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8" r:id="rId17"/>
    <p:sldId id="299" r:id="rId18"/>
    <p:sldId id="300" r:id="rId19"/>
    <p:sldId id="287" r:id="rId20"/>
    <p:sldId id="277" r:id="rId21"/>
    <p:sldId id="265" r:id="rId22"/>
    <p:sldId id="286" r:id="rId23"/>
    <p:sldId id="276" r:id="rId24"/>
    <p:sldId id="266" r:id="rId25"/>
    <p:sldId id="264" r:id="rId26"/>
    <p:sldId id="282" r:id="rId27"/>
    <p:sldId id="278" r:id="rId28"/>
    <p:sldId id="279" r:id="rId29"/>
    <p:sldId id="284" r:id="rId30"/>
    <p:sldId id="280" r:id="rId31"/>
    <p:sldId id="288" r:id="rId32"/>
    <p:sldId id="293" r:id="rId33"/>
    <p:sldId id="294" r:id="rId34"/>
    <p:sldId id="285" r:id="rId35"/>
    <p:sldId id="281" r:id="rId36"/>
    <p:sldId id="283" r:id="rId37"/>
    <p:sldId id="289" r:id="rId38"/>
    <p:sldId id="290" r:id="rId39"/>
    <p:sldId id="295" r:id="rId40"/>
    <p:sldId id="291" r:id="rId41"/>
    <p:sldId id="296" r:id="rId42"/>
    <p:sldId id="297" r:id="rId43"/>
    <p:sldId id="29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>
        <p:scale>
          <a:sx n="100" d="100"/>
          <a:sy n="100" d="100"/>
        </p:scale>
        <p:origin x="191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Code Refactor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2017/9/7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Divergent Change(</a:t>
            </a:r>
            <a:r>
              <a:rPr lang="zh-CN" altLang="en-US" dirty="0" smtClean="0"/>
              <a:t>发散式变化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Extract Class(</a:t>
            </a:r>
            <a:r>
              <a:rPr lang="zh-CN" altLang="en-US" dirty="0" smtClean="0"/>
              <a:t>提炼类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2636912"/>
            <a:ext cx="56166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Divergent change occurs when one class is commonly changed in different ways for different reasons.</a:t>
            </a:r>
          </a:p>
        </p:txBody>
      </p:sp>
    </p:spTree>
    <p:extLst>
      <p:ext uri="{BB962C8B-B14F-4D97-AF65-F5344CB8AC3E}">
        <p14:creationId xmlns:p14="http://schemas.microsoft.com/office/powerpoint/2010/main" val="27103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Shotgun Surgery(</a:t>
            </a:r>
            <a:r>
              <a:rPr lang="zh-CN" altLang="en-US" dirty="0" smtClean="0"/>
              <a:t>霰弹式修改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Move Method(</a:t>
            </a:r>
            <a:r>
              <a:rPr lang="zh-CN" altLang="en-US" dirty="0" smtClean="0"/>
              <a:t>搬移函数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Move Field(</a:t>
            </a:r>
            <a:r>
              <a:rPr lang="zh-CN" altLang="en-US" dirty="0" smtClean="0"/>
              <a:t>搬移字段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Inline Class(</a:t>
            </a:r>
            <a:r>
              <a:rPr lang="zh-CN" altLang="en-US" dirty="0" smtClean="0"/>
              <a:t>将类内联化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3302287"/>
            <a:ext cx="61926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Divergent change is one class that suffers many kinds of changes</a:t>
            </a:r>
          </a:p>
          <a:p>
            <a:r>
              <a:rPr lang="en-US" dirty="0"/>
              <a:t>Shotgun surgery is one change that alters many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Envy(</a:t>
            </a:r>
            <a:r>
              <a:rPr lang="zh-CN" altLang="en-US" dirty="0" smtClean="0"/>
              <a:t>依恋情结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/>
              <a:t>Move Method(</a:t>
            </a:r>
            <a:r>
              <a:rPr lang="zh-CN" altLang="en-US" dirty="0"/>
              <a:t>搬移函数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Extract Method(</a:t>
            </a:r>
            <a:r>
              <a:rPr lang="zh-CN" altLang="en-US" dirty="0"/>
              <a:t>提炼函数</a:t>
            </a:r>
            <a:r>
              <a:rPr lang="en-US" dirty="0"/>
              <a:t>)</a:t>
            </a:r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7756" y="2852936"/>
            <a:ext cx="79208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method that seems more interested in a class other than the one it actually is in.</a:t>
            </a:r>
          </a:p>
        </p:txBody>
      </p:sp>
    </p:spTree>
    <p:extLst>
      <p:ext uri="{BB962C8B-B14F-4D97-AF65-F5344CB8AC3E}">
        <p14:creationId xmlns:p14="http://schemas.microsoft.com/office/powerpoint/2010/main" val="106204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Clumps(</a:t>
            </a:r>
            <a:r>
              <a:rPr lang="zh-CN" altLang="en-US" dirty="0" smtClean="0"/>
              <a:t>数据泥团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Extract Class(</a:t>
            </a:r>
            <a:r>
              <a:rPr lang="zh-CN" altLang="en-US" dirty="0"/>
              <a:t>提炼类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Introduce Parameter Object(</a:t>
            </a:r>
            <a:r>
              <a:rPr lang="zh-CN" altLang="en-US" dirty="0"/>
              <a:t>引入参数对象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Preserve Whole Object(</a:t>
            </a:r>
            <a:r>
              <a:rPr lang="zh-CN" altLang="en-US" dirty="0"/>
              <a:t>保持对象完整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5696" y="3302287"/>
            <a:ext cx="71489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Bunches of data that hang around together really ought to be made into their own object.</a:t>
            </a:r>
          </a:p>
        </p:txBody>
      </p:sp>
    </p:spTree>
    <p:extLst>
      <p:ext uri="{BB962C8B-B14F-4D97-AF65-F5344CB8AC3E}">
        <p14:creationId xmlns:p14="http://schemas.microsoft.com/office/powerpoint/2010/main" val="41267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Obsession(</a:t>
            </a:r>
            <a:r>
              <a:rPr lang="zh-CN" altLang="en-US" dirty="0" smtClean="0"/>
              <a:t>基本类型偏执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Replace Data Value with Object(</a:t>
            </a:r>
            <a:r>
              <a:rPr lang="zh-CN" altLang="en-US" dirty="0" smtClean="0"/>
              <a:t>以对象取代数据值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Type Code with Class(</a:t>
            </a:r>
            <a:r>
              <a:rPr lang="zh-CN" altLang="en-US" dirty="0" smtClean="0"/>
              <a:t>以类取代类型码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Type </a:t>
            </a:r>
            <a:r>
              <a:rPr lang="en-US" altLang="zh-CN" dirty="0" smtClean="0"/>
              <a:t>Code with Subclasses(</a:t>
            </a:r>
            <a:r>
              <a:rPr lang="zh-CN" altLang="en-US" dirty="0" smtClean="0"/>
              <a:t>以子类取代类型码</a:t>
            </a:r>
            <a:r>
              <a:rPr lang="en-US" altLang="zh-CN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0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0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9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03559"/>
            <a:ext cx="4680520" cy="2312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98" y="4005063"/>
            <a:ext cx="50863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05063"/>
            <a:ext cx="2857500" cy="9810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3779912" y="3429000"/>
            <a:ext cx="1008112" cy="432048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endParaRPr lang="en-US" dirty="0"/>
          </a:p>
          <a:p>
            <a:r>
              <a:rPr lang="en-US" dirty="0" smtClean="0"/>
              <a:t>When</a:t>
            </a:r>
          </a:p>
          <a:p>
            <a:endParaRPr lang="en-US" dirty="0"/>
          </a:p>
          <a:p>
            <a:r>
              <a:rPr lang="en-US" dirty="0" smtClean="0"/>
              <a:t>How</a:t>
            </a:r>
          </a:p>
          <a:p>
            <a:endParaRPr lang="en-US" dirty="0"/>
          </a:p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1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Replace Temp with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5832648" cy="1373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96546"/>
            <a:ext cx="4464496" cy="1878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46" y="4817745"/>
            <a:ext cx="503872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46" y="5124187"/>
            <a:ext cx="4597626" cy="7551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0440" y="1792974"/>
            <a:ext cx="380737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Preparation for Extract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the temp as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4514"/>
            <a:ext cx="8528898" cy="1833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3714243"/>
            <a:ext cx="40324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class doing work that should be done by two</a:t>
            </a:r>
          </a:p>
        </p:txBody>
      </p:sp>
    </p:spTree>
    <p:extLst>
      <p:ext uri="{BB962C8B-B14F-4D97-AF65-F5344CB8AC3E}">
        <p14:creationId xmlns:p14="http://schemas.microsoft.com/office/powerpoint/2010/main" val="155851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Inline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8095486" cy="1742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3714243"/>
            <a:ext cx="39731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isn't doing very much</a:t>
            </a:r>
          </a:p>
        </p:txBody>
      </p:sp>
    </p:spTree>
    <p:extLst>
      <p:ext uri="{BB962C8B-B14F-4D97-AF65-F5344CB8AC3E}">
        <p14:creationId xmlns:p14="http://schemas.microsoft.com/office/powerpoint/2010/main" val="190609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052737"/>
            <a:ext cx="6048672" cy="4599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5651790"/>
            <a:ext cx="5472607" cy="760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1124744"/>
            <a:ext cx="22322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6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" y="1484784"/>
            <a:ext cx="9056712" cy="1104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" y="3332635"/>
            <a:ext cx="9056712" cy="103031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23928" y="263691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3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5502658" cy="56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Subclass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7819231" cy="3882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403" y="5440283"/>
            <a:ext cx="74168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 used for some instances of the class and not for others</a:t>
            </a:r>
          </a:p>
        </p:txBody>
      </p:sp>
    </p:spTree>
    <p:extLst>
      <p:ext uri="{BB962C8B-B14F-4D97-AF65-F5344CB8AC3E}">
        <p14:creationId xmlns:p14="http://schemas.microsoft.com/office/powerpoint/2010/main" val="142221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4" y="1473941"/>
            <a:ext cx="6478971" cy="1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Preserve Whole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5" y="1700808"/>
            <a:ext cx="60388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9" y="2061860"/>
            <a:ext cx="8210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8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 with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7159943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2856"/>
            <a:ext cx="6127333" cy="1224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910734"/>
            <a:ext cx="74168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receiving method can make the same calculation.</a:t>
            </a:r>
          </a:p>
        </p:txBody>
      </p:sp>
    </p:spTree>
    <p:extLst>
      <p:ext uri="{BB962C8B-B14F-4D97-AF65-F5344CB8AC3E}">
        <p14:creationId xmlns:p14="http://schemas.microsoft.com/office/powerpoint/2010/main" val="11681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Code </a:t>
            </a:r>
            <a:r>
              <a:rPr lang="en-US" dirty="0"/>
              <a:t>R</a:t>
            </a:r>
            <a:r>
              <a:rPr lang="en-US" dirty="0" smtClean="0"/>
              <a:t>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design</a:t>
            </a:r>
          </a:p>
          <a:p>
            <a:endParaRPr lang="en-US" dirty="0"/>
          </a:p>
          <a:p>
            <a:r>
              <a:rPr lang="en-US" dirty="0" smtClean="0"/>
              <a:t>Easy to understand the code</a:t>
            </a:r>
          </a:p>
          <a:p>
            <a:endParaRPr lang="en-US" dirty="0"/>
          </a:p>
          <a:p>
            <a:r>
              <a:rPr lang="en-US" dirty="0" smtClean="0"/>
              <a:t>Easy to find out the bug</a:t>
            </a:r>
          </a:p>
          <a:p>
            <a:endParaRPr lang="en-US" dirty="0"/>
          </a:p>
          <a:p>
            <a:r>
              <a:rPr lang="en-US" dirty="0" smtClean="0"/>
              <a:t>Speed up the 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Method with Method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82" y="932126"/>
            <a:ext cx="4320480" cy="2081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2" y="2961290"/>
            <a:ext cx="5187255" cy="35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2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Replace Data Value with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12776"/>
            <a:ext cx="4514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Replace Type Code with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5" y="1484784"/>
            <a:ext cx="6486331" cy="35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7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Replace Type Code with </a:t>
            </a:r>
            <a:r>
              <a:rPr lang="en-US" altLang="zh-CN" dirty="0" err="1" smtClean="0"/>
              <a:t>SubClass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6792"/>
            <a:ext cx="847808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Preserve Whole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60960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3884"/>
            <a:ext cx="8153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Decompose Conditional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8625596" cy="27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6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Observed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620442" cy="44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Project dependency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74" y="908720"/>
            <a:ext cx="6369617" cy="60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24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828465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Enable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65211"/>
            <a:ext cx="6740382" cy="54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8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do Code </a:t>
            </a:r>
            <a:r>
              <a:rPr lang="en-US" dirty="0"/>
              <a:t>R</a:t>
            </a:r>
            <a:r>
              <a:rPr lang="en-US" dirty="0" smtClean="0"/>
              <a:t>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add new feature</a:t>
            </a:r>
          </a:p>
          <a:p>
            <a:endParaRPr lang="en-US" dirty="0" smtClean="0"/>
          </a:p>
          <a:p>
            <a:r>
              <a:rPr lang="en-US" dirty="0" smtClean="0"/>
              <a:t>When bug fixing</a:t>
            </a:r>
          </a:p>
          <a:p>
            <a:endParaRPr lang="en-US" dirty="0" smtClean="0"/>
          </a:p>
          <a:p>
            <a:r>
              <a:rPr lang="en-US" dirty="0" smtClean="0"/>
              <a:t>When code review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06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Enable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8" y="927511"/>
            <a:ext cx="8398838" cy="59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State Manager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51130"/>
            <a:ext cx="6534472" cy="59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0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Manager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32448"/>
            <a:ext cx="6697835" cy="58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9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OSMSR – Check User Privilege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47526"/>
            <a:ext cx="7415527" cy="5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Duplicated</a:t>
            </a:r>
          </a:p>
          <a:p>
            <a:r>
              <a:rPr lang="en-US" dirty="0"/>
              <a:t>Long Method</a:t>
            </a:r>
          </a:p>
          <a:p>
            <a:r>
              <a:rPr lang="en-US" dirty="0"/>
              <a:t>Large Class</a:t>
            </a:r>
          </a:p>
          <a:p>
            <a:r>
              <a:rPr lang="en-US" dirty="0"/>
              <a:t>Long Parameter List</a:t>
            </a:r>
          </a:p>
          <a:p>
            <a:r>
              <a:rPr lang="en-US" dirty="0"/>
              <a:t>Divergent Change</a:t>
            </a:r>
          </a:p>
          <a:p>
            <a:r>
              <a:rPr lang="en-US" dirty="0"/>
              <a:t>Shotgun Surgery</a:t>
            </a:r>
          </a:p>
          <a:p>
            <a:r>
              <a:rPr lang="en-US" dirty="0"/>
              <a:t>Feature Envy</a:t>
            </a:r>
          </a:p>
          <a:p>
            <a:r>
              <a:rPr lang="en-US" dirty="0"/>
              <a:t>Data Clumps</a:t>
            </a:r>
          </a:p>
          <a:p>
            <a:r>
              <a:rPr lang="en-US" dirty="0"/>
              <a:t>Primitive Obsession</a:t>
            </a:r>
          </a:p>
          <a:p>
            <a:r>
              <a:rPr lang="en-US" dirty="0"/>
              <a:t>Switch Statement</a:t>
            </a:r>
          </a:p>
          <a:p>
            <a:r>
              <a:rPr lang="en-US" dirty="0"/>
              <a:t>Parallel Inheritance Hierarchies</a:t>
            </a:r>
          </a:p>
          <a:p>
            <a:r>
              <a:rPr lang="en-US" dirty="0"/>
              <a:t>Lazy Class</a:t>
            </a:r>
          </a:p>
          <a:p>
            <a:r>
              <a:rPr lang="en-US" dirty="0"/>
              <a:t>Speculative Generality</a:t>
            </a:r>
          </a:p>
          <a:p>
            <a:r>
              <a:rPr lang="en-US" dirty="0"/>
              <a:t>Temporary Field</a:t>
            </a:r>
          </a:p>
          <a:p>
            <a:r>
              <a:rPr lang="en-US" dirty="0"/>
              <a:t>Message Chains</a:t>
            </a:r>
          </a:p>
          <a:p>
            <a:r>
              <a:rPr lang="en-US" dirty="0"/>
              <a:t>Middle Man</a:t>
            </a:r>
          </a:p>
          <a:p>
            <a:r>
              <a:rPr lang="en-US" dirty="0"/>
              <a:t>Inappropriate Intimacy</a:t>
            </a:r>
          </a:p>
          <a:p>
            <a:r>
              <a:rPr lang="en-US" dirty="0"/>
              <a:t>Alternative Classes with Different Interface</a:t>
            </a:r>
          </a:p>
          <a:p>
            <a:r>
              <a:rPr lang="en-US" dirty="0"/>
              <a:t>Incomplete Library Class</a:t>
            </a:r>
          </a:p>
          <a:p>
            <a:r>
              <a:rPr lang="en-US" dirty="0"/>
              <a:t>Data Class</a:t>
            </a:r>
          </a:p>
          <a:p>
            <a:r>
              <a:rPr lang="en-US" dirty="0"/>
              <a:t>Refused Bequest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5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Code 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Code(</a:t>
            </a:r>
            <a:r>
              <a:rPr lang="zh-CN" altLang="en-US" dirty="0" smtClean="0"/>
              <a:t>重复代码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Extract method(</a:t>
            </a:r>
            <a:r>
              <a:rPr lang="zh-CN" altLang="en-US" dirty="0" smtClean="0"/>
              <a:t>提炼函数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Same logic in two method of one class</a:t>
            </a:r>
          </a:p>
          <a:p>
            <a:pPr lvl="1"/>
            <a:r>
              <a:rPr lang="en-US" dirty="0" smtClean="0"/>
              <a:t>Pull up method(</a:t>
            </a:r>
            <a:r>
              <a:rPr lang="zh-CN" altLang="en-US" dirty="0"/>
              <a:t>函数上</a:t>
            </a:r>
            <a:r>
              <a:rPr lang="zh-CN" altLang="en-US" dirty="0" smtClean="0"/>
              <a:t>移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2"/>
            <a:r>
              <a:rPr lang="zh-CN" altLang="en-US" dirty="0" smtClean="0"/>
              <a:t>将函数移至超类</a:t>
            </a:r>
            <a:endParaRPr lang="en-US" dirty="0" smtClean="0"/>
          </a:p>
          <a:p>
            <a:pPr lvl="1"/>
            <a:r>
              <a:rPr lang="en-US" dirty="0" smtClean="0"/>
              <a:t>From template method(</a:t>
            </a:r>
            <a:r>
              <a:rPr lang="zh-CN" altLang="en-US" dirty="0"/>
              <a:t>塑</a:t>
            </a:r>
            <a:r>
              <a:rPr lang="zh-CN" altLang="en-US" dirty="0" smtClean="0"/>
              <a:t>造模板函数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Substitute Algorithm(</a:t>
            </a:r>
            <a:r>
              <a:rPr lang="zh-CN" altLang="en-US" dirty="0" smtClean="0"/>
              <a:t>替换算法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Extract Class(</a:t>
            </a:r>
            <a:r>
              <a:rPr lang="zh-CN" altLang="en-US" dirty="0" smtClean="0"/>
              <a:t>提炼类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3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/>
          <a:lstStyle/>
          <a:p>
            <a:r>
              <a:rPr lang="en-US" dirty="0" smtClean="0"/>
              <a:t>Long Method(</a:t>
            </a:r>
            <a:r>
              <a:rPr lang="zh-CN" altLang="en-US" dirty="0" smtClean="0"/>
              <a:t>过长函数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Extract Method(</a:t>
            </a:r>
            <a:r>
              <a:rPr lang="zh-CN" altLang="en-US" dirty="0" smtClean="0"/>
              <a:t>提炼函数</a:t>
            </a:r>
            <a:r>
              <a:rPr lang="en-US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Replace Temp with Query(</a:t>
            </a:r>
            <a:r>
              <a:rPr lang="zh-CN" altLang="en-US" dirty="0" smtClean="0"/>
              <a:t>以查询取代临时变量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Introduce Parameter Object(</a:t>
            </a:r>
            <a:r>
              <a:rPr lang="zh-CN" altLang="en-US" dirty="0" smtClean="0"/>
              <a:t>引入参数对象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Preserve Whole Object(</a:t>
            </a:r>
            <a:r>
              <a:rPr lang="zh-CN" altLang="en-US" dirty="0" smtClean="0"/>
              <a:t>保持对象完整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Method with Method Object(</a:t>
            </a:r>
            <a:r>
              <a:rPr lang="zh-CN" altLang="en-US" dirty="0" smtClean="0"/>
              <a:t>以函数对象取代函数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Decompose Conditional(</a:t>
            </a:r>
            <a:r>
              <a:rPr lang="zh-CN" altLang="en-US" dirty="0" smtClean="0"/>
              <a:t>分解条件表达式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Class(</a:t>
            </a:r>
            <a:r>
              <a:rPr lang="zh-CN" altLang="en-US" dirty="0" smtClean="0"/>
              <a:t>过大的类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Extract Class(</a:t>
            </a:r>
            <a:r>
              <a:rPr lang="zh-CN" altLang="en-US" dirty="0"/>
              <a:t>提炼类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Extract Subclass(</a:t>
            </a:r>
            <a:r>
              <a:rPr lang="zh-CN" altLang="en-US" dirty="0" smtClean="0"/>
              <a:t>提炼子类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altLang="zh-CN" dirty="0" smtClean="0"/>
              <a:t>Duplicate Observed Data(</a:t>
            </a:r>
            <a:r>
              <a:rPr lang="zh-CN" altLang="en-US" dirty="0" smtClean="0"/>
              <a:t>复制“被监视的数据”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Code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 Parameter List(</a:t>
            </a:r>
            <a:r>
              <a:rPr lang="zh-CN" altLang="en-US" dirty="0" smtClean="0"/>
              <a:t>过长的参数列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Replace Parameter with Method(</a:t>
            </a:r>
            <a:r>
              <a:rPr lang="zh-CN" altLang="en-US" dirty="0" smtClean="0"/>
              <a:t>以函数取代参数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Preserve Whole Object(</a:t>
            </a:r>
            <a:r>
              <a:rPr lang="zh-CN" altLang="en-US" dirty="0" smtClean="0"/>
              <a:t>保持对象完整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Introduce Parameter Object(</a:t>
            </a:r>
            <a:r>
              <a:rPr lang="zh-CN" altLang="en-US" dirty="0"/>
              <a:t>引入参数对象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2017/9/7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79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9060</TotalTime>
  <Words>861</Words>
  <Application>Microsoft Office PowerPoint</Application>
  <PresentationFormat>On-screen Show (4:3)</PresentationFormat>
  <Paragraphs>231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Code Refactor</vt:lpstr>
      <vt:lpstr>Agenda</vt:lpstr>
      <vt:lpstr>Why we need Code Refactor?</vt:lpstr>
      <vt:lpstr>When to do Code Refactor?</vt:lpstr>
      <vt:lpstr>Bad Smell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How to do Code Refactor</vt:lpstr>
      <vt:lpstr>Move Method</vt:lpstr>
      <vt:lpstr>Replace Temp with Query</vt:lpstr>
      <vt:lpstr>Extract Class</vt:lpstr>
      <vt:lpstr>Inline Class</vt:lpstr>
      <vt:lpstr>Extract Method</vt:lpstr>
      <vt:lpstr>Substitute Algorithm</vt:lpstr>
      <vt:lpstr>From template method</vt:lpstr>
      <vt:lpstr>Extract Subclass</vt:lpstr>
      <vt:lpstr>Introduce Parameter Object</vt:lpstr>
      <vt:lpstr>Preserve Whole Object</vt:lpstr>
      <vt:lpstr>Replace Parameter with Method</vt:lpstr>
      <vt:lpstr>Replace Method with Method Object</vt:lpstr>
      <vt:lpstr>Replace Data Value with Object</vt:lpstr>
      <vt:lpstr>Replace Type Code with Class</vt:lpstr>
      <vt:lpstr>Replace Type Code with SubClass</vt:lpstr>
      <vt:lpstr>Preserve Whole Object</vt:lpstr>
      <vt:lpstr>Decompose Conditional</vt:lpstr>
      <vt:lpstr>Duplicate Observed Data</vt:lpstr>
      <vt:lpstr>OSMSR – Project dependency</vt:lpstr>
      <vt:lpstr>OSMSR – Constants</vt:lpstr>
      <vt:lpstr>OSMSR – Enable Profile</vt:lpstr>
      <vt:lpstr>OSMSR – Enable Profile</vt:lpstr>
      <vt:lpstr>OSMSR – State Manager</vt:lpstr>
      <vt:lpstr>Business Manager</vt:lpstr>
      <vt:lpstr>OSMSR – Check User Privilege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110</cp:revision>
  <dcterms:created xsi:type="dcterms:W3CDTF">2014-06-21T03:33:12Z</dcterms:created>
  <dcterms:modified xsi:type="dcterms:W3CDTF">2017-09-08T07:34:39Z</dcterms:modified>
</cp:coreProperties>
</file>