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59" r:id="rId4"/>
    <p:sldId id="261" r:id="rId5"/>
    <p:sldId id="262" r:id="rId6"/>
    <p:sldId id="263" r:id="rId7"/>
    <p:sldId id="257" r:id="rId8"/>
    <p:sldId id="258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23" autoAdjust="0"/>
  </p:normalViewPr>
  <p:slideViewPr>
    <p:cSldViewPr>
      <p:cViewPr varScale="1">
        <p:scale>
          <a:sx n="118" d="100"/>
          <a:sy n="118" d="100"/>
        </p:scale>
        <p:origin x="14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19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302A7-8594-484F-B726-A0F71F65036D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2647A-4CC7-4B98-997B-B495D0CD5D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2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A0BA-708B-4B98-852A-71DC09C17B9A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BB8A4-BEC6-4942-9910-EEBD28E3DA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6581-C842-49D0-AB93-D089A5BA37C7}" type="datetime1">
              <a:rPr lang="zh-CN" altLang="en-US" smtClean="0"/>
              <a:pPr/>
              <a:t>2017/11/15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1BA-1B2E-4425-B18A-43269697AD3D}" type="datetime1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0F5A-7510-46CC-AA86-3124215E8D22}" type="datetime1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Tahoma" pitchFamily="34" charset="0"/>
                <a:ea typeface="Batang" pitchFamily="18" charset="-127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buFont typeface="Wingdings" pitchFamily="2" charset="2"/>
              <a:buChar char="ü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9C5-9A07-431C-A613-704709B1F7E2}" type="datetime1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1C6-3ABD-4489-8AE2-134FC68E6291}" type="datetime1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688F-5B34-48E1-B87F-DEEE44579934}" type="datetime1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3655-0C55-4EBC-9662-DF4B811530CC}" type="datetime1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92C-9441-4593-BA63-8806E2668D59}" type="datetime1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DFAC-E1C2-4166-88BF-52A1C1D21E8D}" type="datetime1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4DE7-673F-4F05-9AEF-EE5581AABA64}" type="datetime1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B0F0"/>
                </a:solidFill>
              </a:defRPr>
            </a:lvl1pPr>
          </a:lstStyle>
          <a:p>
            <a:fld id="{7BDB4ED8-B771-44BC-BE60-EE283D0BE87C}" type="datetime1">
              <a:rPr lang="zh-CN" altLang="en-US" smtClean="0"/>
              <a:pPr/>
              <a:t>2017/11/15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7030A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ü"/>
        <a:defRPr sz="2800" kern="1200">
          <a:solidFill>
            <a:srgbClr val="7030A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7030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7030A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7030A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7030A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tpoint.com/New-features-in-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articles/entarch/java-5-features-083037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Understanding the JVM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--By Shengli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BEE7-1600-4E86-851F-873E5728A0D8}" type="datetime1">
              <a:rPr lang="zh-CN" altLang="en-US" smtClean="0"/>
              <a:pPr/>
              <a:t>2017/11/15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in JDK 5,6,7,8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www.javatpoint.com/New-features-in-java</a:t>
            </a:r>
            <a:endParaRPr lang="en-US" dirty="0" smtClean="0"/>
          </a:p>
          <a:p>
            <a:r>
              <a:rPr lang="en-US" dirty="0"/>
              <a:t>http://javapapers.com/core-java/java-features-and-history/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1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in JDK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www.oracle.com/technetwork/articles/entarch/java-5-features-083037.html</a:t>
            </a:r>
            <a:endParaRPr lang="en-US" dirty="0" smtClean="0"/>
          </a:p>
          <a:p>
            <a:pPr lvl="1"/>
            <a:r>
              <a:rPr lang="en-US" dirty="0" smtClean="0"/>
              <a:t>Enhanced </a:t>
            </a:r>
            <a:r>
              <a:rPr lang="en-US" dirty="0"/>
              <a:t>for </a:t>
            </a:r>
            <a:r>
              <a:rPr lang="en-US" dirty="0" smtClean="0"/>
              <a:t>Loop</a:t>
            </a:r>
          </a:p>
          <a:p>
            <a:pPr lvl="1"/>
            <a:r>
              <a:rPr lang="en-US" dirty="0" smtClean="0"/>
              <a:t>Annotations</a:t>
            </a:r>
          </a:p>
          <a:p>
            <a:pPr lvl="1"/>
            <a:r>
              <a:rPr lang="en-US" dirty="0" smtClean="0"/>
              <a:t>Enumerations</a:t>
            </a:r>
          </a:p>
          <a:p>
            <a:pPr lvl="1"/>
            <a:r>
              <a:rPr lang="en-US" dirty="0" err="1" smtClean="0"/>
              <a:t>Varargs</a:t>
            </a:r>
            <a:endParaRPr lang="en-US" dirty="0" smtClean="0"/>
          </a:p>
          <a:p>
            <a:pPr lvl="1"/>
            <a:r>
              <a:rPr lang="en-US" dirty="0"/>
              <a:t>Covariant </a:t>
            </a:r>
            <a:r>
              <a:rPr lang="en-US" dirty="0" smtClean="0"/>
              <a:t>Returns</a:t>
            </a:r>
          </a:p>
          <a:p>
            <a:pPr lvl="1"/>
            <a:r>
              <a:rPr lang="en-US" dirty="0"/>
              <a:t>Using Generics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5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JDK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Instrumentation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36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JDK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in switch statement</a:t>
            </a:r>
          </a:p>
          <a:p>
            <a:r>
              <a:rPr lang="en-US" dirty="0"/>
              <a:t>Binary Literals</a:t>
            </a:r>
          </a:p>
          <a:p>
            <a:r>
              <a:rPr lang="en-US" dirty="0"/>
              <a:t>The try-with-resources</a:t>
            </a:r>
          </a:p>
          <a:p>
            <a:r>
              <a:rPr lang="en-US" dirty="0"/>
              <a:t>Caching Multiple Exceptions by single catch</a:t>
            </a:r>
          </a:p>
          <a:p>
            <a:r>
              <a:rPr lang="en-US" dirty="0"/>
              <a:t>Underscores in Numeric Literals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6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JDK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Java 8 Date/Time API</a:t>
            </a:r>
          </a:p>
          <a:p>
            <a:r>
              <a:rPr lang="en-US" dirty="0"/>
              <a:t>Lambda Expressions</a:t>
            </a:r>
          </a:p>
          <a:p>
            <a:r>
              <a:rPr lang="en-US" dirty="0"/>
              <a:t>Method References</a:t>
            </a:r>
          </a:p>
          <a:p>
            <a:r>
              <a:rPr lang="en-US" dirty="0"/>
              <a:t>Functional Interfaces</a:t>
            </a:r>
          </a:p>
          <a:p>
            <a:r>
              <a:rPr lang="en-US" dirty="0"/>
              <a:t>Stream</a:t>
            </a:r>
          </a:p>
          <a:p>
            <a:r>
              <a:rPr lang="en-US" dirty="0"/>
              <a:t>Base64 Encode Decode</a:t>
            </a:r>
          </a:p>
          <a:p>
            <a:r>
              <a:rPr lang="en-US" dirty="0"/>
              <a:t>Default Methods</a:t>
            </a:r>
          </a:p>
          <a:p>
            <a:r>
              <a:rPr lang="en-US" dirty="0" err="1"/>
              <a:t>forEach</a:t>
            </a:r>
            <a:r>
              <a:rPr lang="en-US" dirty="0"/>
              <a:t> method</a:t>
            </a:r>
          </a:p>
          <a:p>
            <a:r>
              <a:rPr lang="en-US" dirty="0"/>
              <a:t>Collectors</a:t>
            </a:r>
          </a:p>
          <a:p>
            <a:r>
              <a:rPr lang="en-US" dirty="0" err="1"/>
              <a:t>StringJoiner</a:t>
            </a:r>
            <a:endParaRPr lang="en-US" dirty="0"/>
          </a:p>
          <a:p>
            <a:r>
              <a:rPr lang="en-US" dirty="0"/>
              <a:t>Optional class</a:t>
            </a:r>
          </a:p>
          <a:p>
            <a:r>
              <a:rPr lang="en-US" dirty="0" err="1"/>
              <a:t>Nashorn</a:t>
            </a:r>
            <a:r>
              <a:rPr lang="en-US" dirty="0"/>
              <a:t> JavaScript</a:t>
            </a:r>
          </a:p>
          <a:p>
            <a:r>
              <a:rPr lang="en-US" dirty="0"/>
              <a:t>Parallel Array Sorting</a:t>
            </a:r>
          </a:p>
          <a:p>
            <a:r>
              <a:rPr lang="en-US" dirty="0"/>
              <a:t>Type Inference</a:t>
            </a:r>
          </a:p>
          <a:p>
            <a:r>
              <a:rPr lang="en-US" dirty="0"/>
              <a:t>Method Parameter Reflection</a:t>
            </a:r>
          </a:p>
          <a:p>
            <a:r>
              <a:rPr lang="en-US" dirty="0"/>
              <a:t>Type annotations and repeating annotations</a:t>
            </a:r>
          </a:p>
          <a:p>
            <a:r>
              <a:rPr lang="en-US" dirty="0"/>
              <a:t>Java JDBC Improvements</a:t>
            </a:r>
          </a:p>
          <a:p>
            <a:r>
              <a:rPr lang="en-US" dirty="0"/>
              <a:t>Java IO Improvement</a:t>
            </a:r>
          </a:p>
          <a:p>
            <a:r>
              <a:rPr lang="en-US" dirty="0"/>
              <a:t>Java Concurrency Improvement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0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OSGi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https://en.wikipedia.org/wiki/OSGi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69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java.util.concurrent.forkjoin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7521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</TotalTime>
  <Words>139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Batang</vt:lpstr>
      <vt:lpstr>宋体</vt:lpstr>
      <vt:lpstr>Arial</vt:lpstr>
      <vt:lpstr>Calibri</vt:lpstr>
      <vt:lpstr>Tahoma</vt:lpstr>
      <vt:lpstr>Wingdings</vt:lpstr>
      <vt:lpstr>自定义设计方案</vt:lpstr>
      <vt:lpstr>Understanding the JVM</vt:lpstr>
      <vt:lpstr>New Features in JDK 5,6,7,8</vt:lpstr>
      <vt:lpstr>New Features in JDK 5</vt:lpstr>
      <vt:lpstr>New Features in JDK 6</vt:lpstr>
      <vt:lpstr>New Features in JDK 7</vt:lpstr>
      <vt:lpstr>New Features in JDK 8</vt:lpstr>
      <vt:lpstr>OSGi</vt:lpstr>
      <vt:lpstr>Package java.util.concurrent.forkjoin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sony</dc:creator>
  <cp:lastModifiedBy>Li Shengli</cp:lastModifiedBy>
  <cp:revision>65</cp:revision>
  <dcterms:created xsi:type="dcterms:W3CDTF">2014-06-21T03:33:12Z</dcterms:created>
  <dcterms:modified xsi:type="dcterms:W3CDTF">2017-11-15T03:14:10Z</dcterms:modified>
</cp:coreProperties>
</file>