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Log4j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2017/10/30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clinit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772816"/>
            <a:ext cx="4457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Ruby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420888"/>
            <a:ext cx="3438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628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Log4j</vt:lpstr>
      <vt:lpstr>Demo – clinit</vt:lpstr>
      <vt:lpstr>Demo – Ruby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Li Shengli</cp:lastModifiedBy>
  <cp:revision>67</cp:revision>
  <dcterms:created xsi:type="dcterms:W3CDTF">2014-06-21T03:33:12Z</dcterms:created>
  <dcterms:modified xsi:type="dcterms:W3CDTF">2017-10-30T02:37:06Z</dcterms:modified>
</cp:coreProperties>
</file>