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9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02A7-8594-484F-B726-A0F71F65036D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647A-4CC7-4B98-997B-B495D0CD5D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2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8A0BA-708B-4B98-852A-71DC09C17B9A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B8A4-BEC6-4942-9910-EEBD28E3DA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2017/3/20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1BA-1B2E-4425-B18A-43269697AD3D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0F5A-7510-46CC-AA86-3124215E8D22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Tahoma" pitchFamily="34" charset="0"/>
                <a:ea typeface="Batang" pitchFamily="18" charset="-127"/>
                <a:cs typeface="Tahoma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9C5-9A07-431C-A613-704709B1F7E2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1C6-3ABD-4489-8AE2-134FC68E6291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688F-5B34-48E1-B87F-DEEE44579934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3655-0C55-4EBC-9662-DF4B811530CC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92C-9441-4593-BA63-8806E2668D59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DFAC-E1C2-4166-88BF-52A1C1D21E8D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4DE7-673F-4F05-9AEF-EE5581AABA64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0F0"/>
                </a:solidFill>
              </a:defRPr>
            </a:lvl1pPr>
          </a:lstStyle>
          <a:p>
            <a:fld id="{7BDB4ED8-B771-44BC-BE60-EE283D0BE87C}" type="datetime1">
              <a:rPr lang="zh-CN" altLang="en-US" smtClean="0"/>
              <a:pPr/>
              <a:t>2017/3/20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565B-4E83-45B7-9B19-292BF6FE1A2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ü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7030A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7030A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7030A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DB Knowledge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--By Shengli</a:t>
            </a:r>
          </a:p>
          <a:p>
            <a:r>
              <a:rPr lang="en-US" altLang="zh-CN" dirty="0" smtClean="0"/>
              <a:t>17/03/2017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BEE7-1600-4E86-851F-873E5728A0D8}" type="datetime1">
              <a:rPr lang="zh-CN" altLang="en-US" smtClean="0"/>
              <a:pPr/>
              <a:t>2017/3/20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三思笔记之一步一步学</a:t>
            </a:r>
            <a:r>
              <a:rPr lang="en-US" altLang="zh-CN" dirty="0" smtClean="0"/>
              <a:t>Oracle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6581-C842-49D0-AB93-D089A5BA37C7}" type="datetime1">
              <a:rPr lang="zh-CN" altLang="en-US" smtClean="0"/>
              <a:pPr/>
              <a:t>2017/3/20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83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507288" cy="2232248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Overhead: Header + Table Directory + Row Directory</a:t>
            </a:r>
          </a:p>
          <a:p>
            <a:r>
              <a:rPr lang="en-US" b="1" dirty="0" smtClean="0"/>
              <a:t>Header </a:t>
            </a:r>
            <a:r>
              <a:rPr lang="en-US" b="1" dirty="0"/>
              <a:t>(Common and Variable)</a:t>
            </a:r>
          </a:p>
          <a:p>
            <a:pPr lvl="1"/>
            <a:r>
              <a:rPr lang="en-US" dirty="0"/>
              <a:t>The header contains general block information, such as the block address and the type of segment (for example, data or index).</a:t>
            </a:r>
          </a:p>
          <a:p>
            <a:r>
              <a:rPr lang="en-US" b="1" dirty="0"/>
              <a:t>Table Directory</a:t>
            </a:r>
          </a:p>
          <a:p>
            <a:pPr lvl="1"/>
            <a:r>
              <a:rPr lang="en-US" dirty="0"/>
              <a:t>This portion of the data block contains information about the table having rows in this block.</a:t>
            </a:r>
          </a:p>
          <a:p>
            <a:r>
              <a:rPr lang="en-US" b="1" dirty="0"/>
              <a:t>Row Directory</a:t>
            </a:r>
          </a:p>
          <a:p>
            <a:pPr lvl="1"/>
            <a:r>
              <a:rPr lang="en-US" dirty="0"/>
              <a:t>This portion of the data block contains information about the actual rows in the block (including addresses for each row piece in the row data area</a:t>
            </a:r>
            <a:r>
              <a:rPr lang="en-US" dirty="0" smtClean="0"/>
              <a:t>).</a:t>
            </a:r>
          </a:p>
          <a:p>
            <a:r>
              <a:rPr lang="en-US" b="1" dirty="0"/>
              <a:t>Row Data</a:t>
            </a:r>
          </a:p>
          <a:p>
            <a:pPr lvl="1"/>
            <a:r>
              <a:rPr lang="en-US" dirty="0"/>
              <a:t>This portion of the data block contains table or index data. Rows can span blocks</a:t>
            </a:r>
            <a:r>
              <a:rPr lang="en-US" dirty="0" smtClean="0"/>
              <a:t>.</a:t>
            </a:r>
          </a:p>
          <a:p>
            <a:r>
              <a:rPr lang="en-US" b="1" dirty="0"/>
              <a:t>Free Space</a:t>
            </a:r>
          </a:p>
          <a:p>
            <a:pPr lvl="1"/>
            <a:r>
              <a:rPr lang="en-US" dirty="0"/>
              <a:t>Free space is allocated for insertion of new rows and for updates to rows that require additional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73154"/>
            <a:ext cx="3543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0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Block: PCTFREE &amp; PCTUSED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7281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PCTFREE</a:t>
            </a:r>
            <a:r>
              <a:rPr lang="en-US" dirty="0"/>
              <a:t> parameter sets the minimum percentage of a data block to be reserved as free space for possible updates to rows that already exist in that block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PCTUSED</a:t>
            </a:r>
            <a:r>
              <a:rPr lang="en-US" dirty="0"/>
              <a:t> parameter sets the minimum percentage of a block that can be used for row data plus overhead before new rows are added to the block.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2980631"/>
            <a:ext cx="4400550" cy="3248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075881"/>
            <a:ext cx="4076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Tablespaces and </a:t>
            </a:r>
            <a:r>
              <a:rPr lang="en-US" dirty="0" err="1" smtClean="0"/>
              <a:t>Datafiles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075240" cy="151216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An Oracle database consists of one or more logical storage units called tablespaces, which collectively store all of the database's </a:t>
            </a:r>
            <a:r>
              <a:rPr lang="en-US" dirty="0" smtClean="0"/>
              <a:t>data.</a:t>
            </a:r>
          </a:p>
          <a:p>
            <a:r>
              <a:rPr lang="en-US" dirty="0"/>
              <a:t>Each tablespace in an Oracle database consists of one or more files called </a:t>
            </a:r>
            <a:r>
              <a:rPr lang="en-US" dirty="0" err="1"/>
              <a:t>datafiles</a:t>
            </a:r>
            <a:r>
              <a:rPr lang="en-US" dirty="0"/>
              <a:t>, which are physical structures that conform to the operating system in which Oracle is running</a:t>
            </a:r>
            <a:r>
              <a:rPr lang="en-US" dirty="0" smtClean="0"/>
              <a:t>.</a:t>
            </a:r>
          </a:p>
          <a:p>
            <a:r>
              <a:rPr lang="en-US" dirty="0"/>
              <a:t>A database's data is collectively stored in the </a:t>
            </a:r>
            <a:r>
              <a:rPr lang="en-US" dirty="0" err="1"/>
              <a:t>datafiles</a:t>
            </a:r>
            <a:r>
              <a:rPr lang="en-US" dirty="0"/>
              <a:t> that constitute each tablespace of the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9118-F6C0-44B1-AEB0-E70B108D11CB}" type="datetime1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565B-4E83-45B7-9B19-292BF6FE1A2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98725"/>
            <a:ext cx="49720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2020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</TotalTime>
  <Words>293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Batang</vt:lpstr>
      <vt:lpstr>宋体</vt:lpstr>
      <vt:lpstr>Arial</vt:lpstr>
      <vt:lpstr>Calibri</vt:lpstr>
      <vt:lpstr>Tahoma</vt:lpstr>
      <vt:lpstr>Wingdings</vt:lpstr>
      <vt:lpstr>自定义设计方案</vt:lpstr>
      <vt:lpstr>DB Knowledge</vt:lpstr>
      <vt:lpstr>Oracle</vt:lpstr>
      <vt:lpstr>Block</vt:lpstr>
      <vt:lpstr>Block: PCTFREE &amp; PCTUSED</vt:lpstr>
      <vt:lpstr>Tablespaces and Datafiles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user</cp:lastModifiedBy>
  <cp:revision>67</cp:revision>
  <dcterms:created xsi:type="dcterms:W3CDTF">2014-06-21T03:33:12Z</dcterms:created>
  <dcterms:modified xsi:type="dcterms:W3CDTF">2017-03-22T08:26:30Z</dcterms:modified>
</cp:coreProperties>
</file>