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1000" r:id="rId2"/>
    <p:sldId id="1483" r:id="rId3"/>
    <p:sldId id="1484" r:id="rId4"/>
    <p:sldId id="1485" r:id="rId5"/>
    <p:sldId id="1486" r:id="rId6"/>
    <p:sldId id="1477" r:id="rId7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52349" autoAdjust="0"/>
  </p:normalViewPr>
  <p:slideViewPr>
    <p:cSldViewPr>
      <p:cViewPr varScale="1">
        <p:scale>
          <a:sx n="118" d="100"/>
          <a:sy n="118" d="100"/>
        </p:scale>
        <p:origin x="1464" y="84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1/20/2017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alto.com/schema/sps/v1" TargetMode="External"/><Relationship Id="rId7" Type="http://schemas.openxmlformats.org/officeDocument/2006/relationships/hyperlink" Target="http://www.gemalto.com/schema/sps%20spsCommands.xs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emalto.com/gsepml/v1%20../gsepml.xsd" TargetMode="Externa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gemalto.com/schema/p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992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9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gsepml:ExecuteProvisioningSet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xmlns:sps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http://www.gemalto.com/schema/sps/v1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xmlns:lpm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/>
              </a:rPr>
              <a:t>http://www.gemalto.com/schema/pm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xmlns:xsi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http://www.w3.org/2001/XMLSchema-instance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xsi:schemaLocation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“</a:t>
            </a: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http://www.gemalto.com/schema/gsepml/v1 ../gsepml.xsd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http://www.gemalto.com/schema/pm ../pmBatchFile.xsd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7"/>
              </a:rPr>
              <a:t>http://www.gemalto.com/schema/sps/v1 ../spsBatchFile-v1.0.xsd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timestamp="2001-12-17T09:30:47Z"  version="1.0.0"&gt;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="Trans9911111111“</a:t>
            </a:r>
            <a:r>
              <a:rPr lang="en-US" sz="900" i="1" dirty="0" smtClean="0"/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baseline="0" dirty="0" smtClean="0"/>
              <a:t>     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sps:CreateSubscription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sps:SubscriptionIdentifier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0612131313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99492011110000000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00894922220000000</a:t>
            </a:r>
            <a:r>
              <a:rPr lang="fr-FR" sz="900" i="1" dirty="0" smtClean="0"/>
              <a:t>&lt;/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fr-FR" sz="900" i="1" dirty="0" smtClean="0"/>
              <a:t>	&lt;/</a:t>
            </a:r>
            <a:r>
              <a:rPr lang="fr-FR" sz="900" i="1" dirty="0" err="1" smtClean="0"/>
              <a:t>sps:SubscriptionIdentifier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endParaRPr lang="fr-FR" sz="9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>
              <a:buNone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&gt;GXX_v3.2_128K&lt;/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&gt;4367547687587,84648767765&lt;/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&gt;CREATED&lt;/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sps:ese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cud=“564375347654”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=“76548765998”/&gt;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sps:smc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cplc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=“14321543245454”/&gt;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sps:mobileEquipment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“97689654337567” model=“”N309 manufacturer=“”Samsung/&gt;</a:t>
            </a:r>
          </a:p>
          <a:p>
            <a:pPr lvl="3"/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SE-KMS --------- -&gt;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en-US" sz="1200" b="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&lt;![CDATA[</a:t>
            </a:r>
            <a:endParaRPr lang="fr-FR" sz="1200" b="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serialNumber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="99492011110000000"&gt;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="A000000018434D08090A0B0C000000"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defaultSyncID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="default"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implicitRcAlgoNumber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proprietaryRcAlgoNumber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 &gt;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value="0000000000"/&gt;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="Domain1KeySet1"&gt;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="2"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="Domain1KeySet2" 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]]&gt;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key="Prepaid" value="false"/&gt;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key="Postpaid" value="true"/&gt;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SubscribedOption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name="SFR family" state="ACTIVATED"/&gt;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LPM --------- -&gt;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iccid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=«99492011110000000»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imsi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=«00894922220000000»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msisdn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=«0612131313»</a:t>
            </a:r>
          </a:p>
          <a:p>
            <a:pPr lvl="3"/>
            <a:r>
              <a:rPr lang="en-US" sz="900" i="1" dirty="0" err="1" smtClean="0"/>
              <a:t>initalState</a:t>
            </a:r>
            <a:r>
              <a:rPr lang="en-US" sz="900" i="1" dirty="0" smtClean="0"/>
              <a:t>=“ACTIVE”  </a:t>
            </a:r>
            <a:r>
              <a:rPr lang="en-US" sz="900" i="1" dirty="0" err="1" smtClean="0"/>
              <a:t>imei</a:t>
            </a:r>
            <a:r>
              <a:rPr lang="en-US" sz="900" i="1" dirty="0" smtClean="0"/>
              <a:t>=“?”  </a:t>
            </a:r>
            <a:r>
              <a:rPr lang="en-US" sz="900" i="1" dirty="0" err="1" smtClean="0"/>
              <a:t>groupId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communicationProtocol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serviceExceutionProtocol</a:t>
            </a:r>
            <a:r>
              <a:rPr lang="en-US" sz="900" i="1" dirty="0" smtClean="0"/>
              <a:t>=“?”</a:t>
            </a:r>
            <a:r>
              <a:rPr lang="en-US" sz="900" i="1" baseline="0" dirty="0" smtClean="0"/>
              <a:t> </a:t>
            </a:r>
            <a:r>
              <a:rPr lang="en-US" sz="900" i="1" dirty="0" smtClean="0"/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public class UpdateHPLMN2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public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script ()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variables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definitions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MF = 0x3F00;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DFGSM = 0x7F20;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HPLMN = 0x6F31;    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du fichier HPLMN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(MF);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(DFGSM);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(HPLMN);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		    </a:t>
            </a:r>
          </a:p>
          <a:p>
            <a:pPr lvl="4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updateBinary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((short)0, new byte[] {(byte)0x0B});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}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lpm:Perso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label="test"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majorVersion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minorVersion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="0"/&gt;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Model manufacturer="LG" name="U300"/&gt;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service="EMAIL"&gt;&lt;/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type="EMAI" 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configured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true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lpm:GenericParameters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="email_vd2" 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type="APPLICATION"&gt;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type="APPADDR"&gt;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type="PORT"&gt;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="PORTNBR«  value="587"/&gt;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="ADDR" value="smtp.mail.yahoo.fr"/&gt;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type="APPAUTH"&gt;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="AAUTHTYPE" value="None"/&gt;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="AAUTHNAME" value="benoit"/&gt;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="AAUTHSECRET"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value="NAP2"/&gt;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="PROVIDER-ID" value="PROVIDER1"/&gt;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="NAME"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ben_gemalto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="RT-ADDR"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="FROM"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value="NAP3"/&gt;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="APPID" value="25"/&gt;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&lt;/S:Body&gt;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&lt;/S:Envelope&gt;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8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OSMSR Code: P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Date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Who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Method with too many parameters</a:t>
            </a:r>
          </a:p>
          <a:p>
            <a:r>
              <a:rPr lang="en-US" dirty="0" smtClean="0"/>
              <a:t>MDC</a:t>
            </a:r>
          </a:p>
          <a:p>
            <a:r>
              <a:rPr lang="en-US" dirty="0" smtClean="0"/>
              <a:t>NGM </a:t>
            </a:r>
            <a:r>
              <a:rPr lang="en-US" dirty="0" smtClean="0"/>
              <a:t>Counter and validation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r>
              <a:rPr lang="en-US" dirty="0" smtClean="0"/>
              <a:t> </a:t>
            </a:r>
            <a:r>
              <a:rPr lang="en-US" dirty="0" err="1"/>
              <a:t>TransactionAttributeType.</a:t>
            </a:r>
            <a:r>
              <a:rPr lang="en-US" b="1" i="1" dirty="0" err="1"/>
              <a:t>REQUIRES_NEW</a:t>
            </a:r>
            <a:endParaRPr lang="en-US" dirty="0" smtClean="0"/>
          </a:p>
          <a:p>
            <a:pPr lvl="1"/>
            <a:r>
              <a:rPr lang="en-US" dirty="0" err="1" smtClean="0"/>
              <a:t>ProvisionTaskGenerationServiceBean.generateProvisioningTask</a:t>
            </a:r>
            <a:r>
              <a:rPr lang="en-US" dirty="0" smtClean="0"/>
              <a:t>(String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provisionTaskGenerationService.generateProvisioningTaskInNewTransaction(</a:t>
            </a:r>
            <a:r>
              <a:rPr lang="en-US" dirty="0" err="1"/>
              <a:t>batchFile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ProcessControllerBean.cancelUseCase</a:t>
            </a:r>
            <a:r>
              <a:rPr lang="en-US" dirty="0" smtClean="0"/>
              <a:t>(Long)</a:t>
            </a:r>
          </a:p>
          <a:p>
            <a:pPr lvl="2"/>
            <a:r>
              <a:rPr lang="en-US" dirty="0" smtClean="0"/>
              <a:t>Not necessary </a:t>
            </a:r>
            <a:r>
              <a:rPr lang="en-US" dirty="0"/>
              <a:t>to start a new </a:t>
            </a:r>
            <a:r>
              <a:rPr lang="en-US" dirty="0" smtClean="0"/>
              <a:t>one, </a:t>
            </a:r>
            <a:r>
              <a:rPr lang="en-US" dirty="0" err="1" smtClean="0"/>
              <a:t>UseCaseUIService.cancelOperation</a:t>
            </a:r>
            <a:r>
              <a:rPr lang="en-US" dirty="0" smtClean="0"/>
              <a:t>(Long) already start one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TransactionAttributeType.</a:t>
            </a:r>
            <a:r>
              <a:rPr lang="en-US" b="1" i="1" dirty="0" err="1" smtClean="0"/>
              <a:t>NOT_SUPPORTED</a:t>
            </a:r>
            <a:endParaRPr lang="en-US" b="1" i="1" dirty="0" smtClean="0"/>
          </a:p>
          <a:p>
            <a:pPr lvl="1"/>
            <a:r>
              <a:rPr lang="en-US" dirty="0"/>
              <a:t>com.gemalto.osmsr.core.control.impl.ProcessControllerBean.cleanStuckUseCases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Maybe </a:t>
            </a:r>
            <a:r>
              <a:rPr lang="en-US" dirty="0"/>
              <a:t>‘</a:t>
            </a:r>
            <a:r>
              <a:rPr lang="en-US" dirty="0" err="1" smtClean="0"/>
              <a:t>TransactionAttributeType.Never</a:t>
            </a:r>
            <a:r>
              <a:rPr lang="en-US" dirty="0" smtClean="0"/>
              <a:t>’ is better.</a:t>
            </a:r>
          </a:p>
          <a:p>
            <a:endParaRPr lang="en-US" dirty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won’t start a transaction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with too many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better no more than 4</a:t>
            </a:r>
          </a:p>
          <a:p>
            <a:pPr lvl="1"/>
            <a:r>
              <a:rPr lang="en-US" dirty="0" smtClean="0"/>
              <a:t>EisHandler.toES7EISTypeVO(</a:t>
            </a:r>
            <a:r>
              <a:rPr lang="en-US" dirty="0" err="1" smtClean="0"/>
              <a:t>Hashtable</a:t>
            </a:r>
            <a:r>
              <a:rPr lang="en-US" dirty="0" smtClean="0"/>
              <a:t>&lt;String</a:t>
            </a:r>
            <a:r>
              <a:rPr lang="en-US" dirty="0"/>
              <a:t>, String&gt;, </a:t>
            </a:r>
            <a:r>
              <a:rPr lang="en-US" dirty="0" err="1"/>
              <a:t>ISecurityServiceLocal</a:t>
            </a:r>
            <a:r>
              <a:rPr lang="en-US" dirty="0"/>
              <a:t>, </a:t>
            </a:r>
            <a:r>
              <a:rPr lang="en-US" dirty="0" err="1"/>
              <a:t>IEmbeddedCardCRUDLocal</a:t>
            </a:r>
            <a:r>
              <a:rPr lang="en-US" dirty="0"/>
              <a:t>, </a:t>
            </a:r>
            <a:r>
              <a:rPr lang="en-US" dirty="0" err="1"/>
              <a:t>IOrganizationTrigramsCRUDLocal</a:t>
            </a:r>
            <a:r>
              <a:rPr lang="en-US" dirty="0"/>
              <a:t>, </a:t>
            </a:r>
            <a:r>
              <a:rPr lang="en-US" dirty="0" err="1"/>
              <a:t>IEuiccPropertyServiceLocal</a:t>
            </a:r>
            <a:r>
              <a:rPr lang="en-US" dirty="0"/>
              <a:t>, </a:t>
            </a:r>
            <a:r>
              <a:rPr lang="en-US" dirty="0" err="1"/>
              <a:t>IOperationHistoryCRUDLocal</a:t>
            </a:r>
            <a:r>
              <a:rPr lang="en-US" dirty="0"/>
              <a:t>, </a:t>
            </a:r>
            <a:r>
              <a:rPr lang="en-US" dirty="0" err="1"/>
              <a:t>IEmbeddedCardHistoryCRUDLocal</a:t>
            </a:r>
            <a:r>
              <a:rPr lang="en-US" dirty="0"/>
              <a:t>, </a:t>
            </a:r>
            <a:r>
              <a:rPr lang="en-US" dirty="0" err="1"/>
              <a:t>IConfigurationManagerLocal</a:t>
            </a:r>
            <a:r>
              <a:rPr lang="en-US" dirty="0"/>
              <a:t>)</a:t>
            </a:r>
          </a:p>
          <a:p>
            <a:r>
              <a:rPr lang="en-US" dirty="0" smtClean="0"/>
              <a:t>How to reduce the number of parameters</a:t>
            </a:r>
          </a:p>
          <a:p>
            <a:pPr lvl="1"/>
            <a:r>
              <a:rPr lang="en-US" dirty="0" smtClean="0"/>
              <a:t>For constructor, think about ‘Builder’</a:t>
            </a:r>
          </a:p>
          <a:p>
            <a:pPr lvl="1"/>
            <a:r>
              <a:rPr lang="en-US" dirty="0" smtClean="0"/>
              <a:t>Split one method into many</a:t>
            </a:r>
          </a:p>
          <a:p>
            <a:pPr lvl="1"/>
            <a:r>
              <a:rPr lang="en-US" dirty="0" smtClean="0"/>
              <a:t>Create helper class: </a:t>
            </a:r>
            <a:r>
              <a:rPr lang="en-US" dirty="0" err="1" smtClean="0"/>
              <a:t>XXXContext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/>
              <a:t>NGM Counter and validation</a:t>
            </a:r>
            <a:endParaRPr lang="en-US" sz="24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com.gemalto.osmsr.service.v31.interceptors.WSIncomingInterceptor, which used to count WS invocation/WS invocation succeeded/WS invocation failed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new method need to be monitor:</a:t>
            </a:r>
          </a:p>
          <a:p>
            <a:pPr lvl="2"/>
            <a:r>
              <a:rPr lang="en-US" dirty="0"/>
              <a:t>add interceptor to the WS that the method belong to, if needed.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</a:t>
            </a:r>
            <a:r>
              <a:rPr lang="en-US" dirty="0" err="1"/>
              <a:t>WSIncomingInterceptor.objectNames</a:t>
            </a:r>
            <a:r>
              <a:rPr lang="en-US" dirty="0"/>
              <a:t>: key à method name, value à object name;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with the object name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/>
              <a:t>com.gemalto.osmsr.core.interceptors.AbstractUseCasePerformInterceptor, which used to monitor Use Case succeeded or not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For use cases need to be monitor:</a:t>
            </a:r>
          </a:p>
          <a:p>
            <a:pPr lvl="2"/>
            <a:r>
              <a:rPr lang="en-US" dirty="0" err="1"/>
              <a:t>com.gemalto.osmsr.core.interceptors.UseCaseStartedInterceptor</a:t>
            </a:r>
            <a:r>
              <a:rPr lang="en-US" dirty="0"/>
              <a:t>, annotate it to the ‘process controller’, for the moment, SR only have one ‘process controller’: </a:t>
            </a:r>
            <a:r>
              <a:rPr lang="en-US" dirty="0" err="1"/>
              <a:t>com.gemalto.osmsr.core.control.impl.ProcessControllerBean</a:t>
            </a:r>
            <a:endParaRPr lang="en-US" dirty="0"/>
          </a:p>
          <a:p>
            <a:pPr lvl="2"/>
            <a:r>
              <a:rPr lang="en-US" dirty="0" err="1"/>
              <a:t>com.gemalto.osmsr.core.interceptors.UseCaseFinishedInterceptor</a:t>
            </a:r>
            <a:r>
              <a:rPr lang="en-US" dirty="0"/>
              <a:t>, annotate it to ‘</a:t>
            </a:r>
            <a:r>
              <a:rPr lang="en-US" dirty="0" err="1"/>
              <a:t>IBusinessManager</a:t>
            </a:r>
            <a:r>
              <a:rPr lang="en-US" dirty="0"/>
              <a:t>’</a:t>
            </a:r>
          </a:p>
          <a:p>
            <a:pPr lvl="2"/>
            <a:r>
              <a:rPr lang="en-US" dirty="0" err="1"/>
              <a:t>init</a:t>
            </a:r>
            <a:r>
              <a:rPr lang="en-US" dirty="0"/>
              <a:t> the com.gemalto.osmsr.core.interceptors.AbstractUseCasePerformInterceptor.objectNames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MBean</a:t>
            </a:r>
            <a:r>
              <a:rPr lang="en-US" dirty="0"/>
              <a:t> service in </a:t>
            </a:r>
            <a:r>
              <a:rPr lang="en-US" dirty="0" err="1" smtClean="0"/>
              <a:t>com.gemalto.osmsr.monitoring.jmx.MBeanRegister.mbeansCache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com.gemalto.osmsr.systest.business.JMXCounterTestSuite</a:t>
            </a:r>
            <a:r>
              <a:rPr lang="en-US" dirty="0"/>
              <a:t>, which used to do system test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302154</TotalTime>
  <Words>259</Words>
  <Application>Microsoft Office PowerPoint</Application>
  <PresentationFormat>On-screen Show (4:3)</PresentationFormat>
  <Paragraphs>186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Symbol</vt:lpstr>
      <vt:lpstr>Wingdings</vt:lpstr>
      <vt:lpstr>Wingdings 2</vt:lpstr>
      <vt:lpstr>Template powerpoint gemalto</vt:lpstr>
      <vt:lpstr>OSMSR Code: P</vt:lpstr>
      <vt:lpstr>Agenda</vt:lpstr>
      <vt:lpstr>Transaction</vt:lpstr>
      <vt:lpstr>Method with too many parameters</vt:lpstr>
      <vt:lpstr>MDC</vt:lpstr>
      <vt:lpstr>NGM Counter and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3762</cp:revision>
  <dcterms:created xsi:type="dcterms:W3CDTF">2010-10-19T16:15:59Z</dcterms:created>
  <dcterms:modified xsi:type="dcterms:W3CDTF">2017-01-20T10:59:19Z</dcterms:modified>
</cp:coreProperties>
</file>