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23" autoAdjust="0"/>
  </p:normalViewPr>
  <p:slideViewPr>
    <p:cSldViewPr>
      <p:cViewPr varScale="1">
        <p:scale>
          <a:sx n="122" d="100"/>
          <a:sy n="122" d="100"/>
        </p:scale>
        <p:origin x="128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19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302A7-8594-484F-B726-A0F71F65036D}" type="datetimeFigureOut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2647A-4CC7-4B98-997B-B495D0CD5D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12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8A0BA-708B-4B98-852A-71DC09C17B9A}" type="datetimeFigureOut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BB8A4-BEC6-4942-9910-EEBD28E3DA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3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6581-C842-49D0-AB93-D089A5BA37C7}" type="datetime1">
              <a:rPr lang="zh-CN" altLang="en-US" smtClean="0"/>
              <a:pPr/>
              <a:t>2019/8/1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1BA-1B2E-4425-B18A-43269697AD3D}" type="datetime1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0F5A-7510-46CC-AA86-3124215E8D22}" type="datetime1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Tahoma" pitchFamily="34" charset="0"/>
                <a:ea typeface="Batang" pitchFamily="18" charset="-127"/>
                <a:cs typeface="Tahoma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>
            <a:lvl1pPr>
              <a:buFont typeface="Wingdings" pitchFamily="2" charset="2"/>
              <a:buChar char="ü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9C5-9A07-431C-A613-704709B1F7E2}" type="datetime1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1C6-3ABD-4489-8AE2-134FC68E6291}" type="datetime1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688F-5B34-48E1-B87F-DEEE44579934}" type="datetime1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3655-0C55-4EBC-9662-DF4B811530CC}" type="datetime1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92C-9441-4593-BA63-8806E2668D59}" type="datetime1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DFAC-E1C2-4166-88BF-52A1C1D21E8D}" type="datetime1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4DE7-673F-4F05-9AEF-EE5581AABA64}" type="datetime1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B0F0"/>
                </a:solidFill>
              </a:defRPr>
            </a:lvl1pPr>
          </a:lstStyle>
          <a:p>
            <a:fld id="{7BDB4ED8-B771-44BC-BE60-EE283D0BE87C}" type="datetime1">
              <a:rPr lang="zh-CN" altLang="en-US" smtClean="0"/>
              <a:pPr/>
              <a:t>2019/8/1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7030A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ü"/>
        <a:defRPr sz="2800" kern="1200">
          <a:solidFill>
            <a:srgbClr val="7030A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7030A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7030A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7030A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7030A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Data Structures and Algorithm Analysis – Sorting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--By </a:t>
            </a:r>
            <a:r>
              <a:rPr lang="en-US" altLang="zh-CN" dirty="0" smtClean="0"/>
              <a:t>Shengli</a:t>
            </a:r>
          </a:p>
          <a:p>
            <a:r>
              <a:rPr lang="en-US" altLang="zh-CN" dirty="0" smtClean="0"/>
              <a:t>2019.08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BEE7-1600-4E86-851F-873E5728A0D8}" type="datetime1">
              <a:rPr lang="zh-CN" altLang="en-US" smtClean="0"/>
              <a:pPr/>
              <a:t>2019/8/1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插入排序</a:t>
            </a:r>
            <a:r>
              <a:rPr lang="en-US" altLang="zh-CN" dirty="0" smtClean="0"/>
              <a:t>(Insertion Sort)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884053"/>
              </p:ext>
            </p:extLst>
          </p:nvPr>
        </p:nvGraphicFramePr>
        <p:xfrm>
          <a:off x="1763688" y="1412776"/>
          <a:ext cx="39120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016"/>
                <a:gridCol w="652016"/>
                <a:gridCol w="652016"/>
                <a:gridCol w="652016"/>
                <a:gridCol w="652016"/>
                <a:gridCol w="652016"/>
              </a:tblGrid>
              <a:tr h="3038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498602"/>
              </p:ext>
            </p:extLst>
          </p:nvPr>
        </p:nvGraphicFramePr>
        <p:xfrm>
          <a:off x="1762623" y="2226406"/>
          <a:ext cx="39120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016"/>
                <a:gridCol w="652016"/>
                <a:gridCol w="652016"/>
                <a:gridCol w="652016"/>
                <a:gridCol w="652016"/>
                <a:gridCol w="652016"/>
              </a:tblGrid>
              <a:tr h="3038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080527"/>
              </p:ext>
            </p:extLst>
          </p:nvPr>
        </p:nvGraphicFramePr>
        <p:xfrm>
          <a:off x="1766144" y="3922914"/>
          <a:ext cx="39120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016"/>
                <a:gridCol w="652016"/>
                <a:gridCol w="652016"/>
                <a:gridCol w="652016"/>
                <a:gridCol w="652016"/>
                <a:gridCol w="652016"/>
              </a:tblGrid>
              <a:tr h="3038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296260"/>
              </p:ext>
            </p:extLst>
          </p:nvPr>
        </p:nvGraphicFramePr>
        <p:xfrm>
          <a:off x="1762623" y="4933317"/>
          <a:ext cx="39120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016"/>
                <a:gridCol w="652016"/>
                <a:gridCol w="652016"/>
                <a:gridCol w="652016"/>
                <a:gridCol w="652016"/>
                <a:gridCol w="652016"/>
              </a:tblGrid>
              <a:tr h="3038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593902"/>
              </p:ext>
            </p:extLst>
          </p:nvPr>
        </p:nvGraphicFramePr>
        <p:xfrm>
          <a:off x="1762623" y="5843873"/>
          <a:ext cx="39120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016"/>
                <a:gridCol w="652016"/>
                <a:gridCol w="652016"/>
                <a:gridCol w="652016"/>
                <a:gridCol w="652016"/>
                <a:gridCol w="652016"/>
              </a:tblGrid>
              <a:tr h="3038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Down Arrow 13"/>
          <p:cNvSpPr/>
          <p:nvPr/>
        </p:nvSpPr>
        <p:spPr>
          <a:xfrm>
            <a:off x="2649760" y="1830255"/>
            <a:ext cx="181000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830760" y="1887539"/>
            <a:ext cx="1669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Insert 8 into {34}</a:t>
            </a:r>
            <a:endParaRPr lang="en-US" sz="900" dirty="0"/>
          </a:p>
        </p:txBody>
      </p:sp>
      <p:sp>
        <p:nvSpPr>
          <p:cNvPr id="16" name="Down Arrow 15"/>
          <p:cNvSpPr/>
          <p:nvPr/>
        </p:nvSpPr>
        <p:spPr>
          <a:xfrm>
            <a:off x="3329372" y="2640901"/>
            <a:ext cx="181000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67357" y="2674098"/>
            <a:ext cx="18466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Insert 64 into {8, 34}</a:t>
            </a:r>
            <a:endParaRPr lang="en-US" sz="900" dirty="0"/>
          </a:p>
        </p:txBody>
      </p:sp>
      <p:sp>
        <p:nvSpPr>
          <p:cNvPr id="18" name="Down Arrow 17"/>
          <p:cNvSpPr/>
          <p:nvPr/>
        </p:nvSpPr>
        <p:spPr>
          <a:xfrm>
            <a:off x="4572000" y="4383152"/>
            <a:ext cx="181000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753000" y="4455347"/>
            <a:ext cx="1488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Insert 32 into {8, 34, 51, 64}</a:t>
            </a:r>
            <a:endParaRPr lang="en-US" sz="9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265961"/>
              </p:ext>
            </p:extLst>
          </p:nvPr>
        </p:nvGraphicFramePr>
        <p:xfrm>
          <a:off x="1762623" y="3036048"/>
          <a:ext cx="39120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016"/>
                <a:gridCol w="652016"/>
                <a:gridCol w="652016"/>
                <a:gridCol w="652016"/>
                <a:gridCol w="652016"/>
                <a:gridCol w="652016"/>
              </a:tblGrid>
              <a:tr h="3038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Down Arrow 20"/>
          <p:cNvSpPr/>
          <p:nvPr/>
        </p:nvSpPr>
        <p:spPr>
          <a:xfrm>
            <a:off x="3958952" y="3435482"/>
            <a:ext cx="181000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139952" y="3507677"/>
            <a:ext cx="15347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Insert 51 into {8, 34, 64}</a:t>
            </a:r>
            <a:endParaRPr lang="en-US" sz="900" dirty="0"/>
          </a:p>
        </p:txBody>
      </p:sp>
      <p:sp>
        <p:nvSpPr>
          <p:cNvPr id="23" name="Down Arrow 22"/>
          <p:cNvSpPr/>
          <p:nvPr/>
        </p:nvSpPr>
        <p:spPr>
          <a:xfrm>
            <a:off x="5255096" y="5394130"/>
            <a:ext cx="181000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36096" y="5466325"/>
            <a:ext cx="1728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Insert 21 into {8, 32, 34, 51, 64}</a:t>
            </a:r>
            <a:endParaRPr lang="en-US" sz="9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2409286"/>
            <a:ext cx="3008176" cy="144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78332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</TotalTime>
  <Words>109</Words>
  <Application>Microsoft Office PowerPoint</Application>
  <PresentationFormat>On-screen Show (4:3)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Batang</vt:lpstr>
      <vt:lpstr>宋体</vt:lpstr>
      <vt:lpstr>Arial</vt:lpstr>
      <vt:lpstr>Calibri</vt:lpstr>
      <vt:lpstr>Tahoma</vt:lpstr>
      <vt:lpstr>Wingdings</vt:lpstr>
      <vt:lpstr>自定义设计方案</vt:lpstr>
      <vt:lpstr>Data Structures and Algorithm Analysis – Sorting</vt:lpstr>
      <vt:lpstr>插入排序(Insertion Sort)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sony</dc:creator>
  <cp:lastModifiedBy>Li Shengli</cp:lastModifiedBy>
  <cp:revision>71</cp:revision>
  <dcterms:created xsi:type="dcterms:W3CDTF">2014-06-21T03:33:12Z</dcterms:created>
  <dcterms:modified xsi:type="dcterms:W3CDTF">2019-08-01T02:24:13Z</dcterms:modified>
</cp:coreProperties>
</file>