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69" r:id="rId4"/>
    <p:sldId id="266" r:id="rId5"/>
    <p:sldId id="267" r:id="rId6"/>
    <p:sldId id="268" r:id="rId7"/>
    <p:sldId id="257" r:id="rId8"/>
    <p:sldId id="264" r:id="rId9"/>
    <p:sldId id="258" r:id="rId10"/>
    <p:sldId id="259" r:id="rId11"/>
    <p:sldId id="260" r:id="rId12"/>
    <p:sldId id="263" r:id="rId13"/>
    <p:sldId id="262" r:id="rId14"/>
    <p:sldId id="26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68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19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302A7-8594-484F-B726-A0F71F65036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2647A-4CC7-4B98-997B-B495D0CD5D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A0BA-708B-4B98-852A-71DC09C17B9A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BB8A4-BEC6-4942-9910-EEBD28E3DA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stsTokenClient</a:t>
            </a:r>
            <a:r>
              <a:rPr lang="en-US" dirty="0" smtClean="0"/>
              <a:t> = new </a:t>
            </a:r>
            <a:r>
              <a:rPr lang="en-US" dirty="0" err="1" smtClean="0"/>
              <a:t>TableStore.Client</a:t>
            </a:r>
            <a:r>
              <a:rPr lang="en-US" dirty="0" smtClean="0"/>
              <a:t>({ 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accessKeyId</a:t>
            </a:r>
            <a:r>
              <a:rPr lang="en-US" dirty="0" smtClean="0"/>
              <a:t>: "</a:t>
            </a:r>
            <a:r>
              <a:rPr lang="en-US" dirty="0" err="1" smtClean="0"/>
              <a:t>sts</a:t>
            </a:r>
            <a:r>
              <a:rPr lang="en-US" dirty="0" smtClean="0"/>
              <a:t> token </a:t>
            </a:r>
            <a:r>
              <a:rPr lang="zh-CN" altLang="en-US" dirty="0" smtClean="0"/>
              <a:t>中的 </a:t>
            </a:r>
            <a:r>
              <a:rPr lang="en-US" dirty="0" err="1" smtClean="0"/>
              <a:t>accessKeyId</a:t>
            </a:r>
            <a:r>
              <a:rPr lang="en-US" dirty="0" smtClean="0"/>
              <a:t>",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secretAccessKey</a:t>
            </a:r>
            <a:r>
              <a:rPr lang="en-US" dirty="0" smtClean="0"/>
              <a:t>: "</a:t>
            </a:r>
            <a:r>
              <a:rPr lang="en-US" dirty="0" err="1" smtClean="0"/>
              <a:t>sts</a:t>
            </a:r>
            <a:r>
              <a:rPr lang="en-US" dirty="0" smtClean="0"/>
              <a:t> token </a:t>
            </a:r>
            <a:r>
              <a:rPr lang="zh-CN" altLang="en-US" dirty="0" smtClean="0"/>
              <a:t>中的 </a:t>
            </a:r>
            <a:r>
              <a:rPr lang="en-US" dirty="0" err="1" smtClean="0"/>
              <a:t>secretAccessKey</a:t>
            </a:r>
            <a:r>
              <a:rPr lang="en-US" dirty="0" smtClean="0"/>
              <a:t>", 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stsToken</a:t>
            </a:r>
            <a:r>
              <a:rPr lang="en-US" dirty="0" smtClean="0"/>
              <a:t>: "</a:t>
            </a:r>
            <a:r>
              <a:rPr lang="en-US" dirty="0" err="1" smtClean="0"/>
              <a:t>sts</a:t>
            </a:r>
            <a:r>
              <a:rPr lang="en-US" dirty="0" smtClean="0"/>
              <a:t> token </a:t>
            </a:r>
            <a:r>
              <a:rPr lang="zh-CN" altLang="en-US" dirty="0" smtClean="0"/>
              <a:t>中的 </a:t>
            </a:r>
            <a:r>
              <a:rPr lang="en-US" dirty="0" err="1" smtClean="0"/>
              <a:t>securityToken</a:t>
            </a:r>
            <a:r>
              <a:rPr lang="en-US" dirty="0" smtClean="0"/>
              <a:t>",  </a:t>
            </a:r>
          </a:p>
          <a:p>
            <a:r>
              <a:rPr lang="en-US" dirty="0" smtClean="0"/>
              <a:t>	endpoint: ' &lt;your endpoint&gt;', 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instancename</a:t>
            </a:r>
            <a:r>
              <a:rPr lang="en-US" dirty="0" smtClean="0"/>
              <a:t>: '&lt;your instance name&gt;'});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BB8A4-BEC6-4942-9910-EEBD28E3DAB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3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581-C842-49D0-AB93-D089A5BA37C7}" type="datetime1">
              <a:rPr lang="zh-CN" altLang="en-US" smtClean="0"/>
              <a:pPr/>
              <a:t>2019/1/14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1BA-1B2E-4425-B18A-43269697AD3D}" type="datetime1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0F5A-7510-46CC-AA86-3124215E8D22}" type="datetime1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Tahoma" pitchFamily="34" charset="0"/>
                <a:ea typeface="Batang" pitchFamily="18" charset="-127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buFont typeface="Wingdings" pitchFamily="2" charset="2"/>
              <a:buChar char="ü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9C5-9A07-431C-A613-704709B1F7E2}" type="datetime1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C6-3ABD-4489-8AE2-134FC68E6291}" type="datetime1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88F-5B34-48E1-B87F-DEEE44579934}" type="datetime1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3655-0C55-4EBC-9662-DF4B811530CC}" type="datetime1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92C-9441-4593-BA63-8806E2668D59}" type="datetime1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DFAC-E1C2-4166-88BF-52A1C1D21E8D}" type="datetime1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4DE7-673F-4F05-9AEF-EE5581AABA64}" type="datetime1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0F0"/>
                </a:solidFill>
              </a:defRPr>
            </a:lvl1pPr>
          </a:lstStyle>
          <a:p>
            <a:fld id="{7BDB4ED8-B771-44BC-BE60-EE283D0BE87C}" type="datetime1">
              <a:rPr lang="zh-CN" altLang="en-US" smtClean="0"/>
              <a:pPr/>
              <a:t>2019/1/14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7030A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ü"/>
        <a:defRPr sz="2800" kern="1200">
          <a:solidFill>
            <a:srgbClr val="7030A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7030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7030A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7030A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yun/aliyun-tablestore-nodejs-sdk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npmjs.com/package/html-to-imag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My First Android App: </a:t>
            </a:r>
            <a:r>
              <a:rPr lang="en-US" altLang="zh-CN" dirty="0" err="1" smtClean="0">
                <a:solidFill>
                  <a:schemeClr val="tx1"/>
                </a:solidFill>
              </a:rPr>
              <a:t>iSTEP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--By Shengli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BEE7-1600-4E86-851F-873E5728A0D8}" type="datetime1">
              <a:rPr lang="zh-CN" altLang="en-US" smtClean="0"/>
              <a:pPr/>
              <a:t>2019/1/14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PutRow</a:t>
            </a:r>
            <a:r>
              <a:rPr lang="zh-CN" altLang="en-US" dirty="0"/>
              <a:t>：新插入一行，如果存在相同行，则覆盖。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UpdateRow</a:t>
            </a:r>
            <a:r>
              <a:rPr lang="zh-CN" altLang="en-US" dirty="0"/>
              <a:t>：更新一行，可增加、删除一行中的属性列，或者更新已经存在的属性列的值。如果该行 不存在，则新插入一行。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DeleteRow</a:t>
            </a:r>
            <a:r>
              <a:rPr lang="zh-CN" altLang="en-US" dirty="0"/>
              <a:t>：删除一行。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BatchWriteRow</a:t>
            </a:r>
            <a:r>
              <a:rPr lang="zh-CN" altLang="en-US" dirty="0"/>
              <a:t>：批量更新多张表的多行数据。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GetRow</a:t>
            </a:r>
            <a:r>
              <a:rPr lang="zh-CN" altLang="en-US" dirty="0"/>
              <a:t>：读取一行数据。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GetRange</a:t>
            </a:r>
            <a:r>
              <a:rPr lang="zh-CN" altLang="en-US" dirty="0"/>
              <a:t>：范围扫描数据，可正序扫描或者逆序扫描。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BatchGetRow</a:t>
            </a:r>
            <a:r>
              <a:rPr lang="zh-CN" altLang="en-US" dirty="0"/>
              <a:t>：批量查询多张表的多行数据。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8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altLang="zh-CN" dirty="0" smtClean="0"/>
              <a:t>tream API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24744"/>
            <a:ext cx="7534275" cy="34480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8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for ‘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tablestore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96572"/>
            <a:ext cx="8229600" cy="125855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68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&amp; Angular &amp; 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Node.js </a:t>
            </a:r>
            <a:r>
              <a:rPr lang="zh-CN" altLang="en-US" dirty="0"/>
              <a:t>是一个让 </a:t>
            </a:r>
            <a:r>
              <a:rPr lang="en-US" altLang="zh-CN" dirty="0"/>
              <a:t>JavaScript </a:t>
            </a:r>
            <a:r>
              <a:rPr lang="zh-CN" altLang="en-US" dirty="0"/>
              <a:t>运行在服务端的开发平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r>
              <a:rPr lang="en-US" dirty="0" smtClean="0"/>
              <a:t>Angular</a:t>
            </a:r>
          </a:p>
          <a:p>
            <a:pPr lvl="1"/>
            <a:r>
              <a:rPr lang="en-US" dirty="0"/>
              <a:t>One framework.</a:t>
            </a:r>
          </a:p>
          <a:p>
            <a:pPr lvl="1"/>
            <a:r>
              <a:rPr lang="en-US" dirty="0"/>
              <a:t>Mobile &amp; desktop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568576"/>
            <a:ext cx="3717032" cy="278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9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Tablestore</a:t>
            </a:r>
            <a:r>
              <a:rPr lang="en-US" dirty="0" smtClean="0"/>
              <a:t>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browser</a:t>
            </a:r>
          </a:p>
          <a:p>
            <a:pPr lvl="1"/>
            <a:r>
              <a:rPr lang="en-US" dirty="0" err="1" smtClean="0"/>
              <a:t>SetUP</a:t>
            </a:r>
            <a:endParaRPr lang="en-US" dirty="0" smtClean="0"/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github.com/aliyun/aliyun-tablestore-nodejs-sdk.git</a:t>
            </a:r>
            <a:endParaRPr lang="en-US" dirty="0" smtClean="0"/>
          </a:p>
          <a:p>
            <a:pPr lvl="2"/>
            <a:r>
              <a:rPr lang="en-US" dirty="0" smtClean="0"/>
              <a:t>cd </a:t>
            </a:r>
            <a:r>
              <a:rPr lang="en-US" dirty="0" err="1" smtClean="0"/>
              <a:t>aliyun-tablestore-nodejs-sdk</a:t>
            </a:r>
            <a:endParaRPr lang="en-US" dirty="0" smtClean="0"/>
          </a:p>
          <a:p>
            <a:pPr lvl="2"/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pPr lvl="2"/>
            <a:r>
              <a:rPr lang="en-US" dirty="0" smtClean="0"/>
              <a:t>bower install</a:t>
            </a:r>
          </a:p>
          <a:p>
            <a:pPr lvl="2"/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-g </a:t>
            </a:r>
            <a:r>
              <a:rPr lang="en-US" dirty="0" err="1" smtClean="0"/>
              <a:t>browserify</a:t>
            </a:r>
            <a:endParaRPr lang="en-US" dirty="0"/>
          </a:p>
          <a:p>
            <a:pPr lvl="1"/>
            <a:r>
              <a:rPr lang="en-US" dirty="0" smtClean="0"/>
              <a:t>Build</a:t>
            </a:r>
          </a:p>
          <a:p>
            <a:pPr lvl="2"/>
            <a:r>
              <a:rPr lang="en-US" dirty="0" err="1" smtClean="0"/>
              <a:t>browserify</a:t>
            </a:r>
            <a:r>
              <a:rPr lang="en-US" dirty="0" smtClean="0"/>
              <a:t> </a:t>
            </a:r>
            <a:r>
              <a:rPr lang="en-US" dirty="0"/>
              <a:t>browser.js &gt; </a:t>
            </a:r>
            <a:r>
              <a:rPr lang="en-US" dirty="0" smtClean="0"/>
              <a:t>tablestore-js-sdk.js</a:t>
            </a:r>
          </a:p>
          <a:p>
            <a:pPr lvl="1"/>
            <a:r>
              <a:rPr lang="en-US" dirty="0" smtClean="0"/>
              <a:t>Compression</a:t>
            </a:r>
          </a:p>
          <a:p>
            <a:pPr lvl="2"/>
            <a:r>
              <a:rPr lang="en-US" dirty="0" err="1" smtClean="0"/>
              <a:t>uglifyjs</a:t>
            </a:r>
            <a:r>
              <a:rPr lang="en-US" dirty="0" smtClean="0"/>
              <a:t> </a:t>
            </a:r>
            <a:r>
              <a:rPr lang="en-US" dirty="0"/>
              <a:t>tablestore-js-sdk.js -o </a:t>
            </a:r>
            <a:r>
              <a:rPr lang="en-US" dirty="0" smtClean="0"/>
              <a:t>tablestore-js-sdk.min.js</a:t>
            </a:r>
          </a:p>
          <a:p>
            <a:pPr lvl="1"/>
            <a:r>
              <a:rPr lang="en-US" dirty="0" smtClean="0"/>
              <a:t>Usage</a:t>
            </a:r>
          </a:p>
          <a:p>
            <a:pPr lvl="2"/>
            <a:r>
              <a:rPr lang="en-US" dirty="0" smtClean="0"/>
              <a:t>STS Token</a:t>
            </a:r>
          </a:p>
          <a:p>
            <a:pPr lvl="2"/>
            <a:r>
              <a:rPr lang="en-US" dirty="0" smtClean="0"/>
              <a:t>Sample Code…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45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Cordova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https://cordova.apache.org/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2019/2/3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3" y="1700808"/>
            <a:ext cx="74199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5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Cordova – 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151" y="1125538"/>
            <a:ext cx="6295697" cy="50006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2019/2/3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95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/>
              <a:t>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https://material.angular.io/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2019/2/1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77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Highcharts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5"/>
            <a:ext cx="7787208" cy="576063"/>
          </a:xfrm>
        </p:spPr>
        <p:txBody>
          <a:bodyPr>
            <a:normAutofit fontScale="92500"/>
          </a:bodyPr>
          <a:lstStyle/>
          <a:p>
            <a:r>
              <a:rPr lang="en-US" dirty="0"/>
              <a:t>https://www.highcharts.com/products/highcharts/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2019/2/3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20" y="1628800"/>
            <a:ext cx="6030167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0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to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www.npmjs.com/package/html-to-image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2019/2/3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1966912"/>
            <a:ext cx="57721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1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社</a:t>
            </a:r>
            <a:r>
              <a:rPr lang="zh-CN" altLang="en-US" dirty="0" smtClean="0"/>
              <a:t>交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架构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58" y="822621"/>
            <a:ext cx="7956376" cy="592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7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2019/2/1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1026" name="Picture 2" descr="q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3261266"/>
            <a:ext cx="50387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2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556792"/>
            <a:ext cx="39719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40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Wide Column</a:t>
            </a:r>
            <a:r>
              <a:rPr lang="zh-CN" altLang="en-US" dirty="0"/>
              <a:t>模型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361"/>
            <a:ext cx="9144000" cy="395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3636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29135</TotalTime>
  <Words>297</Words>
  <Application>Microsoft Office PowerPoint</Application>
  <PresentationFormat>On-screen Show (4:3)</PresentationFormat>
  <Paragraphs>86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Batang</vt:lpstr>
      <vt:lpstr>宋体</vt:lpstr>
      <vt:lpstr>Arial</vt:lpstr>
      <vt:lpstr>Calibri</vt:lpstr>
      <vt:lpstr>Tahoma</vt:lpstr>
      <vt:lpstr>Wingdings</vt:lpstr>
      <vt:lpstr>自定义设计方案</vt:lpstr>
      <vt:lpstr>My First Android App: iSTEP</vt:lpstr>
      <vt:lpstr>Cordova</vt:lpstr>
      <vt:lpstr>Cordova – Architecture</vt:lpstr>
      <vt:lpstr>Angular Material</vt:lpstr>
      <vt:lpstr>Highcharts</vt:lpstr>
      <vt:lpstr>Html to Image</vt:lpstr>
      <vt:lpstr>社交App架构</vt:lpstr>
      <vt:lpstr>CDN</vt:lpstr>
      <vt:lpstr>Wide Column模型</vt:lpstr>
      <vt:lpstr>Data API</vt:lpstr>
      <vt:lpstr>Stream API</vt:lpstr>
      <vt:lpstr>Issue for ‘npm install tablestore’</vt:lpstr>
      <vt:lpstr>Node.js &amp; Angular &amp; AngularJS</vt:lpstr>
      <vt:lpstr>Tablestore SDK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sony</dc:creator>
  <cp:lastModifiedBy>Li Shengli</cp:lastModifiedBy>
  <cp:revision>82</cp:revision>
  <dcterms:created xsi:type="dcterms:W3CDTF">2014-06-21T03:33:12Z</dcterms:created>
  <dcterms:modified xsi:type="dcterms:W3CDTF">2019-02-03T02:11:59Z</dcterms:modified>
</cp:coreProperties>
</file>