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2017/3/23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2017/3/23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articles/entarch/java-5-features-08303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Understanding the JVM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2017/3/23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JDK 5,6,7,8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http://www.javatpoint.com/New-features-in-java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1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JDK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www.oracle.com/technetwork/articles/entarch/java-5-features-083037.html</a:t>
            </a:r>
            <a:endParaRPr lang="en-US" dirty="0" smtClean="0"/>
          </a:p>
          <a:p>
            <a:pPr lvl="1"/>
            <a:r>
              <a:rPr lang="en-US" dirty="0" smtClean="0"/>
              <a:t>Enhanced </a:t>
            </a:r>
            <a:r>
              <a:rPr lang="en-US" dirty="0"/>
              <a:t>for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Enumerations</a:t>
            </a:r>
          </a:p>
          <a:p>
            <a:pPr lvl="1"/>
            <a:r>
              <a:rPr lang="en-US" dirty="0" err="1" smtClean="0"/>
              <a:t>Varargs</a:t>
            </a:r>
            <a:endParaRPr lang="en-US" dirty="0" smtClean="0"/>
          </a:p>
          <a:p>
            <a:pPr lvl="1"/>
            <a:r>
              <a:rPr lang="en-US" dirty="0"/>
              <a:t>Covariant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Using Generics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https://en.wikipedia.org/wiki/OSGi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9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java.util.concurrent.forkjoin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7521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48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Understanding the JVM</vt:lpstr>
      <vt:lpstr>New Features in JDK 5,6,7,8</vt:lpstr>
      <vt:lpstr>New Features in JDK 5</vt:lpstr>
      <vt:lpstr>OSGi</vt:lpstr>
      <vt:lpstr>Package java.util.concurrent.forkjoin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user</cp:lastModifiedBy>
  <cp:revision>62</cp:revision>
  <dcterms:created xsi:type="dcterms:W3CDTF">2014-06-21T03:33:12Z</dcterms:created>
  <dcterms:modified xsi:type="dcterms:W3CDTF">2017-03-23T02:23:45Z</dcterms:modified>
</cp:coreProperties>
</file>