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460" r:id="rId6"/>
    <p:sldId id="461" r:id="rId7"/>
    <p:sldId id="454" r:id="rId8"/>
    <p:sldId id="465" r:id="rId9"/>
    <p:sldId id="286" r:id="rId10"/>
    <p:sldId id="2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96A"/>
    <a:srgbClr val="F6E6C6"/>
    <a:srgbClr val="544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346"/>
        <p:guide pos="39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42B92-D8CA-4811-AFF5-A2273FA2D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cxnSp>
        <p:nvCxnSpPr>
          <p:cNvPr id="10" name="直接连接符 9"/>
          <p:cNvCxnSpPr/>
          <p:nvPr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69" y="1374414"/>
            <a:ext cx="1066800" cy="1333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8278" y="499182"/>
            <a:ext cx="4029075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4811" y="2172949"/>
            <a:ext cx="2647950" cy="3133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222">
            <a:off x="3887438" y="1327306"/>
            <a:ext cx="1066800" cy="133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0.jpeg"/><Relationship Id="rId7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8.jpeg"/><Relationship Id="rId19" Type="http://schemas.openxmlformats.org/officeDocument/2006/relationships/slideLayout" Target="../slideLayouts/slideLayout7.xml"/><Relationship Id="rId18" Type="http://schemas.openxmlformats.org/officeDocument/2006/relationships/themeOverride" Target="../theme/themeOverride2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21.xml"/><Relationship Id="rId2" Type="http://schemas.openxmlformats.org/officeDocument/2006/relationships/image" Target="../media/image13.png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2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17.png"/><Relationship Id="rId7" Type="http://schemas.openxmlformats.org/officeDocument/2006/relationships/tags" Target="../tags/tag27.xml"/><Relationship Id="rId6" Type="http://schemas.openxmlformats.org/officeDocument/2006/relationships/image" Target="../media/image16.png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15.png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5.xml"/><Relationship Id="rId11" Type="http://schemas.openxmlformats.org/officeDocument/2006/relationships/tags" Target="../tags/tag29.xml"/><Relationship Id="rId10" Type="http://schemas.openxmlformats.org/officeDocument/2006/relationships/image" Target="../media/image18.png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1280" y="2681605"/>
            <a:ext cx="1906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项目答辩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4758055" y="3673475"/>
            <a:ext cx="292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答辩人  李超   讲师  邓彬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7511899" y="1354370"/>
            <a:ext cx="900056" cy="1132120"/>
          </a:xfrm>
          <a:prstGeom prst="rect">
            <a:avLst/>
          </a:prstGeom>
          <a:effectLst/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054960" y="1354370"/>
            <a:ext cx="900056" cy="1132120"/>
          </a:xfrm>
          <a:prstGeom prst="rect">
            <a:avLst/>
          </a:prstGeom>
          <a:effectLst/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90335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3760730">
            <a:off x="186681" y="804327"/>
            <a:ext cx="4032071" cy="37364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1236984" y="-1"/>
            <a:ext cx="1157878" cy="596697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488204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壹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7484873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贰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0027934" y="1412598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叁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5045610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项目展示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6779675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10197210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总结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1163160" y="589280"/>
            <a:ext cx="1292662" cy="4755831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目  录</a:t>
            </a:r>
            <a:endParaRPr lang="zh-CN" altLang="en-US" sz="7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7654149" y="2651600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遇到的问题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276225"/>
            <a:ext cx="11025505" cy="6306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5485" y="71120"/>
            <a:ext cx="6722110" cy="6715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4100" y="13119"/>
            <a:ext cx="4165200" cy="77771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项目中遇到的问题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6860" y="1415415"/>
            <a:ext cx="2663190" cy="3727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8455" y="5636895"/>
            <a:ext cx="1941195" cy="3695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795" y="1040765"/>
            <a:ext cx="6283960" cy="5259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68415" y="672465"/>
            <a:ext cx="5469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视频页面的瀑布流问题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477000" y="1563370"/>
            <a:ext cx="2506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解决方法：</a:t>
            </a:r>
            <a:endParaRPr lang="zh-CN" altLang="en-US"/>
          </a:p>
          <a:p>
            <a:r>
              <a:rPr lang="en-US" altLang="zh-CN"/>
              <a:t>	JS</a:t>
            </a:r>
            <a:r>
              <a:rPr lang="zh-CN" altLang="en-US"/>
              <a:t>实现瀑布流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220" y="409575"/>
            <a:ext cx="6638925" cy="6038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63298"/>
            <a:ext cx="12192000" cy="3921576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804505" y="3054934"/>
            <a:ext cx="4449649" cy="211602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sym typeface="+mn-lt"/>
              </a:rPr>
              <a:t>1</a:t>
            </a:r>
            <a:r>
              <a:rPr lang="zh-CN" altLang="en-US" dirty="0">
                <a:solidFill>
                  <a:schemeClr val="tx2"/>
                </a:solidFill>
                <a:sym typeface="+mn-lt"/>
              </a:rPr>
              <a:t>、思路要清晰</a:t>
            </a:r>
            <a:endParaRPr lang="en-US" altLang="zh-CN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sym typeface="+mn-lt"/>
              </a:rPr>
              <a:t>2</a:t>
            </a:r>
            <a:r>
              <a:rPr lang="zh-CN" altLang="en-US" dirty="0">
                <a:solidFill>
                  <a:schemeClr val="tx2"/>
                </a:solidFill>
                <a:sym typeface="+mn-lt"/>
              </a:rPr>
              <a:t>、每一段内容加注释</a:t>
            </a:r>
            <a:endParaRPr lang="en-US" altLang="zh-CN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sym typeface="+mn-lt"/>
              </a:rPr>
              <a:t>3</a:t>
            </a:r>
            <a:r>
              <a:rPr lang="zh-CN" altLang="en-US" dirty="0">
                <a:solidFill>
                  <a:schemeClr val="tx2"/>
                </a:solidFill>
                <a:sym typeface="+mn-lt"/>
              </a:rPr>
              <a:t>、模板很重要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sym typeface="+mn-lt"/>
              </a:rPr>
              <a:t>4</a:t>
            </a:r>
            <a:r>
              <a:rPr lang="zh-CN" altLang="en-US" dirty="0">
                <a:solidFill>
                  <a:schemeClr val="tx2"/>
                </a:solidFill>
                <a:sym typeface="+mn-lt"/>
              </a:rPr>
              <a:t>、多结合案例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804505" y="2307519"/>
            <a:ext cx="4449649" cy="64633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总结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5400000">
            <a:off x="1245235" y="1387475"/>
            <a:ext cx="4123690" cy="4552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3540" y="1954530"/>
            <a:ext cx="5847715" cy="3771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/>
          <a:stretch>
            <a:fillRect/>
          </a:stretch>
        </p:blipFill>
        <p:spPr>
          <a:xfrm flipH="1">
            <a:off x="9424284" y="7836"/>
            <a:ext cx="2767715" cy="2049564"/>
          </a:xfrm>
          <a:custGeom>
            <a:avLst/>
            <a:gdLst>
              <a:gd name="connsiteX0" fmla="*/ 4207484 w 4207484"/>
              <a:gd name="connsiteY0" fmla="*/ 0 h 3115750"/>
              <a:gd name="connsiteX1" fmla="*/ 0 w 4207484"/>
              <a:gd name="connsiteY1" fmla="*/ 0 h 3115750"/>
              <a:gd name="connsiteX2" fmla="*/ 0 w 4207484"/>
              <a:gd name="connsiteY2" fmla="*/ 3115750 h 3115750"/>
              <a:gd name="connsiteX3" fmla="*/ 4207484 w 4207484"/>
              <a:gd name="connsiteY3" fmla="*/ 3115750 h 311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7484" h="3115750">
                <a:moveTo>
                  <a:pt x="4207484" y="0"/>
                </a:moveTo>
                <a:lnTo>
                  <a:pt x="0" y="0"/>
                </a:lnTo>
                <a:lnTo>
                  <a:pt x="0" y="3115750"/>
                </a:lnTo>
                <a:lnTo>
                  <a:pt x="4207484" y="3115750"/>
                </a:lnTo>
                <a:close/>
              </a:path>
            </a:pathLst>
          </a:cu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谢谢欣赏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10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55_6*l_h_i*1_1_2"/>
</p:tagLst>
</file>

<file path=ppt/tags/tag11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55_6*l_h_i*1_2_2"/>
</p:tagLst>
</file>

<file path=ppt/tags/tag12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"/>
  <p:tag name="KSO_WM_UNIT_ID" val="custom20189055_6*l_h_i*1_3_2"/>
</p:tagLst>
</file>

<file path=ppt/tags/tag13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1_1"/>
  <p:tag name="KSO_WM_UNIT_PRESET_TEXT" val="请输入你的标题"/>
</p:tagLst>
</file>

<file path=ppt/tags/tag14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2_1"/>
  <p:tag name="KSO_WM_UNIT_PRESET_TEXT" val="请输入你的标题"/>
</p:tagLst>
</file>

<file path=ppt/tags/tag15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3_1"/>
  <p:tag name="KSO_WM_UNIT_PRESET_TEXT" val="请输入你的标题"/>
</p:tagLst>
</file>

<file path=ppt/tags/tag16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55_6*a*1"/>
  <p:tag name="KSO_WM_UNIT_PRESET_TEXT" val="目  录"/>
</p:tagLst>
</file>

<file path=ppt/tags/tag17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1_1"/>
  <p:tag name="KSO_WM_UNIT_PRESET_TEXT" val="请输入你的标题"/>
</p:tagLst>
</file>

<file path=ppt/tags/tag18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16_6"/>
  <p:tag name="KSO_WM_TEMPLATE_CATEGORY" val="custom"/>
  <p:tag name="KSO_WM_TEMPLATE_INDEX" val="20189055"/>
  <p:tag name="KSO_WM_SLIDE_ID" val="custom20189055_6"/>
  <p:tag name="KSO_WM_SLIDE_INDEX" val="6"/>
  <p:tag name="KSO_WM_DIAGRAM_GROUP_CODE" val="l1-1"/>
  <p:tag name="KSO_WM_TEMPLATE_SUBCATEGORY" val="combine"/>
</p:tagLst>
</file>

<file path=ppt/tags/tag19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SLIDE_SUBTYPE" val="pureTxt"/>
  <p:tag name="KSO_WM_COMBINE_RELATE_SLIDE_ID" val="background20185116_3"/>
  <p:tag name="KSO_WM_TEMPLATE_CATEGORY" val="custom"/>
  <p:tag name="KSO_WM_TEMPLATE_INDEX" val="20189055"/>
  <p:tag name="KSO_WM_SLIDE_ID" val="custom20189055_3"/>
  <p:tag name="KSO_WM_SLIDE_INDEX" val="3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20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TYPE" val="a"/>
  <p:tag name="KSO_WM_UNIT_ID" val="custom20189055_4*a*1"/>
</p:tagLst>
</file>

<file path=ppt/tags/tag21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SLIDE_SUBTYPE" val="picTxt"/>
  <p:tag name="KSO_WM_COMBINE_RELATE_SLIDE_ID" val="background20185116_4"/>
  <p:tag name="KSO_WM_TEMPLATE_CATEGORY" val="custom"/>
  <p:tag name="KSO_WM_TEMPLATE_INDEX" val="20189055"/>
  <p:tag name="KSO_WM_SLIDE_ID" val="custom20189055_4"/>
  <p:tag name="KSO_WM_SLIDE_INDEX" val="4"/>
  <p:tag name="KSO_WM_TEMPLATE_SUBCATEGORY" val="combine"/>
</p:tagLst>
</file>

<file path=ppt/tags/tag22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SLIDE_SUBTYPE" val="picTxt"/>
  <p:tag name="KSO_WM_COMBINE_RELATE_SLIDE_ID" val="background20185116_4"/>
  <p:tag name="KSO_WM_TEMPLATE_CATEGORY" val="custom"/>
  <p:tag name="KSO_WM_TEMPLATE_INDEX" val="20189055"/>
  <p:tag name="KSO_WM_SLIDE_ID" val="custom20189055_4"/>
  <p:tag name="KSO_WM_SLIDE_INDEX" val="4"/>
  <p:tag name="KSO_WM_TEMPLATE_SUBCATEGORY" val="combine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0"/>
  <p:tag name="KSO_WM_TEMPLATE_CATEGORY" val="custom"/>
  <p:tag name="KSO_WM_TEMPLATE_INDEX" val="20189055"/>
  <p:tag name="KSO_WM_UNIT_INDEX" val="0"/>
</p:tagLst>
</file>

<file path=ppt/tags/tag24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90"/>
  <p:tag name="KSO_WM_UNIT_HIGHLIGHT" val="0"/>
  <p:tag name="KSO_WM_UNIT_COMPATIBLE" val="0"/>
  <p:tag name="KSO_WM_UNIT_CLEAR" val="0"/>
  <p:tag name="KSO_WM_UNIT_PRESET_TEXT_INDEX" val="2"/>
  <p:tag name="KSO_WM_UNIT_PRESET_TEXT_LEN" val="70"/>
  <p:tag name="KSO_WM_BEAUTIFY_FLAG" val="#wm#"/>
  <p:tag name="KSO_WM_TAG_VERSION" val="1.0"/>
  <p:tag name="KSO_WM_UNIT_ID" val="custom20189055_13*f*1"/>
</p:tagLst>
</file>

<file path=ppt/tags/tag25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UNIT_ID" val="custom20189055_13*a*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3"/>
  <p:tag name="KSO_WM_TEMPLATE_CATEGORY" val="custom"/>
  <p:tag name="KSO_WM_TEMPLATE_INDEX" val="20189055"/>
  <p:tag name="KSO_WM_UNIT_INDEX" val="3"/>
</p:tagLst>
</file>

<file path=ppt/tags/tag27.xml><?xml version="1.0" encoding="utf-8"?>
<p:tagLst xmlns:p="http://schemas.openxmlformats.org/presentationml/2006/main">
  <p:tag name="KSO_WM_TEMPLATE_CATEGORY" val="custom"/>
  <p:tag name="KSO_WM_TEMPLATE_INDEX" val="20189055"/>
  <p:tag name="KSO_WM_UNIT_TYPE" val="d"/>
  <p:tag name="KSO_WM_UNIT_INDEX" val="1"/>
  <p:tag name="KSO_WM_UNIT_ID" val="custom20189055_13*d*1"/>
  <p:tag name="KSO_WM_UNIT_LAYERLEVEL" val="1"/>
  <p:tag name="KSO_WM_UNIT_VALUE" val="1047*1623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5"/>
  <p:tag name="KSO_WM_TEMPLATE_CATEGORY" val="custom"/>
  <p:tag name="KSO_WM_TEMPLATE_INDEX" val="20189055"/>
  <p:tag name="KSO_WM_UNIT_INDEX" val="5"/>
</p:tagLst>
</file>

<file path=ppt/tags/tag29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SLIDE_SUBTYPE" val="picTxt"/>
  <p:tag name="KSO_WM_BEAUTIFY_FLAG" val="#wm#"/>
  <p:tag name="KSO_WM_SLIDE_POSITION" val="30*153"/>
  <p:tag name="KSO_WM_SLIDE_SIZE" val="855*296"/>
  <p:tag name="KSO_WM_COMBINE_RELATE_SLIDE_ID" val="background20185116_13"/>
  <p:tag name="KSO_WM_TEMPLATE_CATEGORY" val="custom"/>
  <p:tag name="KSO_WM_TEMPLATE_INDEX" val="20189055"/>
  <p:tag name="KSO_WM_SLIDE_ID" val="custom20189055_13"/>
  <p:tag name="KSO_WM_SLIDE_INDEX" val="13"/>
  <p:tag name="KSO_WM_TEMPLATE_SUBCATEGORY" val="combine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BEAUTIFY_FLAG" val="#wm#"/>
  <p:tag name="KSO_WM_COMBINE_RELATE_SLIDE_ID" val="background20185116_1"/>
  <p:tag name="KSO_WM_TEMPLATE_CATEGORY" val="custom"/>
  <p:tag name="KSO_WM_TEMPLATE_INDEX" val="20189055"/>
  <p:tag name="KSO_WM_TEMPLATE_SUBCATEGORY" val="combine"/>
  <p:tag name="KSO_WM_TEMPLATE_THUMBS_INDEX" val="1、5、6、7、8、9、10、13、14"/>
</p:tagLst>
</file>

<file path=ppt/tags/tag30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4*a*1"/>
  <p:tag name="KSO_WM_UNIT_PRESET_TEXT" val="谢谢欣赏"/>
</p:tagLst>
</file>

<file path=ppt/tags/tag31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16_14"/>
  <p:tag name="KSO_WM_TEMPLATE_CATEGORY" val="custom"/>
  <p:tag name="KSO_WM_TEMPLATE_INDEX" val="20189055"/>
  <p:tag name="KSO_WM_SLIDE_ID" val="custom20189055_14"/>
  <p:tag name="KSO_WM_SLIDE_INDEX" val="14"/>
  <p:tag name="KSO_WM_TEMPLATE_SUBCATEGORY" val="combine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SLIDE_ITEM_CNT" val="2"/>
  <p:tag name="KSO_WM_SLIDE_LAYOUT" val="a_b"/>
  <p:tag name="KSO_WM_SLIDE_LAYOUT_CNT" val="1_1"/>
  <p:tag name="KSO_WM_SLIDE_TYPE" val="title"/>
  <p:tag name="KSO_WM_SLIDE_SUBTYPE" val="pureTxt"/>
  <p:tag name="KSO_WM_BEAUTIFY_FLAG" val="#wm#"/>
  <p:tag name="KSO_WM_COMBINE_RELATE_SLIDE_ID" val="background20185116_1"/>
  <p:tag name="KSO_WM_TEMPLATE_CATEGORY" val="custom"/>
  <p:tag name="KSO_WM_TEMPLATE_INDEX" val="20189055"/>
  <p:tag name="KSO_WM_SLIDE_ID" val="custom20189055_1"/>
  <p:tag name="KSO_WM_SLIDE_INDEX" val="1"/>
  <p:tag name="KSO_WM_TEMPLATE_SUBCATEGORY" val="combine"/>
  <p:tag name="KSO_WM_TEMPLATE_THUMBS_INDEX" val="1、5、6、7、8、9、10、13、14、"/>
  <p:tag name="KSO_WM_SLIDE_MODEL_TYPE" val="cover"/>
</p:tagLst>
</file>

<file path=ppt/tags/tag5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55_6*l_h_i*1_2_1"/>
</p:tagLst>
</file>

<file path=ppt/tags/tag6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9055_6*l_h_i*1_3_1"/>
</p:tagLst>
</file>

<file path=ppt/tags/tag7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55_6*l_h_i*1_1_1"/>
</p:tagLst>
</file>

<file path=ppt/tags/tag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4"/>
  <p:tag name="KSO_WM_TEMPLATE_CATEGORY" val="custom"/>
  <p:tag name="KSO_WM_TEMPLATE_INDEX" val="20189055"/>
  <p:tag name="KSO_WM_UNIT_INDEX" val="4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5"/>
  <p:tag name="KSO_WM_TEMPLATE_CATEGORY" val="custom"/>
  <p:tag name="KSO_WM_TEMPLATE_INDEX" val="20189055"/>
  <p:tag name="KSO_WM_UNIT_INDEX" val="5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F8E7C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演示</Application>
  <PresentationFormat>宽屏</PresentationFormat>
  <Paragraphs>34</Paragraphs>
  <Slides>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楷体</vt:lpstr>
      <vt:lpstr>Arial Unicode MS</vt:lpstr>
      <vt:lpstr>Office 主题</vt:lpstr>
      <vt:lpstr>第六个月项目答辩</vt:lpstr>
      <vt:lpstr>PowerPoint 演示文稿</vt:lpstr>
      <vt:lpstr>PowerPoint 演示文稿</vt:lpstr>
      <vt:lpstr>PowerPoint 演示文稿</vt:lpstr>
      <vt:lpstr>项目中遇到的问题</vt:lpstr>
      <vt:lpstr>项目中遇到的问题</vt:lpstr>
      <vt:lpstr>PowerPoint 演示文稿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@</cp:lastModifiedBy>
  <cp:revision>23</cp:revision>
  <dcterms:created xsi:type="dcterms:W3CDTF">2018-04-09T07:25:00Z</dcterms:created>
  <dcterms:modified xsi:type="dcterms:W3CDTF">2020-02-02T11:13:47Z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