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AA35-54DA-47A3-8A68-EDD15A761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7169F-1F08-44C5-8042-6F145C967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2208-41FB-49F3-8510-4EAA2DB4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7848-C371-4A5C-AFA4-D43C4AB9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EA1D-DAF5-48AC-88DC-98F07A2B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B568-3D22-4DC3-811B-928D13BD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51E08-89C1-4595-8E84-FD4DE0BA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A2E6-F37B-4845-80FB-9733A947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FA82-E9DC-4F5C-8FF3-C17F93D9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B113-C8DD-4CF5-A231-09DB6CF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CEB39-C7EE-4FF3-BEFC-3EA96F1F9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F5E41-D5A1-4BE6-8649-9456915D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5F1C-CC62-4EFC-9069-9AC03ABB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593B-1BA1-4B71-A496-39BD9B0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BC04-167D-4438-9F22-6BF23DD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1C4F-5F58-44B8-88C2-097563C8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6DDE-821B-4BC6-877D-5E468042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5898-1BFC-4399-A686-888F07FC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E020-A72D-44DE-8176-796E9024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A554-7713-473F-B142-46503AB2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E3B-8EBB-4418-AE6E-27A87FC6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D01A0-8176-4D79-A589-8A2236B9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1020-77EA-45E1-9A85-6E260A66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13FF-6448-47CD-812E-FDCE00E9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97E1-91EA-4ECA-A500-114D786A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FE94-40E1-434F-A803-5FF16E3F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32F0-810B-4E76-B155-E5E3F0AA9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F00F-DD4C-4446-963E-61DCC0FDF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F9C6-9B45-4534-91E3-70AD488A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B4851-4D80-4456-BBFD-14DB5D9C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A6EA6-C63D-469A-A9B4-DA8595BC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4E7A-CD43-4D7E-8876-8E3F917B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B7EC-07D2-4CCE-83DF-F8205EEC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3957F-5EE2-4373-B365-4A5FFFE7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DFA6-6862-47CD-AE33-A7CB77D99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1867D-DFBC-42B0-BCE2-FB7911B03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2F216-DC7A-4675-9197-A146D75A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24FE5-1952-4944-906D-C03B4D92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29EF5-6B11-42CF-9448-8CA60EF3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73-4F8C-4B9D-83BE-38C6EFA1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18665-E929-46EE-BB17-73BC1E61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521F8-5303-4A21-B972-18479DC2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D57F6-5823-46AE-9AC6-C3504565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2C6A7-55DB-49ED-9F03-22E97CA0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46EED-46EB-4831-977C-DE8AD7E7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5CA25-4D69-407A-A7B7-BD19FBAD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C611-9338-4311-BBCE-E5F5CD91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4120-4DF7-41C9-BB98-E1557F2E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B8C79-C2A2-4FDF-9C0E-1EE8620DF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C6D79-90C8-4C2B-BE24-B648F003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85589-A987-4CB0-B48F-6AADD8C2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4E539-2141-43AF-8194-819FF65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2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0920-542C-40B6-B4BA-627327BF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53EA8-3F96-4D51-BA65-B0D775CD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3736F-C17C-44EA-8730-77B67E259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09722-FDB6-421E-935A-7F613742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F9C8-254B-4EED-9B6E-594C6BB5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0FF5A-C62C-4FF8-AFBD-7AC72B4B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666C7-BF3E-410A-BF8B-E9D30F53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8A69B-D7F5-40A3-8AF2-C85E486B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2FAF-F92D-4E84-9E9E-7C6647A95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CD2D-C7DC-4C08-9832-EC20894CCD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3C67-BC6C-4761-BCA7-31D990FB8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1CF0-E8C2-44C7-9D71-180570171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2534-2D69-4960-B11D-A09F55CF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9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04A2-1C0E-4DEE-AC30-4319D1B0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unnel introduction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3FFCE0-13F5-4873-9522-3EFC636FB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609032"/>
              </p:ext>
            </p:extLst>
          </p:nvPr>
        </p:nvGraphicFramePr>
        <p:xfrm>
          <a:off x="838200" y="1825625"/>
          <a:ext cx="478106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8422">
                  <a:extLst>
                    <a:ext uri="{9D8B030D-6E8A-4147-A177-3AD203B41FA5}">
                      <a16:colId xmlns:a16="http://schemas.microsoft.com/office/drawing/2014/main" val="3674986131"/>
                    </a:ext>
                  </a:extLst>
                </a:gridCol>
                <a:gridCol w="398422">
                  <a:extLst>
                    <a:ext uri="{9D8B030D-6E8A-4147-A177-3AD203B41FA5}">
                      <a16:colId xmlns:a16="http://schemas.microsoft.com/office/drawing/2014/main" val="1754613293"/>
                    </a:ext>
                  </a:extLst>
                </a:gridCol>
                <a:gridCol w="398422">
                  <a:extLst>
                    <a:ext uri="{9D8B030D-6E8A-4147-A177-3AD203B41FA5}">
                      <a16:colId xmlns:a16="http://schemas.microsoft.com/office/drawing/2014/main" val="3040387641"/>
                    </a:ext>
                  </a:extLst>
                </a:gridCol>
                <a:gridCol w="398422">
                  <a:extLst>
                    <a:ext uri="{9D8B030D-6E8A-4147-A177-3AD203B41FA5}">
                      <a16:colId xmlns:a16="http://schemas.microsoft.com/office/drawing/2014/main" val="817208689"/>
                    </a:ext>
                  </a:extLst>
                </a:gridCol>
                <a:gridCol w="398422">
                  <a:extLst>
                    <a:ext uri="{9D8B030D-6E8A-4147-A177-3AD203B41FA5}">
                      <a16:colId xmlns:a16="http://schemas.microsoft.com/office/drawing/2014/main" val="1839498031"/>
                    </a:ext>
                  </a:extLst>
                </a:gridCol>
                <a:gridCol w="398422">
                  <a:extLst>
                    <a:ext uri="{9D8B030D-6E8A-4147-A177-3AD203B41FA5}">
                      <a16:colId xmlns:a16="http://schemas.microsoft.com/office/drawing/2014/main" val="1670115922"/>
                    </a:ext>
                  </a:extLst>
                </a:gridCol>
                <a:gridCol w="398422">
                  <a:extLst>
                    <a:ext uri="{9D8B030D-6E8A-4147-A177-3AD203B41FA5}">
                      <a16:colId xmlns:a16="http://schemas.microsoft.com/office/drawing/2014/main" val="3781779757"/>
                    </a:ext>
                  </a:extLst>
                </a:gridCol>
                <a:gridCol w="398422">
                  <a:extLst>
                    <a:ext uri="{9D8B030D-6E8A-4147-A177-3AD203B41FA5}">
                      <a16:colId xmlns:a16="http://schemas.microsoft.com/office/drawing/2014/main" val="1310970065"/>
                    </a:ext>
                  </a:extLst>
                </a:gridCol>
                <a:gridCol w="398422">
                  <a:extLst>
                    <a:ext uri="{9D8B030D-6E8A-4147-A177-3AD203B41FA5}">
                      <a16:colId xmlns:a16="http://schemas.microsoft.com/office/drawing/2014/main" val="2622593898"/>
                    </a:ext>
                  </a:extLst>
                </a:gridCol>
                <a:gridCol w="398422">
                  <a:extLst>
                    <a:ext uri="{9D8B030D-6E8A-4147-A177-3AD203B41FA5}">
                      <a16:colId xmlns:a16="http://schemas.microsoft.com/office/drawing/2014/main" val="2477157054"/>
                    </a:ext>
                  </a:extLst>
                </a:gridCol>
                <a:gridCol w="398422">
                  <a:extLst>
                    <a:ext uri="{9D8B030D-6E8A-4147-A177-3AD203B41FA5}">
                      <a16:colId xmlns:a16="http://schemas.microsoft.com/office/drawing/2014/main" val="3145399707"/>
                    </a:ext>
                  </a:extLst>
                </a:gridCol>
                <a:gridCol w="398422">
                  <a:extLst>
                    <a:ext uri="{9D8B030D-6E8A-4147-A177-3AD203B41FA5}">
                      <a16:colId xmlns:a16="http://schemas.microsoft.com/office/drawing/2014/main" val="2823266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2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3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1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4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407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0211AC-9B84-4430-895A-6CE530B46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43243"/>
              </p:ext>
            </p:extLst>
          </p:nvPr>
        </p:nvGraphicFramePr>
        <p:xfrm>
          <a:off x="6096000" y="1825625"/>
          <a:ext cx="160215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91163489"/>
                    </a:ext>
                  </a:extLst>
                </a:gridCol>
                <a:gridCol w="400539">
                  <a:extLst>
                    <a:ext uri="{9D8B030D-6E8A-4147-A177-3AD203B41FA5}">
                      <a16:colId xmlns:a16="http://schemas.microsoft.com/office/drawing/2014/main" val="2628345080"/>
                    </a:ext>
                  </a:extLst>
                </a:gridCol>
                <a:gridCol w="400539">
                  <a:extLst>
                    <a:ext uri="{9D8B030D-6E8A-4147-A177-3AD203B41FA5}">
                      <a16:colId xmlns:a16="http://schemas.microsoft.com/office/drawing/2014/main" val="3295478573"/>
                    </a:ext>
                  </a:extLst>
                </a:gridCol>
                <a:gridCol w="400539">
                  <a:extLst>
                    <a:ext uri="{9D8B030D-6E8A-4147-A177-3AD203B41FA5}">
                      <a16:colId xmlns:a16="http://schemas.microsoft.com/office/drawing/2014/main" val="151829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9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8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8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6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6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505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42D994-EC2A-4412-B2D3-6D8C21FC1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34508"/>
              </p:ext>
            </p:extLst>
          </p:nvPr>
        </p:nvGraphicFramePr>
        <p:xfrm>
          <a:off x="7909171" y="2567305"/>
          <a:ext cx="1592384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8096">
                  <a:extLst>
                    <a:ext uri="{9D8B030D-6E8A-4147-A177-3AD203B41FA5}">
                      <a16:colId xmlns:a16="http://schemas.microsoft.com/office/drawing/2014/main" val="2371461065"/>
                    </a:ext>
                  </a:extLst>
                </a:gridCol>
                <a:gridCol w="398096">
                  <a:extLst>
                    <a:ext uri="{9D8B030D-6E8A-4147-A177-3AD203B41FA5}">
                      <a16:colId xmlns:a16="http://schemas.microsoft.com/office/drawing/2014/main" val="1894618271"/>
                    </a:ext>
                  </a:extLst>
                </a:gridCol>
                <a:gridCol w="398096">
                  <a:extLst>
                    <a:ext uri="{9D8B030D-6E8A-4147-A177-3AD203B41FA5}">
                      <a16:colId xmlns:a16="http://schemas.microsoft.com/office/drawing/2014/main" val="3135680909"/>
                    </a:ext>
                  </a:extLst>
                </a:gridCol>
                <a:gridCol w="398096">
                  <a:extLst>
                    <a:ext uri="{9D8B030D-6E8A-4147-A177-3AD203B41FA5}">
                      <a16:colId xmlns:a16="http://schemas.microsoft.com/office/drawing/2014/main" val="1775994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8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6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4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948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57457F8-D812-4097-B147-458A9CCF9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60143"/>
              </p:ext>
            </p:extLst>
          </p:nvPr>
        </p:nvGraphicFramePr>
        <p:xfrm>
          <a:off x="9712570" y="2938145"/>
          <a:ext cx="1592384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8096">
                  <a:extLst>
                    <a:ext uri="{9D8B030D-6E8A-4147-A177-3AD203B41FA5}">
                      <a16:colId xmlns:a16="http://schemas.microsoft.com/office/drawing/2014/main" val="2739308885"/>
                    </a:ext>
                  </a:extLst>
                </a:gridCol>
                <a:gridCol w="398096">
                  <a:extLst>
                    <a:ext uri="{9D8B030D-6E8A-4147-A177-3AD203B41FA5}">
                      <a16:colId xmlns:a16="http://schemas.microsoft.com/office/drawing/2014/main" val="269434430"/>
                    </a:ext>
                  </a:extLst>
                </a:gridCol>
                <a:gridCol w="398096">
                  <a:extLst>
                    <a:ext uri="{9D8B030D-6E8A-4147-A177-3AD203B41FA5}">
                      <a16:colId xmlns:a16="http://schemas.microsoft.com/office/drawing/2014/main" val="587466237"/>
                    </a:ext>
                  </a:extLst>
                </a:gridCol>
                <a:gridCol w="398096">
                  <a:extLst>
                    <a:ext uri="{9D8B030D-6E8A-4147-A177-3AD203B41FA5}">
                      <a16:colId xmlns:a16="http://schemas.microsoft.com/office/drawing/2014/main" val="310163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0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753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3B82E5-4F58-4F84-AEF1-90C848EEB28D}"/>
              </a:ext>
            </a:extLst>
          </p:cNvPr>
          <p:cNvSpPr txBox="1"/>
          <p:nvPr/>
        </p:nvSpPr>
        <p:spPr>
          <a:xfrm>
            <a:off x="1442916" y="5072185"/>
            <a:ext cx="357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L12H768</a:t>
            </a:r>
          </a:p>
          <a:p>
            <a:pPr algn="ctr"/>
            <a:r>
              <a:rPr lang="en-US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98692-21D7-403C-8513-907150529049}"/>
              </a:ext>
            </a:extLst>
          </p:cNvPr>
          <p:cNvSpPr txBox="1"/>
          <p:nvPr/>
        </p:nvSpPr>
        <p:spPr>
          <a:xfrm>
            <a:off x="7177453" y="4887519"/>
            <a:ext cx="357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B4-4-4</a:t>
            </a:r>
          </a:p>
          <a:p>
            <a:pPr algn="ctr"/>
            <a:r>
              <a:rPr lang="en-US" dirty="0"/>
              <a:t>Funnel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511D6-61E8-48BD-AEEF-3E579655286C}"/>
              </a:ext>
            </a:extLst>
          </p:cNvPr>
          <p:cNvSpPr txBox="1"/>
          <p:nvPr/>
        </p:nvSpPr>
        <p:spPr>
          <a:xfrm>
            <a:off x="203200" y="312431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</a:t>
            </a:r>
          </a:p>
        </p:txBody>
      </p:sp>
    </p:spTree>
    <p:extLst>
      <p:ext uri="{BB962C8B-B14F-4D97-AF65-F5344CB8AC3E}">
        <p14:creationId xmlns:p14="http://schemas.microsoft.com/office/powerpoint/2010/main" val="71182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FB9B-364C-44CF-8000-7B5037E9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 fontScale="90000"/>
          </a:bodyPr>
          <a:lstStyle/>
          <a:p>
            <a:r>
              <a:rPr lang="en-US"/>
              <a:t>F</a:t>
            </a:r>
            <a:r>
              <a:rPr lang="en-US" altLang="zh-CN"/>
              <a:t>unnel introduction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99C3DB-232F-489B-A691-1C2C56D4A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05070"/>
            <a:ext cx="10515600" cy="4227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44DA7-D558-499B-989D-BB6DEF2EAA49}"/>
              </a:ext>
            </a:extLst>
          </p:cNvPr>
          <p:cNvSpPr txBox="1"/>
          <p:nvPr/>
        </p:nvSpPr>
        <p:spPr>
          <a:xfrm>
            <a:off x="1724025" y="5381625"/>
            <a:ext cx="794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For task only require [</a:t>
            </a:r>
            <a:r>
              <a:rPr lang="en-US" dirty="0" err="1"/>
              <a:t>cls</a:t>
            </a:r>
            <a:r>
              <a:rPr lang="en-US" dirty="0"/>
              <a:t>] token, only encoder is needed.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task use the entire sequence, decoder is added.</a:t>
            </a:r>
          </a:p>
        </p:txBody>
      </p:sp>
    </p:spTree>
    <p:extLst>
      <p:ext uri="{BB962C8B-B14F-4D97-AF65-F5344CB8AC3E}">
        <p14:creationId xmlns:p14="http://schemas.microsoft.com/office/powerpoint/2010/main" val="337910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FB9B-364C-44CF-8000-7B5037E9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altLang="zh-CN" dirty="0"/>
              <a:t>unnel introduction : pool q only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F3A8CAC-942D-4D20-B3E4-FA024425D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185811"/>
              </p:ext>
            </p:extLst>
          </p:nvPr>
        </p:nvGraphicFramePr>
        <p:xfrm>
          <a:off x="3467100" y="2567932"/>
          <a:ext cx="52578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30569456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8921568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057690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3541727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8545069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3477362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3926692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2431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9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0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7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0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048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479429-EC0A-4D90-9796-097B47355BEB}"/>
              </a:ext>
            </a:extLst>
          </p:cNvPr>
          <p:cNvSpPr txBox="1"/>
          <p:nvPr/>
        </p:nvSpPr>
        <p:spPr>
          <a:xfrm>
            <a:off x="5361354" y="1141046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Original_k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03EB095-3DC1-41AF-94E8-F40EB1B6E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05794"/>
              </p:ext>
            </p:extLst>
          </p:nvPr>
        </p:nvGraphicFramePr>
        <p:xfrm>
          <a:off x="884116" y="2020097"/>
          <a:ext cx="6594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23">
                  <a:extLst>
                    <a:ext uri="{9D8B030D-6E8A-4147-A177-3AD203B41FA5}">
                      <a16:colId xmlns:a16="http://schemas.microsoft.com/office/drawing/2014/main" val="362951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  <a:r>
                        <a:rPr lang="en-US" dirty="0" err="1"/>
                        <a:t>cls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6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24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4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1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3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9973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F2E2813-4ABD-4BD4-BF9A-373D16072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57440"/>
              </p:ext>
            </p:extLst>
          </p:nvPr>
        </p:nvGraphicFramePr>
        <p:xfrm>
          <a:off x="2048607" y="2567931"/>
          <a:ext cx="659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22">
                  <a:extLst>
                    <a:ext uri="{9D8B030D-6E8A-4147-A177-3AD203B41FA5}">
                      <a16:colId xmlns:a16="http://schemas.microsoft.com/office/drawing/2014/main" val="1265082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cls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8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8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3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3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78973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E894DBE-DFC3-4999-9DFD-C2A7CD624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11146"/>
              </p:ext>
            </p:extLst>
          </p:nvPr>
        </p:nvGraphicFramePr>
        <p:xfrm>
          <a:off x="3467100" y="1746354"/>
          <a:ext cx="5257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66441291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55643580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06674560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3930122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4173069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804041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341675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92685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0670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42B599A-F308-4CFB-A6CB-CD15D98510FE}"/>
              </a:ext>
            </a:extLst>
          </p:cNvPr>
          <p:cNvSpPr txBox="1"/>
          <p:nvPr/>
        </p:nvSpPr>
        <p:spPr>
          <a:xfrm>
            <a:off x="547078" y="1510378"/>
            <a:ext cx="117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Original_q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C29AF-3CD6-49F5-9367-B6B473F40A28}"/>
              </a:ext>
            </a:extLst>
          </p:cNvPr>
          <p:cNvSpPr txBox="1"/>
          <p:nvPr/>
        </p:nvSpPr>
        <p:spPr>
          <a:xfrm>
            <a:off x="1759927" y="1916253"/>
            <a:ext cx="117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pooled_q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F19AD1E-0923-40FA-92B7-15BBE95E1B07}"/>
              </a:ext>
            </a:extLst>
          </p:cNvPr>
          <p:cNvSpPr/>
          <p:nvPr/>
        </p:nvSpPr>
        <p:spPr>
          <a:xfrm>
            <a:off x="2936875" y="3389157"/>
            <a:ext cx="36829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3B5D1D0-DA58-4170-9869-EE6FA4C5CB22}"/>
              </a:ext>
            </a:extLst>
          </p:cNvPr>
          <p:cNvSpPr/>
          <p:nvPr/>
        </p:nvSpPr>
        <p:spPr>
          <a:xfrm>
            <a:off x="8886828" y="3380731"/>
            <a:ext cx="36829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499AB2F6-B308-47A3-BCBB-5388F956D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99093"/>
              </p:ext>
            </p:extLst>
          </p:nvPr>
        </p:nvGraphicFramePr>
        <p:xfrm>
          <a:off x="9452220" y="2567931"/>
          <a:ext cx="659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22">
                  <a:extLst>
                    <a:ext uri="{9D8B030D-6E8A-4147-A177-3AD203B41FA5}">
                      <a16:colId xmlns:a16="http://schemas.microsoft.com/office/drawing/2014/main" val="1265082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cls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8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8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3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3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7897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7A7EC76-5CB9-4098-A1D5-7282BDA8B2A3}"/>
              </a:ext>
            </a:extLst>
          </p:cNvPr>
          <p:cNvSpPr txBox="1"/>
          <p:nvPr/>
        </p:nvSpPr>
        <p:spPr>
          <a:xfrm>
            <a:off x="2936875" y="5202538"/>
            <a:ext cx="604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layer after </a:t>
            </a:r>
            <a:r>
              <a:rPr lang="en-US" dirty="0" err="1"/>
              <a:t>pooling,the</a:t>
            </a:r>
            <a:r>
              <a:rPr lang="en-US" dirty="0"/>
              <a:t> attention is computed using pooled q and original </a:t>
            </a:r>
            <a:r>
              <a:rPr lang="en-US" dirty="0" err="1"/>
              <a:t>k,v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1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FB9B-364C-44CF-8000-7B5037E9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altLang="zh-CN" dirty="0"/>
              <a:t>unnel introduction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99C3DB-232F-489B-A691-1C2C56D4A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05070"/>
            <a:ext cx="10515600" cy="4227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44DA7-D558-499B-989D-BB6DEF2EAA49}"/>
              </a:ext>
            </a:extLst>
          </p:cNvPr>
          <p:cNvSpPr txBox="1"/>
          <p:nvPr/>
        </p:nvSpPr>
        <p:spPr>
          <a:xfrm>
            <a:off x="1724025" y="5381625"/>
            <a:ext cx="794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For task only require [</a:t>
            </a:r>
            <a:r>
              <a:rPr lang="en-US" dirty="0" err="1"/>
              <a:t>cls</a:t>
            </a:r>
            <a:r>
              <a:rPr lang="en-US" dirty="0"/>
              <a:t>] token, only encoder is needed.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task use the entire sequence, decoder is added.</a:t>
            </a:r>
          </a:p>
        </p:txBody>
      </p:sp>
    </p:spTree>
    <p:extLst>
      <p:ext uri="{BB962C8B-B14F-4D97-AF65-F5344CB8AC3E}">
        <p14:creationId xmlns:p14="http://schemas.microsoft.com/office/powerpoint/2010/main" val="2516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FF11-35AF-4F39-86FB-23B6666C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</a:t>
            </a:r>
            <a:r>
              <a:rPr lang="en-US" altLang="zh-CN"/>
              <a:t>unnel introduction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0713477-EB9F-4DA9-A0FA-1759475B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22" y="1734809"/>
            <a:ext cx="7908586" cy="45329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2128-9333-4DDB-96F5-75748928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3" y="1480391"/>
            <a:ext cx="4573555" cy="47873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Special token like [</a:t>
            </a:r>
            <a:r>
              <a:rPr lang="en-US" dirty="0" err="1"/>
              <a:t>cls</a:t>
            </a:r>
            <a:r>
              <a:rPr lang="en-US" dirty="0"/>
              <a:t>] and [</a:t>
            </a:r>
            <a:r>
              <a:rPr lang="en-US" dirty="0" err="1"/>
              <a:t>sep</a:t>
            </a:r>
            <a:r>
              <a:rPr lang="en-US" dirty="0"/>
              <a:t>] is not pooled.</a:t>
            </a:r>
          </a:p>
          <a:p>
            <a:r>
              <a:rPr lang="en-US" dirty="0"/>
              <a:t>Max pooling perform best in [Max , Mean , Top-Attn].</a:t>
            </a:r>
          </a:p>
          <a:p>
            <a:r>
              <a:rPr lang="en-US" dirty="0"/>
              <a:t>6-6-6 is better than 5-5-5-5/8-8.</a:t>
            </a:r>
          </a:p>
          <a:p>
            <a:r>
              <a:rPr lang="en-US" dirty="0"/>
              <a:t>It tested both MLM &amp; ELECTRA for pretraining</a:t>
            </a:r>
          </a:p>
          <a:p>
            <a:r>
              <a:rPr lang="en-US" dirty="0"/>
              <a:t>Use Relative attention parameterization proposed in Transformer-XL to adapt  pooling.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9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159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Funnel introduction</vt:lpstr>
      <vt:lpstr>Funnel introduction</vt:lpstr>
      <vt:lpstr>Funnel introduction : pool q only</vt:lpstr>
      <vt:lpstr>Funnel introduction</vt:lpstr>
      <vt:lpstr>Funnel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Weisheng Li</dc:creator>
  <cp:lastModifiedBy>Weisheng Li (FA Talent)</cp:lastModifiedBy>
  <cp:revision>6</cp:revision>
  <dcterms:created xsi:type="dcterms:W3CDTF">2020-12-03T07:04:59Z</dcterms:created>
  <dcterms:modified xsi:type="dcterms:W3CDTF">2021-01-04T05:34:05Z</dcterms:modified>
</cp:coreProperties>
</file>