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84" r:id="rId3"/>
  </p:sldMasterIdLst>
  <p:notesMasterIdLst>
    <p:notesMasterId r:id="rId7"/>
  </p:notesMasterIdLst>
  <p:sldIdLst>
    <p:sldId id="272" r:id="rId4"/>
    <p:sldId id="265" r:id="rId5"/>
    <p:sldId id="30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355679879589033E-2"/>
          <c:y val="4.0584918719358168E-2"/>
          <c:w val="0.99908650531327725"/>
          <c:h val="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</c:v>
                </c:pt>
              </c:strCache>
            </c:strRef>
          </c:tx>
          <c:spPr>
            <a:ln w="9525" cap="rnd">
              <a:solidFill>
                <a:srgbClr val="72F5EA">
                  <a:alpha val="61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8AE-4C00-9870-570EDB4532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TWO</c:v>
                </c:pt>
              </c:strCache>
            </c:strRef>
          </c:tx>
          <c:spPr>
            <a:ln w="9525" cap="rnd">
              <a:solidFill>
                <a:srgbClr val="72F5EA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8AE-4C00-9870-570EDB4532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THREE</c:v>
                </c:pt>
              </c:strCache>
            </c:strRef>
          </c:tx>
          <c:spPr>
            <a:ln w="9525" cap="rnd">
              <a:solidFill>
                <a:srgbClr val="72F5EA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8AE-4C00-9870-570EDB4532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FOUR</c:v>
                </c:pt>
              </c:strCache>
            </c:strRef>
          </c:tx>
          <c:spPr>
            <a:ln w="9525" cap="rnd">
              <a:solidFill>
                <a:srgbClr val="72F5EA">
                  <a:alpha val="3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3.5</c:v>
                </c:pt>
                <c:pt idx="3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98AE-4C00-9870-570EDB4532E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FIVE</c:v>
                </c:pt>
              </c:strCache>
            </c:strRef>
          </c:tx>
          <c:spPr>
            <a:ln w="9525" cap="rnd">
              <a:solidFill>
                <a:srgbClr val="72F5EA">
                  <a:alpha val="52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3.5</c:v>
                </c:pt>
                <c:pt idx="1">
                  <c:v>4</c:v>
                </c:pt>
                <c:pt idx="2">
                  <c:v>3.1</c:v>
                </c:pt>
                <c:pt idx="3">
                  <c:v>4.7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98AE-4C00-9870-570EDB453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1786208"/>
        <c:axId val="641784576"/>
      </c:lineChart>
      <c:catAx>
        <c:axId val="6417862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41784576"/>
        <c:crosses val="autoZero"/>
        <c:auto val="1"/>
        <c:lblAlgn val="ctr"/>
        <c:lblOffset val="100"/>
        <c:noMultiLvlLbl val="0"/>
      </c:catAx>
      <c:valAx>
        <c:axId val="6417845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4178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29055-5722-4B84-B58E-C6E989E632F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115F8-B372-4663-9F53-FCB2C2CE3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20B2B8-E6A6-4930-BA5E-3ED6135D8E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63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34777A-9E14-4901-BCD5-9F86C932E3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71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8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0404-A316-48A2-9DE3-417254BD2A4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8B07-FDA5-42A6-A0EA-551536AB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62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0404-A316-48A2-9DE3-417254BD2A4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8B07-FDA5-42A6-A0EA-551536AB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5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0404-A316-48A2-9DE3-417254BD2A4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8B07-FDA5-42A6-A0EA-551536AB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43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405603" y="462862"/>
            <a:ext cx="11529555" cy="5857783"/>
            <a:chOff x="405603" y="462862"/>
            <a:chExt cx="11529555" cy="5857783"/>
          </a:xfrm>
        </p:grpSpPr>
        <p:grpSp>
          <p:nvGrpSpPr>
            <p:cNvPr id="6" name="组合 5"/>
            <p:cNvGrpSpPr/>
            <p:nvPr/>
          </p:nvGrpSpPr>
          <p:grpSpPr>
            <a:xfrm>
              <a:off x="2424877" y="475044"/>
              <a:ext cx="910471" cy="5833418"/>
              <a:chOff x="2252788" y="475044"/>
              <a:chExt cx="910471" cy="5833418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546585" y="1697003"/>
                <a:ext cx="322877" cy="847289"/>
              </a:xfrm>
              <a:custGeom>
                <a:avLst/>
                <a:gdLst/>
                <a:ahLst/>
                <a:cxnLst/>
                <a:rect l="l" t="t" r="r" b="b"/>
                <a:pathLst>
                  <a:path w="772382" h="2026872">
                    <a:moveTo>
                      <a:pt x="461914" y="0"/>
                    </a:moveTo>
                    <a:lnTo>
                      <a:pt x="772382" y="151448"/>
                    </a:lnTo>
                    <a:lnTo>
                      <a:pt x="684038" y="259985"/>
                    </a:lnTo>
                    <a:lnTo>
                      <a:pt x="684038" y="898589"/>
                    </a:lnTo>
                    <a:cubicBezTo>
                      <a:pt x="684038" y="1053402"/>
                      <a:pt x="684038" y="1209056"/>
                      <a:pt x="684038" y="1365552"/>
                    </a:cubicBezTo>
                    <a:cubicBezTo>
                      <a:pt x="684038" y="1522047"/>
                      <a:pt x="685721" y="1695371"/>
                      <a:pt x="689086" y="1885521"/>
                    </a:cubicBezTo>
                    <a:cubicBezTo>
                      <a:pt x="689086" y="1910763"/>
                      <a:pt x="684038" y="1929273"/>
                      <a:pt x="673941" y="1941052"/>
                    </a:cubicBezTo>
                    <a:cubicBezTo>
                      <a:pt x="663845" y="1952831"/>
                      <a:pt x="646176" y="1962086"/>
                      <a:pt x="620934" y="1968817"/>
                    </a:cubicBezTo>
                    <a:cubicBezTo>
                      <a:pt x="595693" y="1975548"/>
                      <a:pt x="567087" y="1981017"/>
                      <a:pt x="535114" y="1985224"/>
                    </a:cubicBezTo>
                    <a:cubicBezTo>
                      <a:pt x="503142" y="1989431"/>
                      <a:pt x="465280" y="1992376"/>
                      <a:pt x="421529" y="1994059"/>
                    </a:cubicBezTo>
                    <a:lnTo>
                      <a:pt x="421529" y="1704415"/>
                    </a:lnTo>
                    <a:lnTo>
                      <a:pt x="267557" y="1704415"/>
                    </a:lnTo>
                    <a:lnTo>
                      <a:pt x="267557" y="1918335"/>
                    </a:lnTo>
                    <a:cubicBezTo>
                      <a:pt x="267557" y="1946942"/>
                      <a:pt x="264191" y="1967135"/>
                      <a:pt x="257460" y="1978914"/>
                    </a:cubicBezTo>
                    <a:cubicBezTo>
                      <a:pt x="250729" y="1990693"/>
                      <a:pt x="234743" y="1999948"/>
                      <a:pt x="209502" y="2006679"/>
                    </a:cubicBezTo>
                    <a:cubicBezTo>
                      <a:pt x="199406" y="2010045"/>
                      <a:pt x="185102" y="2012569"/>
                      <a:pt x="166592" y="2014252"/>
                    </a:cubicBezTo>
                    <a:cubicBezTo>
                      <a:pt x="148082" y="2015934"/>
                      <a:pt x="128730" y="2018038"/>
                      <a:pt x="108537" y="2020562"/>
                    </a:cubicBezTo>
                    <a:cubicBezTo>
                      <a:pt x="88344" y="2023086"/>
                      <a:pt x="68572" y="2024769"/>
                      <a:pt x="49220" y="2025610"/>
                    </a:cubicBezTo>
                    <a:cubicBezTo>
                      <a:pt x="29868" y="2026452"/>
                      <a:pt x="13462" y="2026872"/>
                      <a:pt x="0" y="2026872"/>
                    </a:cubicBezTo>
                    <a:cubicBezTo>
                      <a:pt x="1683" y="1941052"/>
                      <a:pt x="2945" y="1847659"/>
                      <a:pt x="3786" y="1746695"/>
                    </a:cubicBezTo>
                    <a:cubicBezTo>
                      <a:pt x="4627" y="1645729"/>
                      <a:pt x="5469" y="1548972"/>
                      <a:pt x="6310" y="1456420"/>
                    </a:cubicBezTo>
                    <a:cubicBezTo>
                      <a:pt x="7151" y="1363869"/>
                      <a:pt x="7993" y="1283097"/>
                      <a:pt x="8834" y="1214104"/>
                    </a:cubicBezTo>
                    <a:cubicBezTo>
                      <a:pt x="9676" y="1145111"/>
                      <a:pt x="10096" y="1098836"/>
                      <a:pt x="10096" y="1075277"/>
                    </a:cubicBezTo>
                    <a:lnTo>
                      <a:pt x="10096" y="600742"/>
                    </a:lnTo>
                    <a:cubicBezTo>
                      <a:pt x="10096" y="568770"/>
                      <a:pt x="10096" y="535115"/>
                      <a:pt x="10096" y="499777"/>
                    </a:cubicBezTo>
                    <a:cubicBezTo>
                      <a:pt x="10096" y="464439"/>
                      <a:pt x="10096" y="425736"/>
                      <a:pt x="10096" y="383667"/>
                    </a:cubicBezTo>
                    <a:cubicBezTo>
                      <a:pt x="10096" y="341598"/>
                      <a:pt x="9676" y="294481"/>
                      <a:pt x="8834" y="242316"/>
                    </a:cubicBezTo>
                    <a:cubicBezTo>
                      <a:pt x="7993" y="190151"/>
                      <a:pt x="6731" y="130413"/>
                      <a:pt x="5048" y="63103"/>
                    </a:cubicBezTo>
                    <a:lnTo>
                      <a:pt x="335709" y="168485"/>
                    </a:lnTo>
                    <a:lnTo>
                      <a:pt x="381143" y="168485"/>
                    </a:lnTo>
                    <a:lnTo>
                      <a:pt x="461914" y="0"/>
                    </a:lnTo>
                    <a:close/>
                    <a:moveTo>
                      <a:pt x="267557" y="179844"/>
                    </a:moveTo>
                    <a:lnTo>
                      <a:pt x="267557" y="1693057"/>
                    </a:lnTo>
                    <a:lnTo>
                      <a:pt x="421529" y="1693057"/>
                    </a:lnTo>
                    <a:lnTo>
                      <a:pt x="421529" y="179844"/>
                    </a:lnTo>
                    <a:lnTo>
                      <a:pt x="267557" y="179844"/>
                    </a:ln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508851" y="47504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606729" y="3352480"/>
                <a:ext cx="202589" cy="214196"/>
              </a:xfrm>
              <a:custGeom>
                <a:avLst/>
                <a:gdLst/>
                <a:ahLst/>
                <a:cxnLst/>
                <a:rect l="l" t="t" r="r" b="b"/>
                <a:pathLst>
                  <a:path w="484632" h="512398">
                    <a:moveTo>
                      <a:pt x="7573" y="0"/>
                    </a:moveTo>
                    <a:cubicBezTo>
                      <a:pt x="98441" y="18511"/>
                      <a:pt x="174586" y="38704"/>
                      <a:pt x="236006" y="60579"/>
                    </a:cubicBezTo>
                    <a:cubicBezTo>
                      <a:pt x="297426" y="82455"/>
                      <a:pt x="346226" y="106014"/>
                      <a:pt x="382405" y="131255"/>
                    </a:cubicBezTo>
                    <a:cubicBezTo>
                      <a:pt x="418584" y="156496"/>
                      <a:pt x="444667" y="183841"/>
                      <a:pt x="460653" y="213289"/>
                    </a:cubicBezTo>
                    <a:cubicBezTo>
                      <a:pt x="476639" y="242737"/>
                      <a:pt x="484632" y="274289"/>
                      <a:pt x="484632" y="307944"/>
                    </a:cubicBezTo>
                    <a:cubicBezTo>
                      <a:pt x="484632" y="333185"/>
                      <a:pt x="478743" y="358426"/>
                      <a:pt x="466963" y="383668"/>
                    </a:cubicBezTo>
                    <a:cubicBezTo>
                      <a:pt x="455184" y="408909"/>
                      <a:pt x="440039" y="430785"/>
                      <a:pt x="421529" y="449295"/>
                    </a:cubicBezTo>
                    <a:cubicBezTo>
                      <a:pt x="403019" y="467805"/>
                      <a:pt x="381564" y="482950"/>
                      <a:pt x="357164" y="494729"/>
                    </a:cubicBezTo>
                    <a:cubicBezTo>
                      <a:pt x="332764" y="506508"/>
                      <a:pt x="307943" y="512398"/>
                      <a:pt x="282702" y="512398"/>
                    </a:cubicBezTo>
                    <a:cubicBezTo>
                      <a:pt x="254095" y="512398"/>
                      <a:pt x="230116" y="503143"/>
                      <a:pt x="210764" y="484632"/>
                    </a:cubicBezTo>
                    <a:cubicBezTo>
                      <a:pt x="191413" y="466122"/>
                      <a:pt x="175848" y="434150"/>
                      <a:pt x="164068" y="388716"/>
                    </a:cubicBezTo>
                    <a:cubicBezTo>
                      <a:pt x="147240" y="324771"/>
                      <a:pt x="124523" y="258303"/>
                      <a:pt x="95917" y="189310"/>
                    </a:cubicBezTo>
                    <a:cubicBezTo>
                      <a:pt x="67310" y="120317"/>
                      <a:pt x="35338" y="59738"/>
                      <a:pt x="0" y="7573"/>
                    </a:cubicBez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2788" y="4479058"/>
                <a:ext cx="910471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641224" h="65322">
                    <a:moveTo>
                      <a:pt x="561671" y="0"/>
                    </a:moveTo>
                    <a:lnTo>
                      <a:pt x="641224" y="58807"/>
                    </a:lnTo>
                    <a:cubicBezTo>
                      <a:pt x="641224" y="58807"/>
                      <a:pt x="635509" y="60979"/>
                      <a:pt x="624079" y="65322"/>
                    </a:cubicBezTo>
                    <a:lnTo>
                      <a:pt x="0" y="65322"/>
                    </a:lnTo>
                    <a:lnTo>
                      <a:pt x="0" y="62236"/>
                    </a:lnTo>
                    <a:lnTo>
                      <a:pt x="517094" y="62236"/>
                    </a:lnTo>
                    <a:lnTo>
                      <a:pt x="561671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8851" y="551440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05603" y="485887"/>
              <a:ext cx="526523" cy="5811733"/>
              <a:chOff x="396704" y="485887"/>
              <a:chExt cx="526523" cy="5811733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396704" y="1917529"/>
                <a:ext cx="526523" cy="406235"/>
              </a:xfrm>
              <a:custGeom>
                <a:avLst/>
                <a:gdLst/>
                <a:ahLst/>
                <a:cxnLst/>
                <a:rect l="l" t="t" r="r" b="b"/>
                <a:pathLst>
                  <a:path w="1259539" h="971788">
                    <a:moveTo>
                      <a:pt x="926354" y="0"/>
                    </a:moveTo>
                    <a:lnTo>
                      <a:pt x="1259539" y="148924"/>
                    </a:lnTo>
                    <a:lnTo>
                      <a:pt x="1178767" y="252413"/>
                    </a:lnTo>
                    <a:lnTo>
                      <a:pt x="1178767" y="535115"/>
                    </a:lnTo>
                    <a:cubicBezTo>
                      <a:pt x="1178767" y="583914"/>
                      <a:pt x="1178767" y="633976"/>
                      <a:pt x="1178767" y="685300"/>
                    </a:cubicBezTo>
                    <a:cubicBezTo>
                      <a:pt x="1178767" y="736624"/>
                      <a:pt x="1180449" y="795941"/>
                      <a:pt x="1183815" y="863251"/>
                    </a:cubicBezTo>
                    <a:cubicBezTo>
                      <a:pt x="1185498" y="888492"/>
                      <a:pt x="1181712" y="907423"/>
                      <a:pt x="1172456" y="920044"/>
                    </a:cubicBezTo>
                    <a:cubicBezTo>
                      <a:pt x="1163201" y="932665"/>
                      <a:pt x="1146794" y="941499"/>
                      <a:pt x="1123236" y="946547"/>
                    </a:cubicBezTo>
                    <a:cubicBezTo>
                      <a:pt x="1049195" y="963375"/>
                      <a:pt x="966740" y="971788"/>
                      <a:pt x="875872" y="971788"/>
                    </a:cubicBezTo>
                    <a:lnTo>
                      <a:pt x="875872" y="803303"/>
                    </a:lnTo>
                    <a:lnTo>
                      <a:pt x="307944" y="803303"/>
                    </a:lnTo>
                    <a:lnTo>
                      <a:pt x="307944" y="860727"/>
                    </a:lnTo>
                    <a:cubicBezTo>
                      <a:pt x="307944" y="909527"/>
                      <a:pt x="285647" y="938133"/>
                      <a:pt x="241054" y="946547"/>
                    </a:cubicBezTo>
                    <a:cubicBezTo>
                      <a:pt x="196461" y="954961"/>
                      <a:pt x="152289" y="961271"/>
                      <a:pt x="108538" y="965478"/>
                    </a:cubicBezTo>
                    <a:cubicBezTo>
                      <a:pt x="64786" y="969685"/>
                      <a:pt x="28607" y="971788"/>
                      <a:pt x="0" y="971788"/>
                    </a:cubicBezTo>
                    <a:cubicBezTo>
                      <a:pt x="3366" y="889334"/>
                      <a:pt x="5890" y="822024"/>
                      <a:pt x="7573" y="769858"/>
                    </a:cubicBezTo>
                    <a:cubicBezTo>
                      <a:pt x="9255" y="717693"/>
                      <a:pt x="10097" y="668893"/>
                      <a:pt x="10097" y="623459"/>
                    </a:cubicBezTo>
                    <a:lnTo>
                      <a:pt x="10097" y="386191"/>
                    </a:lnTo>
                    <a:cubicBezTo>
                      <a:pt x="10097" y="347488"/>
                      <a:pt x="10097" y="303316"/>
                      <a:pt x="10097" y="253675"/>
                    </a:cubicBezTo>
                    <a:cubicBezTo>
                      <a:pt x="10097" y="204034"/>
                      <a:pt x="8414" y="136303"/>
                      <a:pt x="5048" y="50483"/>
                    </a:cubicBezTo>
                    <a:lnTo>
                      <a:pt x="376095" y="158389"/>
                    </a:lnTo>
                    <a:lnTo>
                      <a:pt x="838010" y="158389"/>
                    </a:lnTo>
                    <a:lnTo>
                      <a:pt x="926354" y="0"/>
                    </a:lnTo>
                    <a:close/>
                    <a:moveTo>
                      <a:pt x="307944" y="169748"/>
                    </a:moveTo>
                    <a:lnTo>
                      <a:pt x="307944" y="791944"/>
                    </a:lnTo>
                    <a:lnTo>
                      <a:pt x="875872" y="791944"/>
                    </a:lnTo>
                    <a:lnTo>
                      <a:pt x="875872" y="169748"/>
                    </a:lnTo>
                    <a:lnTo>
                      <a:pt x="307944" y="16974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48664" y="3263320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20956" y="4299103"/>
                <a:ext cx="278019" cy="452661"/>
              </a:xfrm>
              <a:custGeom>
                <a:avLst/>
                <a:gdLst>
                  <a:gd name="connsiteX0" fmla="*/ 282702 w 665073"/>
                  <a:gd name="connsiteY0" fmla="*/ 0 h 1082850"/>
                  <a:gd name="connsiteX1" fmla="*/ 665073 w 665073"/>
                  <a:gd name="connsiteY1" fmla="*/ 113859 h 1082850"/>
                  <a:gd name="connsiteX2" fmla="*/ 665073 w 665073"/>
                  <a:gd name="connsiteY2" fmla="*/ 129361 h 1082850"/>
                  <a:gd name="connsiteX3" fmla="*/ 605790 w 665073"/>
                  <a:gd name="connsiteY3" fmla="*/ 129361 h 1082850"/>
                  <a:gd name="connsiteX4" fmla="*/ 605790 w 665073"/>
                  <a:gd name="connsiteY4" fmla="*/ 242316 h 1082850"/>
                  <a:gd name="connsiteX5" fmla="*/ 574238 w 665073"/>
                  <a:gd name="connsiteY5" fmla="*/ 526280 h 1082850"/>
                  <a:gd name="connsiteX6" fmla="*/ 472012 w 665073"/>
                  <a:gd name="connsiteY6" fmla="*/ 745879 h 1082850"/>
                  <a:gd name="connsiteX7" fmla="*/ 287750 w 665073"/>
                  <a:gd name="connsiteY7" fmla="*/ 923830 h 1082850"/>
                  <a:gd name="connsiteX8" fmla="*/ 10097 w 665073"/>
                  <a:gd name="connsiteY8" fmla="*/ 1082850 h 1082850"/>
                  <a:gd name="connsiteX9" fmla="*/ 0 w 665073"/>
                  <a:gd name="connsiteY9" fmla="*/ 1070229 h 1082850"/>
                  <a:gd name="connsiteX10" fmla="*/ 142613 w 665073"/>
                  <a:gd name="connsiteY10" fmla="*/ 887230 h 1082850"/>
                  <a:gd name="connsiteX11" fmla="*/ 233481 w 665073"/>
                  <a:gd name="connsiteY11" fmla="*/ 713065 h 1082850"/>
                  <a:gd name="connsiteX12" fmla="*/ 280178 w 665073"/>
                  <a:gd name="connsiteY12" fmla="*/ 521232 h 1082850"/>
                  <a:gd name="connsiteX13" fmla="*/ 292799 w 665073"/>
                  <a:gd name="connsiteY13" fmla="*/ 282702 h 1082850"/>
                  <a:gd name="connsiteX14" fmla="*/ 290274 w 665073"/>
                  <a:gd name="connsiteY14" fmla="*/ 136303 h 1082850"/>
                  <a:gd name="connsiteX15" fmla="*/ 282702 w 665073"/>
                  <a:gd name="connsiteY15" fmla="*/ 0 h 108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65073" h="1082850">
                    <a:moveTo>
                      <a:pt x="282702" y="0"/>
                    </a:moveTo>
                    <a:lnTo>
                      <a:pt x="665073" y="113859"/>
                    </a:lnTo>
                    <a:lnTo>
                      <a:pt x="665073" y="129361"/>
                    </a:lnTo>
                    <a:lnTo>
                      <a:pt x="605790" y="129361"/>
                    </a:lnTo>
                    <a:lnTo>
                      <a:pt x="605790" y="242316"/>
                    </a:lnTo>
                    <a:cubicBezTo>
                      <a:pt x="605790" y="350012"/>
                      <a:pt x="595273" y="444667"/>
                      <a:pt x="574238" y="526280"/>
                    </a:cubicBezTo>
                    <a:cubicBezTo>
                      <a:pt x="553204" y="607893"/>
                      <a:pt x="519128" y="681093"/>
                      <a:pt x="472012" y="745879"/>
                    </a:cubicBezTo>
                    <a:cubicBezTo>
                      <a:pt x="424894" y="810665"/>
                      <a:pt x="363474" y="869982"/>
                      <a:pt x="287750" y="923830"/>
                    </a:cubicBezTo>
                    <a:cubicBezTo>
                      <a:pt x="212026" y="977678"/>
                      <a:pt x="119475" y="1030685"/>
                      <a:pt x="10097" y="1082850"/>
                    </a:cubicBezTo>
                    <a:lnTo>
                      <a:pt x="0" y="1070229"/>
                    </a:lnTo>
                    <a:cubicBezTo>
                      <a:pt x="57214" y="1004602"/>
                      <a:pt x="104751" y="943602"/>
                      <a:pt x="142613" y="887230"/>
                    </a:cubicBezTo>
                    <a:cubicBezTo>
                      <a:pt x="180475" y="830858"/>
                      <a:pt x="210764" y="772803"/>
                      <a:pt x="233481" y="713065"/>
                    </a:cubicBezTo>
                    <a:cubicBezTo>
                      <a:pt x="256199" y="653328"/>
                      <a:pt x="271764" y="589383"/>
                      <a:pt x="280178" y="521232"/>
                    </a:cubicBezTo>
                    <a:cubicBezTo>
                      <a:pt x="288591" y="453081"/>
                      <a:pt x="292799" y="373571"/>
                      <a:pt x="292799" y="282702"/>
                    </a:cubicBezTo>
                    <a:cubicBezTo>
                      <a:pt x="292799" y="232220"/>
                      <a:pt x="291957" y="183420"/>
                      <a:pt x="290274" y="136303"/>
                    </a:cubicBezTo>
                    <a:cubicBezTo>
                      <a:pt x="288591" y="89186"/>
                      <a:pt x="286067" y="43751"/>
                      <a:pt x="282702" y="0"/>
                    </a:cubicBez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99582" y="48588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99582" y="552524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828099" y="462862"/>
              <a:ext cx="769207" cy="5857783"/>
              <a:chOff x="4747953" y="462862"/>
              <a:chExt cx="769207" cy="5857783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4747953" y="1836811"/>
                <a:ext cx="769207" cy="567673"/>
              </a:xfrm>
              <a:custGeom>
                <a:avLst/>
                <a:gdLst/>
                <a:ahLst/>
                <a:cxnLst/>
                <a:rect l="l" t="t" r="r" b="b"/>
                <a:pathLst>
                  <a:path w="1840087" h="1357979">
                    <a:moveTo>
                      <a:pt x="1231773" y="0"/>
                    </a:moveTo>
                    <a:lnTo>
                      <a:pt x="1605343" y="224647"/>
                    </a:lnTo>
                    <a:lnTo>
                      <a:pt x="1479137" y="320564"/>
                    </a:lnTo>
                    <a:cubicBezTo>
                      <a:pt x="1432020" y="411432"/>
                      <a:pt x="1382799" y="495149"/>
                      <a:pt x="1331476" y="571714"/>
                    </a:cubicBezTo>
                    <a:cubicBezTo>
                      <a:pt x="1280152" y="648279"/>
                      <a:pt x="1224201" y="719376"/>
                      <a:pt x="1163621" y="785003"/>
                    </a:cubicBezTo>
                    <a:cubicBezTo>
                      <a:pt x="1256173" y="823706"/>
                      <a:pt x="1357558" y="856520"/>
                      <a:pt x="1467778" y="883444"/>
                    </a:cubicBezTo>
                    <a:cubicBezTo>
                      <a:pt x="1577999" y="910368"/>
                      <a:pt x="1702101" y="931402"/>
                      <a:pt x="1840087" y="946547"/>
                    </a:cubicBezTo>
                    <a:lnTo>
                      <a:pt x="1840087" y="961691"/>
                    </a:lnTo>
                    <a:cubicBezTo>
                      <a:pt x="1791287" y="1002077"/>
                      <a:pt x="1745853" y="1048353"/>
                      <a:pt x="1703784" y="1100518"/>
                    </a:cubicBezTo>
                    <a:cubicBezTo>
                      <a:pt x="1661715" y="1152683"/>
                      <a:pt x="1620488" y="1229249"/>
                      <a:pt x="1580102" y="1330214"/>
                    </a:cubicBezTo>
                    <a:cubicBezTo>
                      <a:pt x="1432020" y="1286462"/>
                      <a:pt x="1302869" y="1239345"/>
                      <a:pt x="1192649" y="1188863"/>
                    </a:cubicBezTo>
                    <a:cubicBezTo>
                      <a:pt x="1082429" y="1138380"/>
                      <a:pt x="986092" y="1080325"/>
                      <a:pt x="903637" y="1014698"/>
                    </a:cubicBezTo>
                    <a:cubicBezTo>
                      <a:pt x="673100" y="1179608"/>
                      <a:pt x="374411" y="1294034"/>
                      <a:pt x="7572" y="1357979"/>
                    </a:cubicBezTo>
                    <a:lnTo>
                      <a:pt x="0" y="1345358"/>
                    </a:lnTo>
                    <a:cubicBezTo>
                      <a:pt x="148082" y="1264587"/>
                      <a:pt x="281440" y="1182552"/>
                      <a:pt x="400074" y="1099256"/>
                    </a:cubicBezTo>
                    <a:cubicBezTo>
                      <a:pt x="518708" y="1015960"/>
                      <a:pt x="625983" y="926354"/>
                      <a:pt x="721900" y="830437"/>
                    </a:cubicBezTo>
                    <a:cubicBezTo>
                      <a:pt x="661321" y="749665"/>
                      <a:pt x="610838" y="659217"/>
                      <a:pt x="570452" y="559094"/>
                    </a:cubicBezTo>
                    <a:cubicBezTo>
                      <a:pt x="530066" y="458970"/>
                      <a:pt x="495570" y="336760"/>
                      <a:pt x="466963" y="192464"/>
                    </a:cubicBezTo>
                    <a:lnTo>
                      <a:pt x="252412" y="192464"/>
                    </a:lnTo>
                    <a:lnTo>
                      <a:pt x="252412" y="181106"/>
                    </a:lnTo>
                    <a:lnTo>
                      <a:pt x="1118188" y="181106"/>
                    </a:lnTo>
                    <a:lnTo>
                      <a:pt x="1231773" y="0"/>
                    </a:lnTo>
                    <a:close/>
                    <a:moveTo>
                      <a:pt x="492204" y="192464"/>
                    </a:moveTo>
                    <a:cubicBezTo>
                      <a:pt x="556149" y="296374"/>
                      <a:pt x="620514" y="382405"/>
                      <a:pt x="685300" y="450556"/>
                    </a:cubicBezTo>
                    <a:cubicBezTo>
                      <a:pt x="750086" y="518708"/>
                      <a:pt x="820341" y="579707"/>
                      <a:pt x="896064" y="633555"/>
                    </a:cubicBezTo>
                    <a:cubicBezTo>
                      <a:pt x="944864" y="569611"/>
                      <a:pt x="989878" y="503563"/>
                      <a:pt x="1031105" y="435411"/>
                    </a:cubicBezTo>
                    <a:cubicBezTo>
                      <a:pt x="1072332" y="367260"/>
                      <a:pt x="1110615" y="286278"/>
                      <a:pt x="1145953" y="192464"/>
                    </a:cubicBezTo>
                    <a:lnTo>
                      <a:pt x="492204" y="192464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892763" y="3079577"/>
                <a:ext cx="479587" cy="760002"/>
              </a:xfrm>
              <a:custGeom>
                <a:avLst/>
                <a:gdLst/>
                <a:ahLst/>
                <a:cxnLst/>
                <a:rect l="l" t="t" r="r" b="b"/>
                <a:pathLst>
                  <a:path w="923830" h="1463993">
                    <a:moveTo>
                      <a:pt x="318040" y="0"/>
                    </a:moveTo>
                    <a:lnTo>
                      <a:pt x="658797" y="174165"/>
                    </a:lnTo>
                    <a:lnTo>
                      <a:pt x="560356" y="280178"/>
                    </a:lnTo>
                    <a:lnTo>
                      <a:pt x="560356" y="969264"/>
                    </a:lnTo>
                    <a:lnTo>
                      <a:pt x="916257" y="810244"/>
                    </a:lnTo>
                    <a:lnTo>
                      <a:pt x="923830" y="822865"/>
                    </a:lnTo>
                    <a:cubicBezTo>
                      <a:pt x="878396" y="876713"/>
                      <a:pt x="835906" y="925513"/>
                      <a:pt x="796362" y="969264"/>
                    </a:cubicBezTo>
                    <a:cubicBezTo>
                      <a:pt x="756817" y="1013016"/>
                      <a:pt x="718113" y="1054664"/>
                      <a:pt x="680252" y="1094208"/>
                    </a:cubicBezTo>
                    <a:cubicBezTo>
                      <a:pt x="642390" y="1133753"/>
                      <a:pt x="603687" y="1173298"/>
                      <a:pt x="564142" y="1212842"/>
                    </a:cubicBezTo>
                    <a:cubicBezTo>
                      <a:pt x="524597" y="1252387"/>
                      <a:pt x="481267" y="1294035"/>
                      <a:pt x="434149" y="1337786"/>
                    </a:cubicBezTo>
                    <a:lnTo>
                      <a:pt x="378619" y="1463993"/>
                    </a:lnTo>
                    <a:lnTo>
                      <a:pt x="151447" y="1151001"/>
                    </a:lnTo>
                    <a:cubicBezTo>
                      <a:pt x="195199" y="1124077"/>
                      <a:pt x="225488" y="1096733"/>
                      <a:pt x="242316" y="1068967"/>
                    </a:cubicBezTo>
                    <a:cubicBezTo>
                      <a:pt x="259144" y="1041202"/>
                      <a:pt x="267557" y="1006285"/>
                      <a:pt x="267557" y="964216"/>
                    </a:cubicBezTo>
                    <a:lnTo>
                      <a:pt x="267557" y="200037"/>
                    </a:lnTo>
                    <a:lnTo>
                      <a:pt x="0" y="200037"/>
                    </a:lnTo>
                    <a:lnTo>
                      <a:pt x="0" y="188679"/>
                    </a:lnTo>
                    <a:lnTo>
                      <a:pt x="227171" y="188679"/>
                    </a:lnTo>
                    <a:lnTo>
                      <a:pt x="318040" y="0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88312" y="4163096"/>
                <a:ext cx="288489" cy="724675"/>
              </a:xfrm>
              <a:custGeom>
                <a:avLst/>
                <a:gdLst>
                  <a:gd name="connsiteX0" fmla="*/ 0 w 690120"/>
                  <a:gd name="connsiteY0" fmla="*/ 0 h 1733559"/>
                  <a:gd name="connsiteX1" fmla="*/ 20561 w 690120"/>
                  <a:gd name="connsiteY1" fmla="*/ 0 h 1733559"/>
                  <a:gd name="connsiteX2" fmla="*/ 20561 w 690120"/>
                  <a:gd name="connsiteY2" fmla="*/ 12433 h 1733559"/>
                  <a:gd name="connsiteX3" fmla="*/ 113963 w 690120"/>
                  <a:gd name="connsiteY3" fmla="*/ 486793 h 1733559"/>
                  <a:gd name="connsiteX4" fmla="*/ 249344 w 690120"/>
                  <a:gd name="connsiteY4" fmla="*/ 859352 h 1733559"/>
                  <a:gd name="connsiteX5" fmla="*/ 438248 w 690120"/>
                  <a:gd name="connsiteY5" fmla="*/ 1165797 h 1733559"/>
                  <a:gd name="connsiteX6" fmla="*/ 690120 w 690120"/>
                  <a:gd name="connsiteY6" fmla="*/ 1439708 h 1733559"/>
                  <a:gd name="connsiteX7" fmla="*/ 685924 w 690120"/>
                  <a:gd name="connsiteY7" fmla="*/ 1452302 h 1733559"/>
                  <a:gd name="connsiteX8" fmla="*/ 593569 w 690120"/>
                  <a:gd name="connsiteY8" fmla="*/ 1492182 h 1733559"/>
                  <a:gd name="connsiteX9" fmla="*/ 511711 w 690120"/>
                  <a:gd name="connsiteY9" fmla="*/ 1547804 h 1733559"/>
                  <a:gd name="connsiteX10" fmla="*/ 434052 w 690120"/>
                  <a:gd name="connsiteY10" fmla="*/ 1625463 h 1733559"/>
                  <a:gd name="connsiteX11" fmla="*/ 352194 w 690120"/>
                  <a:gd name="connsiteY11" fmla="*/ 1733559 h 1733559"/>
                  <a:gd name="connsiteX12" fmla="*/ 239899 w 690120"/>
                  <a:gd name="connsiteY12" fmla="*/ 1511071 h 1733559"/>
                  <a:gd name="connsiteX13" fmla="*/ 156992 w 690120"/>
                  <a:gd name="connsiteY13" fmla="*/ 1307477 h 1733559"/>
                  <a:gd name="connsiteX14" fmla="*/ 97173 w 690120"/>
                  <a:gd name="connsiteY14" fmla="*/ 1101779 h 1733559"/>
                  <a:gd name="connsiteX15" fmla="*/ 57291 w 690120"/>
                  <a:gd name="connsiteY15" fmla="*/ 871946 h 1733559"/>
                  <a:gd name="connsiteX16" fmla="*/ 31056 w 690120"/>
                  <a:gd name="connsiteY16" fmla="*/ 593839 h 1733559"/>
                  <a:gd name="connsiteX17" fmla="*/ 3771 w 690120"/>
                  <a:gd name="connsiteY17" fmla="*/ 167754 h 1733559"/>
                  <a:gd name="connsiteX18" fmla="*/ 0 w 690120"/>
                  <a:gd name="connsiteY18" fmla="*/ 258969 h 1733559"/>
                  <a:gd name="connsiteX19" fmla="*/ 0 w 690120"/>
                  <a:gd name="connsiteY19" fmla="*/ 0 h 173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90120" h="1733559">
                    <a:moveTo>
                      <a:pt x="0" y="0"/>
                    </a:moveTo>
                    <a:lnTo>
                      <a:pt x="20561" y="0"/>
                    </a:lnTo>
                    <a:lnTo>
                      <a:pt x="20561" y="12433"/>
                    </a:lnTo>
                    <a:cubicBezTo>
                      <a:pt x="45749" y="191543"/>
                      <a:pt x="76881" y="349661"/>
                      <a:pt x="113963" y="486793"/>
                    </a:cubicBezTo>
                    <a:cubicBezTo>
                      <a:pt x="151045" y="623924"/>
                      <a:pt x="196173" y="748110"/>
                      <a:pt x="249344" y="859352"/>
                    </a:cubicBezTo>
                    <a:cubicBezTo>
                      <a:pt x="302518" y="970597"/>
                      <a:pt x="365486" y="1072744"/>
                      <a:pt x="438248" y="1165797"/>
                    </a:cubicBezTo>
                    <a:cubicBezTo>
                      <a:pt x="511013" y="1258850"/>
                      <a:pt x="594970" y="1350153"/>
                      <a:pt x="690120" y="1439708"/>
                    </a:cubicBezTo>
                    <a:lnTo>
                      <a:pt x="685924" y="1452302"/>
                    </a:lnTo>
                    <a:cubicBezTo>
                      <a:pt x="652341" y="1463498"/>
                      <a:pt x="621554" y="1476790"/>
                      <a:pt x="593569" y="1492182"/>
                    </a:cubicBezTo>
                    <a:cubicBezTo>
                      <a:pt x="565586" y="1507573"/>
                      <a:pt x="538298" y="1526114"/>
                      <a:pt x="511711" y="1547804"/>
                    </a:cubicBezTo>
                    <a:cubicBezTo>
                      <a:pt x="485127" y="1569491"/>
                      <a:pt x="459237" y="1595381"/>
                      <a:pt x="434052" y="1625463"/>
                    </a:cubicBezTo>
                    <a:cubicBezTo>
                      <a:pt x="408864" y="1655548"/>
                      <a:pt x="381579" y="1691580"/>
                      <a:pt x="352194" y="1733559"/>
                    </a:cubicBezTo>
                    <a:cubicBezTo>
                      <a:pt x="308814" y="1653801"/>
                      <a:pt x="271383" y="1579637"/>
                      <a:pt x="239899" y="1511071"/>
                    </a:cubicBezTo>
                    <a:cubicBezTo>
                      <a:pt x="208415" y="1442509"/>
                      <a:pt x="180781" y="1374641"/>
                      <a:pt x="156992" y="1307477"/>
                    </a:cubicBezTo>
                    <a:cubicBezTo>
                      <a:pt x="133205" y="1240310"/>
                      <a:pt x="113265" y="1171744"/>
                      <a:pt x="97173" y="1101779"/>
                    </a:cubicBezTo>
                    <a:cubicBezTo>
                      <a:pt x="81081" y="1031815"/>
                      <a:pt x="67789" y="955206"/>
                      <a:pt x="57291" y="871946"/>
                    </a:cubicBezTo>
                    <a:cubicBezTo>
                      <a:pt x="46799" y="788690"/>
                      <a:pt x="38052" y="695985"/>
                      <a:pt x="31056" y="593839"/>
                    </a:cubicBezTo>
                    <a:cubicBezTo>
                      <a:pt x="24059" y="491690"/>
                      <a:pt x="14963" y="349661"/>
                      <a:pt x="3771" y="167754"/>
                    </a:cubicBezTo>
                    <a:lnTo>
                      <a:pt x="0" y="2589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846062" y="462862"/>
                <a:ext cx="572988" cy="818423"/>
              </a:xfrm>
              <a:custGeom>
                <a:avLst/>
                <a:gdLst/>
                <a:ahLst/>
                <a:cxnLst/>
                <a:rect l="l" t="t" r="r" b="b"/>
                <a:pathLst>
                  <a:path w="1585150" h="2264140">
                    <a:moveTo>
                      <a:pt x="547735" y="0"/>
                    </a:moveTo>
                    <a:lnTo>
                      <a:pt x="1007126" y="63103"/>
                    </a:lnTo>
                    <a:lnTo>
                      <a:pt x="896064" y="166592"/>
                    </a:lnTo>
                    <a:lnTo>
                      <a:pt x="896064" y="913102"/>
                    </a:lnTo>
                    <a:lnTo>
                      <a:pt x="1080326" y="913102"/>
                    </a:lnTo>
                    <a:lnTo>
                      <a:pt x="1267111" y="638604"/>
                    </a:lnTo>
                    <a:lnTo>
                      <a:pt x="1585150" y="903006"/>
                    </a:lnTo>
                    <a:cubicBezTo>
                      <a:pt x="1585150" y="903006"/>
                      <a:pt x="1564957" y="910158"/>
                      <a:pt x="1524571" y="924461"/>
                    </a:cubicBezTo>
                    <a:lnTo>
                      <a:pt x="896064" y="924461"/>
                    </a:lnTo>
                    <a:lnTo>
                      <a:pt x="896064" y="1307497"/>
                    </a:lnTo>
                    <a:cubicBezTo>
                      <a:pt x="896064" y="1324324"/>
                      <a:pt x="896064" y="1352931"/>
                      <a:pt x="896064" y="1393317"/>
                    </a:cubicBezTo>
                    <a:cubicBezTo>
                      <a:pt x="896064" y="1433703"/>
                      <a:pt x="896485" y="1480399"/>
                      <a:pt x="897326" y="1533406"/>
                    </a:cubicBezTo>
                    <a:cubicBezTo>
                      <a:pt x="898168" y="1586413"/>
                      <a:pt x="899009" y="1643626"/>
                      <a:pt x="899851" y="1705046"/>
                    </a:cubicBezTo>
                    <a:cubicBezTo>
                      <a:pt x="900692" y="1766467"/>
                      <a:pt x="901534" y="1826625"/>
                      <a:pt x="902375" y="1885521"/>
                    </a:cubicBezTo>
                    <a:cubicBezTo>
                      <a:pt x="903216" y="1944418"/>
                      <a:pt x="904058" y="1999107"/>
                      <a:pt x="904898" y="2049589"/>
                    </a:cubicBezTo>
                    <a:cubicBezTo>
                      <a:pt x="905740" y="2100072"/>
                      <a:pt x="906161" y="2141299"/>
                      <a:pt x="906161" y="2173272"/>
                    </a:cubicBezTo>
                    <a:cubicBezTo>
                      <a:pt x="906161" y="2196830"/>
                      <a:pt x="902375" y="2212816"/>
                      <a:pt x="894802" y="2221230"/>
                    </a:cubicBezTo>
                    <a:cubicBezTo>
                      <a:pt x="887230" y="2229644"/>
                      <a:pt x="874188" y="2235533"/>
                      <a:pt x="855678" y="2238899"/>
                    </a:cubicBezTo>
                    <a:cubicBezTo>
                      <a:pt x="832120" y="2243947"/>
                      <a:pt x="806458" y="2248154"/>
                      <a:pt x="778692" y="2251520"/>
                    </a:cubicBezTo>
                    <a:cubicBezTo>
                      <a:pt x="750927" y="2254885"/>
                      <a:pt x="723162" y="2257409"/>
                      <a:pt x="695396" y="2259092"/>
                    </a:cubicBezTo>
                    <a:cubicBezTo>
                      <a:pt x="667631" y="2260775"/>
                      <a:pt x="640707" y="2262037"/>
                      <a:pt x="614624" y="2262878"/>
                    </a:cubicBezTo>
                    <a:cubicBezTo>
                      <a:pt x="588542" y="2263719"/>
                      <a:pt x="566245" y="2264140"/>
                      <a:pt x="547735" y="2264140"/>
                    </a:cubicBezTo>
                    <a:cubicBezTo>
                      <a:pt x="549418" y="2208609"/>
                      <a:pt x="551100" y="2140037"/>
                      <a:pt x="552783" y="2058424"/>
                    </a:cubicBezTo>
                    <a:cubicBezTo>
                      <a:pt x="554466" y="1976811"/>
                      <a:pt x="556149" y="1894356"/>
                      <a:pt x="557831" y="1811060"/>
                    </a:cubicBezTo>
                    <a:cubicBezTo>
                      <a:pt x="559514" y="1727764"/>
                      <a:pt x="560776" y="1649516"/>
                      <a:pt x="561618" y="1576316"/>
                    </a:cubicBezTo>
                    <a:cubicBezTo>
                      <a:pt x="562459" y="1503116"/>
                      <a:pt x="562880" y="1447165"/>
                      <a:pt x="562880" y="1408462"/>
                    </a:cubicBezTo>
                    <a:lnTo>
                      <a:pt x="562880" y="924461"/>
                    </a:lnTo>
                    <a:lnTo>
                      <a:pt x="0" y="924461"/>
                    </a:lnTo>
                    <a:lnTo>
                      <a:pt x="0" y="913102"/>
                    </a:lnTo>
                    <a:lnTo>
                      <a:pt x="562880" y="913102"/>
                    </a:lnTo>
                    <a:lnTo>
                      <a:pt x="562880" y="525018"/>
                    </a:lnTo>
                    <a:cubicBezTo>
                      <a:pt x="562880" y="503142"/>
                      <a:pt x="562459" y="472432"/>
                      <a:pt x="561618" y="432887"/>
                    </a:cubicBezTo>
                    <a:cubicBezTo>
                      <a:pt x="560776" y="393343"/>
                      <a:pt x="559935" y="349171"/>
                      <a:pt x="559093" y="300371"/>
                    </a:cubicBezTo>
                    <a:cubicBezTo>
                      <a:pt x="558252" y="251571"/>
                      <a:pt x="556570" y="200668"/>
                      <a:pt x="554045" y="147661"/>
                    </a:cubicBezTo>
                    <a:cubicBezTo>
                      <a:pt x="551521" y="94655"/>
                      <a:pt x="549418" y="45434"/>
                      <a:pt x="547735" y="0"/>
                    </a:cubicBez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846062" y="5502222"/>
                <a:ext cx="572988" cy="818423"/>
              </a:xfrm>
              <a:custGeom>
                <a:avLst/>
                <a:gdLst/>
                <a:ahLst/>
                <a:cxnLst/>
                <a:rect l="l" t="t" r="r" b="b"/>
                <a:pathLst>
                  <a:path w="1585150" h="2264140">
                    <a:moveTo>
                      <a:pt x="547735" y="0"/>
                    </a:moveTo>
                    <a:lnTo>
                      <a:pt x="1007126" y="63103"/>
                    </a:lnTo>
                    <a:lnTo>
                      <a:pt x="896064" y="166592"/>
                    </a:lnTo>
                    <a:lnTo>
                      <a:pt x="896064" y="913102"/>
                    </a:lnTo>
                    <a:lnTo>
                      <a:pt x="1080326" y="913102"/>
                    </a:lnTo>
                    <a:lnTo>
                      <a:pt x="1267111" y="638604"/>
                    </a:lnTo>
                    <a:lnTo>
                      <a:pt x="1585150" y="903006"/>
                    </a:lnTo>
                    <a:cubicBezTo>
                      <a:pt x="1585150" y="903006"/>
                      <a:pt x="1564957" y="910158"/>
                      <a:pt x="1524571" y="924461"/>
                    </a:cubicBezTo>
                    <a:lnTo>
                      <a:pt x="896064" y="924461"/>
                    </a:lnTo>
                    <a:lnTo>
                      <a:pt x="896064" y="1307497"/>
                    </a:lnTo>
                    <a:cubicBezTo>
                      <a:pt x="896064" y="1324324"/>
                      <a:pt x="896064" y="1352931"/>
                      <a:pt x="896064" y="1393317"/>
                    </a:cubicBezTo>
                    <a:cubicBezTo>
                      <a:pt x="896064" y="1433703"/>
                      <a:pt x="896485" y="1480399"/>
                      <a:pt x="897326" y="1533406"/>
                    </a:cubicBezTo>
                    <a:cubicBezTo>
                      <a:pt x="898168" y="1586413"/>
                      <a:pt x="899009" y="1643626"/>
                      <a:pt x="899851" y="1705046"/>
                    </a:cubicBezTo>
                    <a:cubicBezTo>
                      <a:pt x="900692" y="1766467"/>
                      <a:pt x="901534" y="1826625"/>
                      <a:pt x="902375" y="1885521"/>
                    </a:cubicBezTo>
                    <a:cubicBezTo>
                      <a:pt x="903216" y="1944418"/>
                      <a:pt x="904058" y="1999107"/>
                      <a:pt x="904898" y="2049589"/>
                    </a:cubicBezTo>
                    <a:cubicBezTo>
                      <a:pt x="905740" y="2100072"/>
                      <a:pt x="906161" y="2141299"/>
                      <a:pt x="906161" y="2173272"/>
                    </a:cubicBezTo>
                    <a:cubicBezTo>
                      <a:pt x="906161" y="2196830"/>
                      <a:pt x="902375" y="2212816"/>
                      <a:pt x="894802" y="2221230"/>
                    </a:cubicBezTo>
                    <a:cubicBezTo>
                      <a:pt x="887230" y="2229644"/>
                      <a:pt x="874188" y="2235533"/>
                      <a:pt x="855678" y="2238899"/>
                    </a:cubicBezTo>
                    <a:cubicBezTo>
                      <a:pt x="832120" y="2243947"/>
                      <a:pt x="806458" y="2248154"/>
                      <a:pt x="778692" y="2251520"/>
                    </a:cubicBezTo>
                    <a:cubicBezTo>
                      <a:pt x="750927" y="2254885"/>
                      <a:pt x="723162" y="2257409"/>
                      <a:pt x="695396" y="2259092"/>
                    </a:cubicBezTo>
                    <a:cubicBezTo>
                      <a:pt x="667631" y="2260775"/>
                      <a:pt x="640707" y="2262037"/>
                      <a:pt x="614624" y="2262878"/>
                    </a:cubicBezTo>
                    <a:cubicBezTo>
                      <a:pt x="588542" y="2263719"/>
                      <a:pt x="566245" y="2264140"/>
                      <a:pt x="547735" y="2264140"/>
                    </a:cubicBezTo>
                    <a:cubicBezTo>
                      <a:pt x="549418" y="2208609"/>
                      <a:pt x="551100" y="2140037"/>
                      <a:pt x="552783" y="2058424"/>
                    </a:cubicBezTo>
                    <a:cubicBezTo>
                      <a:pt x="554466" y="1976811"/>
                      <a:pt x="556149" y="1894356"/>
                      <a:pt x="557831" y="1811060"/>
                    </a:cubicBezTo>
                    <a:cubicBezTo>
                      <a:pt x="559514" y="1727764"/>
                      <a:pt x="560776" y="1649516"/>
                      <a:pt x="561618" y="1576316"/>
                    </a:cubicBezTo>
                    <a:cubicBezTo>
                      <a:pt x="562459" y="1503116"/>
                      <a:pt x="562880" y="1447165"/>
                      <a:pt x="562880" y="1408462"/>
                    </a:cubicBezTo>
                    <a:lnTo>
                      <a:pt x="562880" y="924461"/>
                    </a:lnTo>
                    <a:lnTo>
                      <a:pt x="0" y="924461"/>
                    </a:lnTo>
                    <a:lnTo>
                      <a:pt x="0" y="913102"/>
                    </a:lnTo>
                    <a:lnTo>
                      <a:pt x="562880" y="913102"/>
                    </a:lnTo>
                    <a:lnTo>
                      <a:pt x="562880" y="525018"/>
                    </a:lnTo>
                    <a:cubicBezTo>
                      <a:pt x="562880" y="503142"/>
                      <a:pt x="562459" y="472432"/>
                      <a:pt x="561618" y="432887"/>
                    </a:cubicBezTo>
                    <a:cubicBezTo>
                      <a:pt x="560776" y="393343"/>
                      <a:pt x="559935" y="349171"/>
                      <a:pt x="559093" y="300371"/>
                    </a:cubicBezTo>
                    <a:cubicBezTo>
                      <a:pt x="558252" y="251571"/>
                      <a:pt x="556570" y="200668"/>
                      <a:pt x="554045" y="147661"/>
                    </a:cubicBezTo>
                    <a:cubicBezTo>
                      <a:pt x="551521" y="94655"/>
                      <a:pt x="549418" y="45434"/>
                      <a:pt x="547735" y="0"/>
                    </a:cubicBez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090057" y="675815"/>
              <a:ext cx="422603" cy="5431878"/>
              <a:chOff x="7063379" y="675815"/>
              <a:chExt cx="422603" cy="5431878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7075508" y="1723618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114297" y="3073392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7173386" y="4418335"/>
                <a:ext cx="202589" cy="214196"/>
              </a:xfrm>
              <a:custGeom>
                <a:avLst/>
                <a:gdLst/>
                <a:ahLst/>
                <a:cxnLst/>
                <a:rect l="l" t="t" r="r" b="b"/>
                <a:pathLst>
                  <a:path w="484632" h="512398">
                    <a:moveTo>
                      <a:pt x="7573" y="0"/>
                    </a:moveTo>
                    <a:cubicBezTo>
                      <a:pt x="98441" y="18511"/>
                      <a:pt x="174586" y="38704"/>
                      <a:pt x="236006" y="60579"/>
                    </a:cubicBezTo>
                    <a:cubicBezTo>
                      <a:pt x="297426" y="82455"/>
                      <a:pt x="346226" y="106014"/>
                      <a:pt x="382405" y="131255"/>
                    </a:cubicBezTo>
                    <a:cubicBezTo>
                      <a:pt x="418584" y="156496"/>
                      <a:pt x="444667" y="183841"/>
                      <a:pt x="460653" y="213289"/>
                    </a:cubicBezTo>
                    <a:cubicBezTo>
                      <a:pt x="476639" y="242737"/>
                      <a:pt x="484632" y="274289"/>
                      <a:pt x="484632" y="307944"/>
                    </a:cubicBezTo>
                    <a:cubicBezTo>
                      <a:pt x="484632" y="333185"/>
                      <a:pt x="478743" y="358426"/>
                      <a:pt x="466963" y="383668"/>
                    </a:cubicBezTo>
                    <a:cubicBezTo>
                      <a:pt x="455184" y="408909"/>
                      <a:pt x="440039" y="430785"/>
                      <a:pt x="421529" y="449295"/>
                    </a:cubicBezTo>
                    <a:cubicBezTo>
                      <a:pt x="403019" y="467805"/>
                      <a:pt x="381564" y="482950"/>
                      <a:pt x="357164" y="494729"/>
                    </a:cubicBezTo>
                    <a:cubicBezTo>
                      <a:pt x="332764" y="506508"/>
                      <a:pt x="307943" y="512398"/>
                      <a:pt x="282702" y="512398"/>
                    </a:cubicBezTo>
                    <a:cubicBezTo>
                      <a:pt x="254095" y="512398"/>
                      <a:pt x="230116" y="503143"/>
                      <a:pt x="210764" y="484632"/>
                    </a:cubicBezTo>
                    <a:cubicBezTo>
                      <a:pt x="191413" y="466122"/>
                      <a:pt x="175848" y="434150"/>
                      <a:pt x="164068" y="388716"/>
                    </a:cubicBezTo>
                    <a:cubicBezTo>
                      <a:pt x="147240" y="324771"/>
                      <a:pt x="124523" y="258303"/>
                      <a:pt x="95917" y="189310"/>
                    </a:cubicBezTo>
                    <a:cubicBezTo>
                      <a:pt x="67310" y="120317"/>
                      <a:pt x="35338" y="59738"/>
                      <a:pt x="0" y="7573"/>
                    </a:cubicBez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063379" y="675815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063379" y="5715175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005411" y="485887"/>
              <a:ext cx="526523" cy="5811733"/>
              <a:chOff x="9159704" y="485887"/>
              <a:chExt cx="526523" cy="5811733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9159704" y="1917529"/>
                <a:ext cx="526523" cy="406235"/>
              </a:xfrm>
              <a:custGeom>
                <a:avLst/>
                <a:gdLst/>
                <a:ahLst/>
                <a:cxnLst/>
                <a:rect l="l" t="t" r="r" b="b"/>
                <a:pathLst>
                  <a:path w="1259539" h="971788">
                    <a:moveTo>
                      <a:pt x="926354" y="0"/>
                    </a:moveTo>
                    <a:lnTo>
                      <a:pt x="1259539" y="148924"/>
                    </a:lnTo>
                    <a:lnTo>
                      <a:pt x="1178767" y="252413"/>
                    </a:lnTo>
                    <a:lnTo>
                      <a:pt x="1178767" y="535115"/>
                    </a:lnTo>
                    <a:cubicBezTo>
                      <a:pt x="1178767" y="583914"/>
                      <a:pt x="1178767" y="633976"/>
                      <a:pt x="1178767" y="685300"/>
                    </a:cubicBezTo>
                    <a:cubicBezTo>
                      <a:pt x="1178767" y="736624"/>
                      <a:pt x="1180449" y="795941"/>
                      <a:pt x="1183815" y="863251"/>
                    </a:cubicBezTo>
                    <a:cubicBezTo>
                      <a:pt x="1185498" y="888492"/>
                      <a:pt x="1181712" y="907423"/>
                      <a:pt x="1172456" y="920044"/>
                    </a:cubicBezTo>
                    <a:cubicBezTo>
                      <a:pt x="1163201" y="932665"/>
                      <a:pt x="1146794" y="941499"/>
                      <a:pt x="1123236" y="946547"/>
                    </a:cubicBezTo>
                    <a:cubicBezTo>
                      <a:pt x="1049195" y="963375"/>
                      <a:pt x="966740" y="971788"/>
                      <a:pt x="875872" y="971788"/>
                    </a:cubicBezTo>
                    <a:lnTo>
                      <a:pt x="875872" y="803303"/>
                    </a:lnTo>
                    <a:lnTo>
                      <a:pt x="307944" y="803303"/>
                    </a:lnTo>
                    <a:lnTo>
                      <a:pt x="307944" y="860727"/>
                    </a:lnTo>
                    <a:cubicBezTo>
                      <a:pt x="307944" y="909527"/>
                      <a:pt x="285647" y="938133"/>
                      <a:pt x="241054" y="946547"/>
                    </a:cubicBezTo>
                    <a:cubicBezTo>
                      <a:pt x="196461" y="954961"/>
                      <a:pt x="152289" y="961271"/>
                      <a:pt x="108538" y="965478"/>
                    </a:cubicBezTo>
                    <a:cubicBezTo>
                      <a:pt x="64786" y="969685"/>
                      <a:pt x="28607" y="971788"/>
                      <a:pt x="0" y="971788"/>
                    </a:cubicBezTo>
                    <a:cubicBezTo>
                      <a:pt x="3366" y="889334"/>
                      <a:pt x="5890" y="822024"/>
                      <a:pt x="7573" y="769858"/>
                    </a:cubicBezTo>
                    <a:cubicBezTo>
                      <a:pt x="9255" y="717693"/>
                      <a:pt x="10097" y="668893"/>
                      <a:pt x="10097" y="623459"/>
                    </a:cubicBezTo>
                    <a:lnTo>
                      <a:pt x="10097" y="386191"/>
                    </a:lnTo>
                    <a:cubicBezTo>
                      <a:pt x="10097" y="347488"/>
                      <a:pt x="10097" y="303316"/>
                      <a:pt x="10097" y="253675"/>
                    </a:cubicBezTo>
                    <a:cubicBezTo>
                      <a:pt x="10097" y="204034"/>
                      <a:pt x="8414" y="136303"/>
                      <a:pt x="5048" y="50483"/>
                    </a:cubicBezTo>
                    <a:lnTo>
                      <a:pt x="376095" y="158389"/>
                    </a:lnTo>
                    <a:lnTo>
                      <a:pt x="838010" y="158389"/>
                    </a:lnTo>
                    <a:lnTo>
                      <a:pt x="926354" y="0"/>
                    </a:lnTo>
                    <a:close/>
                    <a:moveTo>
                      <a:pt x="307944" y="169748"/>
                    </a:moveTo>
                    <a:lnTo>
                      <a:pt x="307944" y="791944"/>
                    </a:lnTo>
                    <a:lnTo>
                      <a:pt x="875872" y="791944"/>
                    </a:lnTo>
                    <a:lnTo>
                      <a:pt x="875872" y="169748"/>
                    </a:lnTo>
                    <a:lnTo>
                      <a:pt x="307944" y="169748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9211664" y="3263320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9283956" y="4299103"/>
                <a:ext cx="278019" cy="452661"/>
              </a:xfrm>
              <a:custGeom>
                <a:avLst/>
                <a:gdLst>
                  <a:gd name="connsiteX0" fmla="*/ 282702 w 665073"/>
                  <a:gd name="connsiteY0" fmla="*/ 0 h 1082850"/>
                  <a:gd name="connsiteX1" fmla="*/ 665073 w 665073"/>
                  <a:gd name="connsiteY1" fmla="*/ 113859 h 1082850"/>
                  <a:gd name="connsiteX2" fmla="*/ 665073 w 665073"/>
                  <a:gd name="connsiteY2" fmla="*/ 129361 h 1082850"/>
                  <a:gd name="connsiteX3" fmla="*/ 605790 w 665073"/>
                  <a:gd name="connsiteY3" fmla="*/ 129361 h 1082850"/>
                  <a:gd name="connsiteX4" fmla="*/ 605790 w 665073"/>
                  <a:gd name="connsiteY4" fmla="*/ 242316 h 1082850"/>
                  <a:gd name="connsiteX5" fmla="*/ 574238 w 665073"/>
                  <a:gd name="connsiteY5" fmla="*/ 526280 h 1082850"/>
                  <a:gd name="connsiteX6" fmla="*/ 472012 w 665073"/>
                  <a:gd name="connsiteY6" fmla="*/ 745879 h 1082850"/>
                  <a:gd name="connsiteX7" fmla="*/ 287750 w 665073"/>
                  <a:gd name="connsiteY7" fmla="*/ 923830 h 1082850"/>
                  <a:gd name="connsiteX8" fmla="*/ 10097 w 665073"/>
                  <a:gd name="connsiteY8" fmla="*/ 1082850 h 1082850"/>
                  <a:gd name="connsiteX9" fmla="*/ 0 w 665073"/>
                  <a:gd name="connsiteY9" fmla="*/ 1070229 h 1082850"/>
                  <a:gd name="connsiteX10" fmla="*/ 142613 w 665073"/>
                  <a:gd name="connsiteY10" fmla="*/ 887230 h 1082850"/>
                  <a:gd name="connsiteX11" fmla="*/ 233481 w 665073"/>
                  <a:gd name="connsiteY11" fmla="*/ 713065 h 1082850"/>
                  <a:gd name="connsiteX12" fmla="*/ 280178 w 665073"/>
                  <a:gd name="connsiteY12" fmla="*/ 521232 h 1082850"/>
                  <a:gd name="connsiteX13" fmla="*/ 292799 w 665073"/>
                  <a:gd name="connsiteY13" fmla="*/ 282702 h 1082850"/>
                  <a:gd name="connsiteX14" fmla="*/ 290274 w 665073"/>
                  <a:gd name="connsiteY14" fmla="*/ 136303 h 1082850"/>
                  <a:gd name="connsiteX15" fmla="*/ 282702 w 665073"/>
                  <a:gd name="connsiteY15" fmla="*/ 0 h 108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65073" h="1082850">
                    <a:moveTo>
                      <a:pt x="282702" y="0"/>
                    </a:moveTo>
                    <a:lnTo>
                      <a:pt x="665073" y="113859"/>
                    </a:lnTo>
                    <a:lnTo>
                      <a:pt x="665073" y="129361"/>
                    </a:lnTo>
                    <a:lnTo>
                      <a:pt x="605790" y="129361"/>
                    </a:lnTo>
                    <a:lnTo>
                      <a:pt x="605790" y="242316"/>
                    </a:lnTo>
                    <a:cubicBezTo>
                      <a:pt x="605790" y="350012"/>
                      <a:pt x="595273" y="444667"/>
                      <a:pt x="574238" y="526280"/>
                    </a:cubicBezTo>
                    <a:cubicBezTo>
                      <a:pt x="553204" y="607893"/>
                      <a:pt x="519128" y="681093"/>
                      <a:pt x="472012" y="745879"/>
                    </a:cubicBezTo>
                    <a:cubicBezTo>
                      <a:pt x="424894" y="810665"/>
                      <a:pt x="363474" y="869982"/>
                      <a:pt x="287750" y="923830"/>
                    </a:cubicBezTo>
                    <a:cubicBezTo>
                      <a:pt x="212026" y="977678"/>
                      <a:pt x="119475" y="1030685"/>
                      <a:pt x="10097" y="1082850"/>
                    </a:cubicBezTo>
                    <a:lnTo>
                      <a:pt x="0" y="1070229"/>
                    </a:lnTo>
                    <a:cubicBezTo>
                      <a:pt x="57214" y="1004602"/>
                      <a:pt x="104751" y="943602"/>
                      <a:pt x="142613" y="887230"/>
                    </a:cubicBezTo>
                    <a:cubicBezTo>
                      <a:pt x="180475" y="830858"/>
                      <a:pt x="210764" y="772803"/>
                      <a:pt x="233481" y="713065"/>
                    </a:cubicBezTo>
                    <a:cubicBezTo>
                      <a:pt x="256199" y="653328"/>
                      <a:pt x="271764" y="589383"/>
                      <a:pt x="280178" y="521232"/>
                    </a:cubicBezTo>
                    <a:cubicBezTo>
                      <a:pt x="288591" y="453081"/>
                      <a:pt x="292799" y="373571"/>
                      <a:pt x="292799" y="282702"/>
                    </a:cubicBezTo>
                    <a:cubicBezTo>
                      <a:pt x="292799" y="232220"/>
                      <a:pt x="291957" y="183420"/>
                      <a:pt x="290274" y="136303"/>
                    </a:cubicBezTo>
                    <a:cubicBezTo>
                      <a:pt x="288591" y="89186"/>
                      <a:pt x="286067" y="43751"/>
                      <a:pt x="282702" y="0"/>
                    </a:cubicBez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9262581" y="48588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262581" y="552524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024687" y="475044"/>
              <a:ext cx="910471" cy="5833418"/>
              <a:chOff x="11015788" y="475044"/>
              <a:chExt cx="910471" cy="583341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1309585" y="1697003"/>
                <a:ext cx="322877" cy="847289"/>
              </a:xfrm>
              <a:custGeom>
                <a:avLst/>
                <a:gdLst/>
                <a:ahLst/>
                <a:cxnLst/>
                <a:rect l="l" t="t" r="r" b="b"/>
                <a:pathLst>
                  <a:path w="772382" h="2026872">
                    <a:moveTo>
                      <a:pt x="461914" y="0"/>
                    </a:moveTo>
                    <a:lnTo>
                      <a:pt x="772382" y="151448"/>
                    </a:lnTo>
                    <a:lnTo>
                      <a:pt x="684038" y="259985"/>
                    </a:lnTo>
                    <a:lnTo>
                      <a:pt x="684038" y="898589"/>
                    </a:lnTo>
                    <a:cubicBezTo>
                      <a:pt x="684038" y="1053402"/>
                      <a:pt x="684038" y="1209056"/>
                      <a:pt x="684038" y="1365552"/>
                    </a:cubicBezTo>
                    <a:cubicBezTo>
                      <a:pt x="684038" y="1522047"/>
                      <a:pt x="685721" y="1695371"/>
                      <a:pt x="689086" y="1885521"/>
                    </a:cubicBezTo>
                    <a:cubicBezTo>
                      <a:pt x="689086" y="1910763"/>
                      <a:pt x="684038" y="1929273"/>
                      <a:pt x="673941" y="1941052"/>
                    </a:cubicBezTo>
                    <a:cubicBezTo>
                      <a:pt x="663845" y="1952831"/>
                      <a:pt x="646176" y="1962086"/>
                      <a:pt x="620934" y="1968817"/>
                    </a:cubicBezTo>
                    <a:cubicBezTo>
                      <a:pt x="595693" y="1975548"/>
                      <a:pt x="567087" y="1981017"/>
                      <a:pt x="535114" y="1985224"/>
                    </a:cubicBezTo>
                    <a:cubicBezTo>
                      <a:pt x="503142" y="1989431"/>
                      <a:pt x="465280" y="1992376"/>
                      <a:pt x="421529" y="1994059"/>
                    </a:cubicBezTo>
                    <a:lnTo>
                      <a:pt x="421529" y="1704415"/>
                    </a:lnTo>
                    <a:lnTo>
                      <a:pt x="267557" y="1704415"/>
                    </a:lnTo>
                    <a:lnTo>
                      <a:pt x="267557" y="1918335"/>
                    </a:lnTo>
                    <a:cubicBezTo>
                      <a:pt x="267557" y="1946942"/>
                      <a:pt x="264191" y="1967135"/>
                      <a:pt x="257460" y="1978914"/>
                    </a:cubicBezTo>
                    <a:cubicBezTo>
                      <a:pt x="250729" y="1990693"/>
                      <a:pt x="234743" y="1999948"/>
                      <a:pt x="209502" y="2006679"/>
                    </a:cubicBezTo>
                    <a:cubicBezTo>
                      <a:pt x="199406" y="2010045"/>
                      <a:pt x="185102" y="2012569"/>
                      <a:pt x="166592" y="2014252"/>
                    </a:cubicBezTo>
                    <a:cubicBezTo>
                      <a:pt x="148082" y="2015934"/>
                      <a:pt x="128730" y="2018038"/>
                      <a:pt x="108537" y="2020562"/>
                    </a:cubicBezTo>
                    <a:cubicBezTo>
                      <a:pt x="88344" y="2023086"/>
                      <a:pt x="68572" y="2024769"/>
                      <a:pt x="49220" y="2025610"/>
                    </a:cubicBezTo>
                    <a:cubicBezTo>
                      <a:pt x="29868" y="2026452"/>
                      <a:pt x="13462" y="2026872"/>
                      <a:pt x="0" y="2026872"/>
                    </a:cubicBezTo>
                    <a:cubicBezTo>
                      <a:pt x="1683" y="1941052"/>
                      <a:pt x="2945" y="1847659"/>
                      <a:pt x="3786" y="1746695"/>
                    </a:cubicBezTo>
                    <a:cubicBezTo>
                      <a:pt x="4627" y="1645729"/>
                      <a:pt x="5469" y="1548972"/>
                      <a:pt x="6310" y="1456420"/>
                    </a:cubicBezTo>
                    <a:cubicBezTo>
                      <a:pt x="7151" y="1363869"/>
                      <a:pt x="7993" y="1283097"/>
                      <a:pt x="8834" y="1214104"/>
                    </a:cubicBezTo>
                    <a:cubicBezTo>
                      <a:pt x="9676" y="1145111"/>
                      <a:pt x="10096" y="1098836"/>
                      <a:pt x="10096" y="1075277"/>
                    </a:cubicBezTo>
                    <a:lnTo>
                      <a:pt x="10096" y="600742"/>
                    </a:lnTo>
                    <a:cubicBezTo>
                      <a:pt x="10096" y="568770"/>
                      <a:pt x="10096" y="535115"/>
                      <a:pt x="10096" y="499777"/>
                    </a:cubicBezTo>
                    <a:cubicBezTo>
                      <a:pt x="10096" y="464439"/>
                      <a:pt x="10096" y="425736"/>
                      <a:pt x="10096" y="383667"/>
                    </a:cubicBezTo>
                    <a:cubicBezTo>
                      <a:pt x="10096" y="341598"/>
                      <a:pt x="9676" y="294481"/>
                      <a:pt x="8834" y="242316"/>
                    </a:cubicBezTo>
                    <a:cubicBezTo>
                      <a:pt x="7993" y="190151"/>
                      <a:pt x="6731" y="130413"/>
                      <a:pt x="5048" y="63103"/>
                    </a:cubicBezTo>
                    <a:lnTo>
                      <a:pt x="335709" y="168485"/>
                    </a:lnTo>
                    <a:lnTo>
                      <a:pt x="381143" y="168485"/>
                    </a:lnTo>
                    <a:lnTo>
                      <a:pt x="461914" y="0"/>
                    </a:lnTo>
                    <a:close/>
                    <a:moveTo>
                      <a:pt x="267557" y="179844"/>
                    </a:moveTo>
                    <a:lnTo>
                      <a:pt x="267557" y="1693057"/>
                    </a:lnTo>
                    <a:lnTo>
                      <a:pt x="421529" y="1693057"/>
                    </a:lnTo>
                    <a:lnTo>
                      <a:pt x="421529" y="179844"/>
                    </a:lnTo>
                    <a:lnTo>
                      <a:pt x="267557" y="179844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1369729" y="3352480"/>
                <a:ext cx="202589" cy="214196"/>
              </a:xfrm>
              <a:custGeom>
                <a:avLst/>
                <a:gdLst/>
                <a:ahLst/>
                <a:cxnLst/>
                <a:rect l="l" t="t" r="r" b="b"/>
                <a:pathLst>
                  <a:path w="484632" h="512398">
                    <a:moveTo>
                      <a:pt x="7573" y="0"/>
                    </a:moveTo>
                    <a:cubicBezTo>
                      <a:pt x="98441" y="18511"/>
                      <a:pt x="174586" y="38704"/>
                      <a:pt x="236006" y="60579"/>
                    </a:cubicBezTo>
                    <a:cubicBezTo>
                      <a:pt x="297426" y="82455"/>
                      <a:pt x="346226" y="106014"/>
                      <a:pt x="382405" y="131255"/>
                    </a:cubicBezTo>
                    <a:cubicBezTo>
                      <a:pt x="418584" y="156496"/>
                      <a:pt x="444667" y="183841"/>
                      <a:pt x="460653" y="213289"/>
                    </a:cubicBezTo>
                    <a:cubicBezTo>
                      <a:pt x="476639" y="242737"/>
                      <a:pt x="484632" y="274289"/>
                      <a:pt x="484632" y="307944"/>
                    </a:cubicBezTo>
                    <a:cubicBezTo>
                      <a:pt x="484632" y="333185"/>
                      <a:pt x="478743" y="358426"/>
                      <a:pt x="466963" y="383668"/>
                    </a:cubicBezTo>
                    <a:cubicBezTo>
                      <a:pt x="455184" y="408909"/>
                      <a:pt x="440039" y="430785"/>
                      <a:pt x="421529" y="449295"/>
                    </a:cubicBezTo>
                    <a:cubicBezTo>
                      <a:pt x="403019" y="467805"/>
                      <a:pt x="381564" y="482950"/>
                      <a:pt x="357164" y="494729"/>
                    </a:cubicBezTo>
                    <a:cubicBezTo>
                      <a:pt x="332764" y="506508"/>
                      <a:pt x="307943" y="512398"/>
                      <a:pt x="282702" y="512398"/>
                    </a:cubicBezTo>
                    <a:cubicBezTo>
                      <a:pt x="254095" y="512398"/>
                      <a:pt x="230116" y="503143"/>
                      <a:pt x="210764" y="484632"/>
                    </a:cubicBezTo>
                    <a:cubicBezTo>
                      <a:pt x="191413" y="466122"/>
                      <a:pt x="175848" y="434150"/>
                      <a:pt x="164068" y="388716"/>
                    </a:cubicBezTo>
                    <a:cubicBezTo>
                      <a:pt x="147240" y="324771"/>
                      <a:pt x="124523" y="258303"/>
                      <a:pt x="95917" y="189310"/>
                    </a:cubicBezTo>
                    <a:cubicBezTo>
                      <a:pt x="67310" y="120317"/>
                      <a:pt x="35338" y="59738"/>
                      <a:pt x="0" y="7573"/>
                    </a:cubicBez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1015788" y="4479058"/>
                <a:ext cx="910471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641224" h="65322">
                    <a:moveTo>
                      <a:pt x="561671" y="0"/>
                    </a:moveTo>
                    <a:lnTo>
                      <a:pt x="641224" y="58807"/>
                    </a:lnTo>
                    <a:cubicBezTo>
                      <a:pt x="641224" y="58807"/>
                      <a:pt x="635509" y="60979"/>
                      <a:pt x="624079" y="65322"/>
                    </a:cubicBezTo>
                    <a:lnTo>
                      <a:pt x="0" y="65322"/>
                    </a:lnTo>
                    <a:lnTo>
                      <a:pt x="0" y="62236"/>
                    </a:lnTo>
                    <a:lnTo>
                      <a:pt x="517094" y="62236"/>
                    </a:lnTo>
                    <a:lnTo>
                      <a:pt x="56167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271851" y="47504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1271851" y="551440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</p:grpSp>
      <p:pic>
        <p:nvPicPr>
          <p:cNvPr id="48" name="图片 4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3" name="组合 42"/>
          <p:cNvGrpSpPr/>
          <p:nvPr userDrawn="1"/>
        </p:nvGrpSpPr>
        <p:grpSpPr>
          <a:xfrm>
            <a:off x="294754" y="290409"/>
            <a:ext cx="881375" cy="830997"/>
            <a:chOff x="5505450" y="2803313"/>
            <a:chExt cx="1282700" cy="1209383"/>
          </a:xfrm>
        </p:grpSpPr>
        <p:sp>
          <p:nvSpPr>
            <p:cNvPr id="44" name="文本框 43"/>
            <p:cNvSpPr txBox="1"/>
            <p:nvPr/>
          </p:nvSpPr>
          <p:spPr>
            <a:xfrm>
              <a:off x="5505450" y="2803313"/>
              <a:ext cx="1282700" cy="120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珞珈</a:t>
              </a:r>
              <a:endParaRPr kumimoji="0" lang="en-US" altLang="zh-CN" sz="20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</a:p>
          </p:txBody>
        </p:sp>
        <p:sp>
          <p:nvSpPr>
            <p:cNvPr id="45" name="圆角矩形 129"/>
            <p:cNvSpPr/>
            <p:nvPr/>
          </p:nvSpPr>
          <p:spPr>
            <a:xfrm>
              <a:off x="5550980" y="2804354"/>
              <a:ext cx="1133158" cy="1163474"/>
            </a:xfrm>
            <a:prstGeom prst="roundRect">
              <a:avLst>
                <a:gd name="adj" fmla="val 2912"/>
              </a:avLst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6" name="等腰三角形 45"/>
          <p:cNvSpPr/>
          <p:nvPr userDrawn="1"/>
        </p:nvSpPr>
        <p:spPr>
          <a:xfrm>
            <a:off x="0" y="6475520"/>
            <a:ext cx="12192000" cy="4071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71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405603" y="462862"/>
            <a:ext cx="11529555" cy="5857783"/>
            <a:chOff x="405603" y="462862"/>
            <a:chExt cx="11529555" cy="5857783"/>
          </a:xfrm>
        </p:grpSpPr>
        <p:grpSp>
          <p:nvGrpSpPr>
            <p:cNvPr id="6" name="组合 5"/>
            <p:cNvGrpSpPr/>
            <p:nvPr/>
          </p:nvGrpSpPr>
          <p:grpSpPr>
            <a:xfrm>
              <a:off x="2424877" y="475044"/>
              <a:ext cx="910471" cy="5833418"/>
              <a:chOff x="2252788" y="475044"/>
              <a:chExt cx="910471" cy="5833418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546585" y="1697003"/>
                <a:ext cx="322877" cy="847289"/>
              </a:xfrm>
              <a:custGeom>
                <a:avLst/>
                <a:gdLst/>
                <a:ahLst/>
                <a:cxnLst/>
                <a:rect l="l" t="t" r="r" b="b"/>
                <a:pathLst>
                  <a:path w="772382" h="2026872">
                    <a:moveTo>
                      <a:pt x="461914" y="0"/>
                    </a:moveTo>
                    <a:lnTo>
                      <a:pt x="772382" y="151448"/>
                    </a:lnTo>
                    <a:lnTo>
                      <a:pt x="684038" y="259985"/>
                    </a:lnTo>
                    <a:lnTo>
                      <a:pt x="684038" y="898589"/>
                    </a:lnTo>
                    <a:cubicBezTo>
                      <a:pt x="684038" y="1053402"/>
                      <a:pt x="684038" y="1209056"/>
                      <a:pt x="684038" y="1365552"/>
                    </a:cubicBezTo>
                    <a:cubicBezTo>
                      <a:pt x="684038" y="1522047"/>
                      <a:pt x="685721" y="1695371"/>
                      <a:pt x="689086" y="1885521"/>
                    </a:cubicBezTo>
                    <a:cubicBezTo>
                      <a:pt x="689086" y="1910763"/>
                      <a:pt x="684038" y="1929273"/>
                      <a:pt x="673941" y="1941052"/>
                    </a:cubicBezTo>
                    <a:cubicBezTo>
                      <a:pt x="663845" y="1952831"/>
                      <a:pt x="646176" y="1962086"/>
                      <a:pt x="620934" y="1968817"/>
                    </a:cubicBezTo>
                    <a:cubicBezTo>
                      <a:pt x="595693" y="1975548"/>
                      <a:pt x="567087" y="1981017"/>
                      <a:pt x="535114" y="1985224"/>
                    </a:cubicBezTo>
                    <a:cubicBezTo>
                      <a:pt x="503142" y="1989431"/>
                      <a:pt x="465280" y="1992376"/>
                      <a:pt x="421529" y="1994059"/>
                    </a:cubicBezTo>
                    <a:lnTo>
                      <a:pt x="421529" y="1704415"/>
                    </a:lnTo>
                    <a:lnTo>
                      <a:pt x="267557" y="1704415"/>
                    </a:lnTo>
                    <a:lnTo>
                      <a:pt x="267557" y="1918335"/>
                    </a:lnTo>
                    <a:cubicBezTo>
                      <a:pt x="267557" y="1946942"/>
                      <a:pt x="264191" y="1967135"/>
                      <a:pt x="257460" y="1978914"/>
                    </a:cubicBezTo>
                    <a:cubicBezTo>
                      <a:pt x="250729" y="1990693"/>
                      <a:pt x="234743" y="1999948"/>
                      <a:pt x="209502" y="2006679"/>
                    </a:cubicBezTo>
                    <a:cubicBezTo>
                      <a:pt x="199406" y="2010045"/>
                      <a:pt x="185102" y="2012569"/>
                      <a:pt x="166592" y="2014252"/>
                    </a:cubicBezTo>
                    <a:cubicBezTo>
                      <a:pt x="148082" y="2015934"/>
                      <a:pt x="128730" y="2018038"/>
                      <a:pt x="108537" y="2020562"/>
                    </a:cubicBezTo>
                    <a:cubicBezTo>
                      <a:pt x="88344" y="2023086"/>
                      <a:pt x="68572" y="2024769"/>
                      <a:pt x="49220" y="2025610"/>
                    </a:cubicBezTo>
                    <a:cubicBezTo>
                      <a:pt x="29868" y="2026452"/>
                      <a:pt x="13462" y="2026872"/>
                      <a:pt x="0" y="2026872"/>
                    </a:cubicBezTo>
                    <a:cubicBezTo>
                      <a:pt x="1683" y="1941052"/>
                      <a:pt x="2945" y="1847659"/>
                      <a:pt x="3786" y="1746695"/>
                    </a:cubicBezTo>
                    <a:cubicBezTo>
                      <a:pt x="4627" y="1645729"/>
                      <a:pt x="5469" y="1548972"/>
                      <a:pt x="6310" y="1456420"/>
                    </a:cubicBezTo>
                    <a:cubicBezTo>
                      <a:pt x="7151" y="1363869"/>
                      <a:pt x="7993" y="1283097"/>
                      <a:pt x="8834" y="1214104"/>
                    </a:cubicBezTo>
                    <a:cubicBezTo>
                      <a:pt x="9676" y="1145111"/>
                      <a:pt x="10096" y="1098836"/>
                      <a:pt x="10096" y="1075277"/>
                    </a:cubicBezTo>
                    <a:lnTo>
                      <a:pt x="10096" y="600742"/>
                    </a:lnTo>
                    <a:cubicBezTo>
                      <a:pt x="10096" y="568770"/>
                      <a:pt x="10096" y="535115"/>
                      <a:pt x="10096" y="499777"/>
                    </a:cubicBezTo>
                    <a:cubicBezTo>
                      <a:pt x="10096" y="464439"/>
                      <a:pt x="10096" y="425736"/>
                      <a:pt x="10096" y="383667"/>
                    </a:cubicBezTo>
                    <a:cubicBezTo>
                      <a:pt x="10096" y="341598"/>
                      <a:pt x="9676" y="294481"/>
                      <a:pt x="8834" y="242316"/>
                    </a:cubicBezTo>
                    <a:cubicBezTo>
                      <a:pt x="7993" y="190151"/>
                      <a:pt x="6731" y="130413"/>
                      <a:pt x="5048" y="63103"/>
                    </a:cubicBezTo>
                    <a:lnTo>
                      <a:pt x="335709" y="168485"/>
                    </a:lnTo>
                    <a:lnTo>
                      <a:pt x="381143" y="168485"/>
                    </a:lnTo>
                    <a:lnTo>
                      <a:pt x="461914" y="0"/>
                    </a:lnTo>
                    <a:close/>
                    <a:moveTo>
                      <a:pt x="267557" y="179844"/>
                    </a:moveTo>
                    <a:lnTo>
                      <a:pt x="267557" y="1693057"/>
                    </a:lnTo>
                    <a:lnTo>
                      <a:pt x="421529" y="1693057"/>
                    </a:lnTo>
                    <a:lnTo>
                      <a:pt x="421529" y="179844"/>
                    </a:lnTo>
                    <a:lnTo>
                      <a:pt x="267557" y="179844"/>
                    </a:ln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508851" y="47504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606729" y="3352480"/>
                <a:ext cx="202589" cy="214196"/>
              </a:xfrm>
              <a:custGeom>
                <a:avLst/>
                <a:gdLst/>
                <a:ahLst/>
                <a:cxnLst/>
                <a:rect l="l" t="t" r="r" b="b"/>
                <a:pathLst>
                  <a:path w="484632" h="512398">
                    <a:moveTo>
                      <a:pt x="7573" y="0"/>
                    </a:moveTo>
                    <a:cubicBezTo>
                      <a:pt x="98441" y="18511"/>
                      <a:pt x="174586" y="38704"/>
                      <a:pt x="236006" y="60579"/>
                    </a:cubicBezTo>
                    <a:cubicBezTo>
                      <a:pt x="297426" y="82455"/>
                      <a:pt x="346226" y="106014"/>
                      <a:pt x="382405" y="131255"/>
                    </a:cubicBezTo>
                    <a:cubicBezTo>
                      <a:pt x="418584" y="156496"/>
                      <a:pt x="444667" y="183841"/>
                      <a:pt x="460653" y="213289"/>
                    </a:cubicBezTo>
                    <a:cubicBezTo>
                      <a:pt x="476639" y="242737"/>
                      <a:pt x="484632" y="274289"/>
                      <a:pt x="484632" y="307944"/>
                    </a:cubicBezTo>
                    <a:cubicBezTo>
                      <a:pt x="484632" y="333185"/>
                      <a:pt x="478743" y="358426"/>
                      <a:pt x="466963" y="383668"/>
                    </a:cubicBezTo>
                    <a:cubicBezTo>
                      <a:pt x="455184" y="408909"/>
                      <a:pt x="440039" y="430785"/>
                      <a:pt x="421529" y="449295"/>
                    </a:cubicBezTo>
                    <a:cubicBezTo>
                      <a:pt x="403019" y="467805"/>
                      <a:pt x="381564" y="482950"/>
                      <a:pt x="357164" y="494729"/>
                    </a:cubicBezTo>
                    <a:cubicBezTo>
                      <a:pt x="332764" y="506508"/>
                      <a:pt x="307943" y="512398"/>
                      <a:pt x="282702" y="512398"/>
                    </a:cubicBezTo>
                    <a:cubicBezTo>
                      <a:pt x="254095" y="512398"/>
                      <a:pt x="230116" y="503143"/>
                      <a:pt x="210764" y="484632"/>
                    </a:cubicBezTo>
                    <a:cubicBezTo>
                      <a:pt x="191413" y="466122"/>
                      <a:pt x="175848" y="434150"/>
                      <a:pt x="164068" y="388716"/>
                    </a:cubicBezTo>
                    <a:cubicBezTo>
                      <a:pt x="147240" y="324771"/>
                      <a:pt x="124523" y="258303"/>
                      <a:pt x="95917" y="189310"/>
                    </a:cubicBezTo>
                    <a:cubicBezTo>
                      <a:pt x="67310" y="120317"/>
                      <a:pt x="35338" y="59738"/>
                      <a:pt x="0" y="7573"/>
                    </a:cubicBez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2788" y="4479058"/>
                <a:ext cx="910471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641224" h="65322">
                    <a:moveTo>
                      <a:pt x="561671" y="0"/>
                    </a:moveTo>
                    <a:lnTo>
                      <a:pt x="641224" y="58807"/>
                    </a:lnTo>
                    <a:cubicBezTo>
                      <a:pt x="641224" y="58807"/>
                      <a:pt x="635509" y="60979"/>
                      <a:pt x="624079" y="65322"/>
                    </a:cubicBezTo>
                    <a:lnTo>
                      <a:pt x="0" y="65322"/>
                    </a:lnTo>
                    <a:lnTo>
                      <a:pt x="0" y="62236"/>
                    </a:lnTo>
                    <a:lnTo>
                      <a:pt x="517094" y="62236"/>
                    </a:lnTo>
                    <a:lnTo>
                      <a:pt x="561671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8851" y="551440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05603" y="485887"/>
              <a:ext cx="526523" cy="5811733"/>
              <a:chOff x="396704" y="485887"/>
              <a:chExt cx="526523" cy="5811733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396704" y="1917529"/>
                <a:ext cx="526523" cy="406235"/>
              </a:xfrm>
              <a:custGeom>
                <a:avLst/>
                <a:gdLst/>
                <a:ahLst/>
                <a:cxnLst/>
                <a:rect l="l" t="t" r="r" b="b"/>
                <a:pathLst>
                  <a:path w="1259539" h="971788">
                    <a:moveTo>
                      <a:pt x="926354" y="0"/>
                    </a:moveTo>
                    <a:lnTo>
                      <a:pt x="1259539" y="148924"/>
                    </a:lnTo>
                    <a:lnTo>
                      <a:pt x="1178767" y="252413"/>
                    </a:lnTo>
                    <a:lnTo>
                      <a:pt x="1178767" y="535115"/>
                    </a:lnTo>
                    <a:cubicBezTo>
                      <a:pt x="1178767" y="583914"/>
                      <a:pt x="1178767" y="633976"/>
                      <a:pt x="1178767" y="685300"/>
                    </a:cubicBezTo>
                    <a:cubicBezTo>
                      <a:pt x="1178767" y="736624"/>
                      <a:pt x="1180449" y="795941"/>
                      <a:pt x="1183815" y="863251"/>
                    </a:cubicBezTo>
                    <a:cubicBezTo>
                      <a:pt x="1185498" y="888492"/>
                      <a:pt x="1181712" y="907423"/>
                      <a:pt x="1172456" y="920044"/>
                    </a:cubicBezTo>
                    <a:cubicBezTo>
                      <a:pt x="1163201" y="932665"/>
                      <a:pt x="1146794" y="941499"/>
                      <a:pt x="1123236" y="946547"/>
                    </a:cubicBezTo>
                    <a:cubicBezTo>
                      <a:pt x="1049195" y="963375"/>
                      <a:pt x="966740" y="971788"/>
                      <a:pt x="875872" y="971788"/>
                    </a:cubicBezTo>
                    <a:lnTo>
                      <a:pt x="875872" y="803303"/>
                    </a:lnTo>
                    <a:lnTo>
                      <a:pt x="307944" y="803303"/>
                    </a:lnTo>
                    <a:lnTo>
                      <a:pt x="307944" y="860727"/>
                    </a:lnTo>
                    <a:cubicBezTo>
                      <a:pt x="307944" y="909527"/>
                      <a:pt x="285647" y="938133"/>
                      <a:pt x="241054" y="946547"/>
                    </a:cubicBezTo>
                    <a:cubicBezTo>
                      <a:pt x="196461" y="954961"/>
                      <a:pt x="152289" y="961271"/>
                      <a:pt x="108538" y="965478"/>
                    </a:cubicBezTo>
                    <a:cubicBezTo>
                      <a:pt x="64786" y="969685"/>
                      <a:pt x="28607" y="971788"/>
                      <a:pt x="0" y="971788"/>
                    </a:cubicBezTo>
                    <a:cubicBezTo>
                      <a:pt x="3366" y="889334"/>
                      <a:pt x="5890" y="822024"/>
                      <a:pt x="7573" y="769858"/>
                    </a:cubicBezTo>
                    <a:cubicBezTo>
                      <a:pt x="9255" y="717693"/>
                      <a:pt x="10097" y="668893"/>
                      <a:pt x="10097" y="623459"/>
                    </a:cubicBezTo>
                    <a:lnTo>
                      <a:pt x="10097" y="386191"/>
                    </a:lnTo>
                    <a:cubicBezTo>
                      <a:pt x="10097" y="347488"/>
                      <a:pt x="10097" y="303316"/>
                      <a:pt x="10097" y="253675"/>
                    </a:cubicBezTo>
                    <a:cubicBezTo>
                      <a:pt x="10097" y="204034"/>
                      <a:pt x="8414" y="136303"/>
                      <a:pt x="5048" y="50483"/>
                    </a:cubicBezTo>
                    <a:lnTo>
                      <a:pt x="376095" y="158389"/>
                    </a:lnTo>
                    <a:lnTo>
                      <a:pt x="838010" y="158389"/>
                    </a:lnTo>
                    <a:lnTo>
                      <a:pt x="926354" y="0"/>
                    </a:lnTo>
                    <a:close/>
                    <a:moveTo>
                      <a:pt x="307944" y="169748"/>
                    </a:moveTo>
                    <a:lnTo>
                      <a:pt x="307944" y="791944"/>
                    </a:lnTo>
                    <a:lnTo>
                      <a:pt x="875872" y="791944"/>
                    </a:lnTo>
                    <a:lnTo>
                      <a:pt x="875872" y="169748"/>
                    </a:lnTo>
                    <a:lnTo>
                      <a:pt x="307944" y="16974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48664" y="3263320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20956" y="4299103"/>
                <a:ext cx="278019" cy="452661"/>
              </a:xfrm>
              <a:custGeom>
                <a:avLst/>
                <a:gdLst>
                  <a:gd name="connsiteX0" fmla="*/ 282702 w 665073"/>
                  <a:gd name="connsiteY0" fmla="*/ 0 h 1082850"/>
                  <a:gd name="connsiteX1" fmla="*/ 665073 w 665073"/>
                  <a:gd name="connsiteY1" fmla="*/ 113859 h 1082850"/>
                  <a:gd name="connsiteX2" fmla="*/ 665073 w 665073"/>
                  <a:gd name="connsiteY2" fmla="*/ 129361 h 1082850"/>
                  <a:gd name="connsiteX3" fmla="*/ 605790 w 665073"/>
                  <a:gd name="connsiteY3" fmla="*/ 129361 h 1082850"/>
                  <a:gd name="connsiteX4" fmla="*/ 605790 w 665073"/>
                  <a:gd name="connsiteY4" fmla="*/ 242316 h 1082850"/>
                  <a:gd name="connsiteX5" fmla="*/ 574238 w 665073"/>
                  <a:gd name="connsiteY5" fmla="*/ 526280 h 1082850"/>
                  <a:gd name="connsiteX6" fmla="*/ 472012 w 665073"/>
                  <a:gd name="connsiteY6" fmla="*/ 745879 h 1082850"/>
                  <a:gd name="connsiteX7" fmla="*/ 287750 w 665073"/>
                  <a:gd name="connsiteY7" fmla="*/ 923830 h 1082850"/>
                  <a:gd name="connsiteX8" fmla="*/ 10097 w 665073"/>
                  <a:gd name="connsiteY8" fmla="*/ 1082850 h 1082850"/>
                  <a:gd name="connsiteX9" fmla="*/ 0 w 665073"/>
                  <a:gd name="connsiteY9" fmla="*/ 1070229 h 1082850"/>
                  <a:gd name="connsiteX10" fmla="*/ 142613 w 665073"/>
                  <a:gd name="connsiteY10" fmla="*/ 887230 h 1082850"/>
                  <a:gd name="connsiteX11" fmla="*/ 233481 w 665073"/>
                  <a:gd name="connsiteY11" fmla="*/ 713065 h 1082850"/>
                  <a:gd name="connsiteX12" fmla="*/ 280178 w 665073"/>
                  <a:gd name="connsiteY12" fmla="*/ 521232 h 1082850"/>
                  <a:gd name="connsiteX13" fmla="*/ 292799 w 665073"/>
                  <a:gd name="connsiteY13" fmla="*/ 282702 h 1082850"/>
                  <a:gd name="connsiteX14" fmla="*/ 290274 w 665073"/>
                  <a:gd name="connsiteY14" fmla="*/ 136303 h 1082850"/>
                  <a:gd name="connsiteX15" fmla="*/ 282702 w 665073"/>
                  <a:gd name="connsiteY15" fmla="*/ 0 h 108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65073" h="1082850">
                    <a:moveTo>
                      <a:pt x="282702" y="0"/>
                    </a:moveTo>
                    <a:lnTo>
                      <a:pt x="665073" y="113859"/>
                    </a:lnTo>
                    <a:lnTo>
                      <a:pt x="665073" y="129361"/>
                    </a:lnTo>
                    <a:lnTo>
                      <a:pt x="605790" y="129361"/>
                    </a:lnTo>
                    <a:lnTo>
                      <a:pt x="605790" y="242316"/>
                    </a:lnTo>
                    <a:cubicBezTo>
                      <a:pt x="605790" y="350012"/>
                      <a:pt x="595273" y="444667"/>
                      <a:pt x="574238" y="526280"/>
                    </a:cubicBezTo>
                    <a:cubicBezTo>
                      <a:pt x="553204" y="607893"/>
                      <a:pt x="519128" y="681093"/>
                      <a:pt x="472012" y="745879"/>
                    </a:cubicBezTo>
                    <a:cubicBezTo>
                      <a:pt x="424894" y="810665"/>
                      <a:pt x="363474" y="869982"/>
                      <a:pt x="287750" y="923830"/>
                    </a:cubicBezTo>
                    <a:cubicBezTo>
                      <a:pt x="212026" y="977678"/>
                      <a:pt x="119475" y="1030685"/>
                      <a:pt x="10097" y="1082850"/>
                    </a:cubicBezTo>
                    <a:lnTo>
                      <a:pt x="0" y="1070229"/>
                    </a:lnTo>
                    <a:cubicBezTo>
                      <a:pt x="57214" y="1004602"/>
                      <a:pt x="104751" y="943602"/>
                      <a:pt x="142613" y="887230"/>
                    </a:cubicBezTo>
                    <a:cubicBezTo>
                      <a:pt x="180475" y="830858"/>
                      <a:pt x="210764" y="772803"/>
                      <a:pt x="233481" y="713065"/>
                    </a:cubicBezTo>
                    <a:cubicBezTo>
                      <a:pt x="256199" y="653328"/>
                      <a:pt x="271764" y="589383"/>
                      <a:pt x="280178" y="521232"/>
                    </a:cubicBezTo>
                    <a:cubicBezTo>
                      <a:pt x="288591" y="453081"/>
                      <a:pt x="292799" y="373571"/>
                      <a:pt x="292799" y="282702"/>
                    </a:cubicBezTo>
                    <a:cubicBezTo>
                      <a:pt x="292799" y="232220"/>
                      <a:pt x="291957" y="183420"/>
                      <a:pt x="290274" y="136303"/>
                    </a:cubicBezTo>
                    <a:cubicBezTo>
                      <a:pt x="288591" y="89186"/>
                      <a:pt x="286067" y="43751"/>
                      <a:pt x="282702" y="0"/>
                    </a:cubicBez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99582" y="48588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99582" y="552524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828099" y="462862"/>
              <a:ext cx="769207" cy="5857783"/>
              <a:chOff x="4747953" y="462862"/>
              <a:chExt cx="769207" cy="5857783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4747953" y="1836811"/>
                <a:ext cx="769207" cy="567673"/>
              </a:xfrm>
              <a:custGeom>
                <a:avLst/>
                <a:gdLst/>
                <a:ahLst/>
                <a:cxnLst/>
                <a:rect l="l" t="t" r="r" b="b"/>
                <a:pathLst>
                  <a:path w="1840087" h="1357979">
                    <a:moveTo>
                      <a:pt x="1231773" y="0"/>
                    </a:moveTo>
                    <a:lnTo>
                      <a:pt x="1605343" y="224647"/>
                    </a:lnTo>
                    <a:lnTo>
                      <a:pt x="1479137" y="320564"/>
                    </a:lnTo>
                    <a:cubicBezTo>
                      <a:pt x="1432020" y="411432"/>
                      <a:pt x="1382799" y="495149"/>
                      <a:pt x="1331476" y="571714"/>
                    </a:cubicBezTo>
                    <a:cubicBezTo>
                      <a:pt x="1280152" y="648279"/>
                      <a:pt x="1224201" y="719376"/>
                      <a:pt x="1163621" y="785003"/>
                    </a:cubicBezTo>
                    <a:cubicBezTo>
                      <a:pt x="1256173" y="823706"/>
                      <a:pt x="1357558" y="856520"/>
                      <a:pt x="1467778" y="883444"/>
                    </a:cubicBezTo>
                    <a:cubicBezTo>
                      <a:pt x="1577999" y="910368"/>
                      <a:pt x="1702101" y="931402"/>
                      <a:pt x="1840087" y="946547"/>
                    </a:cubicBezTo>
                    <a:lnTo>
                      <a:pt x="1840087" y="961691"/>
                    </a:lnTo>
                    <a:cubicBezTo>
                      <a:pt x="1791287" y="1002077"/>
                      <a:pt x="1745853" y="1048353"/>
                      <a:pt x="1703784" y="1100518"/>
                    </a:cubicBezTo>
                    <a:cubicBezTo>
                      <a:pt x="1661715" y="1152683"/>
                      <a:pt x="1620488" y="1229249"/>
                      <a:pt x="1580102" y="1330214"/>
                    </a:cubicBezTo>
                    <a:cubicBezTo>
                      <a:pt x="1432020" y="1286462"/>
                      <a:pt x="1302869" y="1239345"/>
                      <a:pt x="1192649" y="1188863"/>
                    </a:cubicBezTo>
                    <a:cubicBezTo>
                      <a:pt x="1082429" y="1138380"/>
                      <a:pt x="986092" y="1080325"/>
                      <a:pt x="903637" y="1014698"/>
                    </a:cubicBezTo>
                    <a:cubicBezTo>
                      <a:pt x="673100" y="1179608"/>
                      <a:pt x="374411" y="1294034"/>
                      <a:pt x="7572" y="1357979"/>
                    </a:cubicBezTo>
                    <a:lnTo>
                      <a:pt x="0" y="1345358"/>
                    </a:lnTo>
                    <a:cubicBezTo>
                      <a:pt x="148082" y="1264587"/>
                      <a:pt x="281440" y="1182552"/>
                      <a:pt x="400074" y="1099256"/>
                    </a:cubicBezTo>
                    <a:cubicBezTo>
                      <a:pt x="518708" y="1015960"/>
                      <a:pt x="625983" y="926354"/>
                      <a:pt x="721900" y="830437"/>
                    </a:cubicBezTo>
                    <a:cubicBezTo>
                      <a:pt x="661321" y="749665"/>
                      <a:pt x="610838" y="659217"/>
                      <a:pt x="570452" y="559094"/>
                    </a:cubicBezTo>
                    <a:cubicBezTo>
                      <a:pt x="530066" y="458970"/>
                      <a:pt x="495570" y="336760"/>
                      <a:pt x="466963" y="192464"/>
                    </a:cubicBezTo>
                    <a:lnTo>
                      <a:pt x="252412" y="192464"/>
                    </a:lnTo>
                    <a:lnTo>
                      <a:pt x="252412" y="181106"/>
                    </a:lnTo>
                    <a:lnTo>
                      <a:pt x="1118188" y="181106"/>
                    </a:lnTo>
                    <a:lnTo>
                      <a:pt x="1231773" y="0"/>
                    </a:lnTo>
                    <a:close/>
                    <a:moveTo>
                      <a:pt x="492204" y="192464"/>
                    </a:moveTo>
                    <a:cubicBezTo>
                      <a:pt x="556149" y="296374"/>
                      <a:pt x="620514" y="382405"/>
                      <a:pt x="685300" y="450556"/>
                    </a:cubicBezTo>
                    <a:cubicBezTo>
                      <a:pt x="750086" y="518708"/>
                      <a:pt x="820341" y="579707"/>
                      <a:pt x="896064" y="633555"/>
                    </a:cubicBezTo>
                    <a:cubicBezTo>
                      <a:pt x="944864" y="569611"/>
                      <a:pt x="989878" y="503563"/>
                      <a:pt x="1031105" y="435411"/>
                    </a:cubicBezTo>
                    <a:cubicBezTo>
                      <a:pt x="1072332" y="367260"/>
                      <a:pt x="1110615" y="286278"/>
                      <a:pt x="1145953" y="192464"/>
                    </a:cubicBezTo>
                    <a:lnTo>
                      <a:pt x="492204" y="192464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892763" y="3079577"/>
                <a:ext cx="479587" cy="760002"/>
              </a:xfrm>
              <a:custGeom>
                <a:avLst/>
                <a:gdLst/>
                <a:ahLst/>
                <a:cxnLst/>
                <a:rect l="l" t="t" r="r" b="b"/>
                <a:pathLst>
                  <a:path w="923830" h="1463993">
                    <a:moveTo>
                      <a:pt x="318040" y="0"/>
                    </a:moveTo>
                    <a:lnTo>
                      <a:pt x="658797" y="174165"/>
                    </a:lnTo>
                    <a:lnTo>
                      <a:pt x="560356" y="280178"/>
                    </a:lnTo>
                    <a:lnTo>
                      <a:pt x="560356" y="969264"/>
                    </a:lnTo>
                    <a:lnTo>
                      <a:pt x="916257" y="810244"/>
                    </a:lnTo>
                    <a:lnTo>
                      <a:pt x="923830" y="822865"/>
                    </a:lnTo>
                    <a:cubicBezTo>
                      <a:pt x="878396" y="876713"/>
                      <a:pt x="835906" y="925513"/>
                      <a:pt x="796362" y="969264"/>
                    </a:cubicBezTo>
                    <a:cubicBezTo>
                      <a:pt x="756817" y="1013016"/>
                      <a:pt x="718113" y="1054664"/>
                      <a:pt x="680252" y="1094208"/>
                    </a:cubicBezTo>
                    <a:cubicBezTo>
                      <a:pt x="642390" y="1133753"/>
                      <a:pt x="603687" y="1173298"/>
                      <a:pt x="564142" y="1212842"/>
                    </a:cubicBezTo>
                    <a:cubicBezTo>
                      <a:pt x="524597" y="1252387"/>
                      <a:pt x="481267" y="1294035"/>
                      <a:pt x="434149" y="1337786"/>
                    </a:cubicBezTo>
                    <a:lnTo>
                      <a:pt x="378619" y="1463993"/>
                    </a:lnTo>
                    <a:lnTo>
                      <a:pt x="151447" y="1151001"/>
                    </a:lnTo>
                    <a:cubicBezTo>
                      <a:pt x="195199" y="1124077"/>
                      <a:pt x="225488" y="1096733"/>
                      <a:pt x="242316" y="1068967"/>
                    </a:cubicBezTo>
                    <a:cubicBezTo>
                      <a:pt x="259144" y="1041202"/>
                      <a:pt x="267557" y="1006285"/>
                      <a:pt x="267557" y="964216"/>
                    </a:cubicBezTo>
                    <a:lnTo>
                      <a:pt x="267557" y="200037"/>
                    </a:lnTo>
                    <a:lnTo>
                      <a:pt x="0" y="200037"/>
                    </a:lnTo>
                    <a:lnTo>
                      <a:pt x="0" y="188679"/>
                    </a:lnTo>
                    <a:lnTo>
                      <a:pt x="227171" y="188679"/>
                    </a:lnTo>
                    <a:lnTo>
                      <a:pt x="318040" y="0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88312" y="4163096"/>
                <a:ext cx="288489" cy="724675"/>
              </a:xfrm>
              <a:custGeom>
                <a:avLst/>
                <a:gdLst>
                  <a:gd name="connsiteX0" fmla="*/ 0 w 690120"/>
                  <a:gd name="connsiteY0" fmla="*/ 0 h 1733559"/>
                  <a:gd name="connsiteX1" fmla="*/ 20561 w 690120"/>
                  <a:gd name="connsiteY1" fmla="*/ 0 h 1733559"/>
                  <a:gd name="connsiteX2" fmla="*/ 20561 w 690120"/>
                  <a:gd name="connsiteY2" fmla="*/ 12433 h 1733559"/>
                  <a:gd name="connsiteX3" fmla="*/ 113963 w 690120"/>
                  <a:gd name="connsiteY3" fmla="*/ 486793 h 1733559"/>
                  <a:gd name="connsiteX4" fmla="*/ 249344 w 690120"/>
                  <a:gd name="connsiteY4" fmla="*/ 859352 h 1733559"/>
                  <a:gd name="connsiteX5" fmla="*/ 438248 w 690120"/>
                  <a:gd name="connsiteY5" fmla="*/ 1165797 h 1733559"/>
                  <a:gd name="connsiteX6" fmla="*/ 690120 w 690120"/>
                  <a:gd name="connsiteY6" fmla="*/ 1439708 h 1733559"/>
                  <a:gd name="connsiteX7" fmla="*/ 685924 w 690120"/>
                  <a:gd name="connsiteY7" fmla="*/ 1452302 h 1733559"/>
                  <a:gd name="connsiteX8" fmla="*/ 593569 w 690120"/>
                  <a:gd name="connsiteY8" fmla="*/ 1492182 h 1733559"/>
                  <a:gd name="connsiteX9" fmla="*/ 511711 w 690120"/>
                  <a:gd name="connsiteY9" fmla="*/ 1547804 h 1733559"/>
                  <a:gd name="connsiteX10" fmla="*/ 434052 w 690120"/>
                  <a:gd name="connsiteY10" fmla="*/ 1625463 h 1733559"/>
                  <a:gd name="connsiteX11" fmla="*/ 352194 w 690120"/>
                  <a:gd name="connsiteY11" fmla="*/ 1733559 h 1733559"/>
                  <a:gd name="connsiteX12" fmla="*/ 239899 w 690120"/>
                  <a:gd name="connsiteY12" fmla="*/ 1511071 h 1733559"/>
                  <a:gd name="connsiteX13" fmla="*/ 156992 w 690120"/>
                  <a:gd name="connsiteY13" fmla="*/ 1307477 h 1733559"/>
                  <a:gd name="connsiteX14" fmla="*/ 97173 w 690120"/>
                  <a:gd name="connsiteY14" fmla="*/ 1101779 h 1733559"/>
                  <a:gd name="connsiteX15" fmla="*/ 57291 w 690120"/>
                  <a:gd name="connsiteY15" fmla="*/ 871946 h 1733559"/>
                  <a:gd name="connsiteX16" fmla="*/ 31056 w 690120"/>
                  <a:gd name="connsiteY16" fmla="*/ 593839 h 1733559"/>
                  <a:gd name="connsiteX17" fmla="*/ 3771 w 690120"/>
                  <a:gd name="connsiteY17" fmla="*/ 167754 h 1733559"/>
                  <a:gd name="connsiteX18" fmla="*/ 0 w 690120"/>
                  <a:gd name="connsiteY18" fmla="*/ 258969 h 1733559"/>
                  <a:gd name="connsiteX19" fmla="*/ 0 w 690120"/>
                  <a:gd name="connsiteY19" fmla="*/ 0 h 173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90120" h="1733559">
                    <a:moveTo>
                      <a:pt x="0" y="0"/>
                    </a:moveTo>
                    <a:lnTo>
                      <a:pt x="20561" y="0"/>
                    </a:lnTo>
                    <a:lnTo>
                      <a:pt x="20561" y="12433"/>
                    </a:lnTo>
                    <a:cubicBezTo>
                      <a:pt x="45749" y="191543"/>
                      <a:pt x="76881" y="349661"/>
                      <a:pt x="113963" y="486793"/>
                    </a:cubicBezTo>
                    <a:cubicBezTo>
                      <a:pt x="151045" y="623924"/>
                      <a:pt x="196173" y="748110"/>
                      <a:pt x="249344" y="859352"/>
                    </a:cubicBezTo>
                    <a:cubicBezTo>
                      <a:pt x="302518" y="970597"/>
                      <a:pt x="365486" y="1072744"/>
                      <a:pt x="438248" y="1165797"/>
                    </a:cubicBezTo>
                    <a:cubicBezTo>
                      <a:pt x="511013" y="1258850"/>
                      <a:pt x="594970" y="1350153"/>
                      <a:pt x="690120" y="1439708"/>
                    </a:cubicBezTo>
                    <a:lnTo>
                      <a:pt x="685924" y="1452302"/>
                    </a:lnTo>
                    <a:cubicBezTo>
                      <a:pt x="652341" y="1463498"/>
                      <a:pt x="621554" y="1476790"/>
                      <a:pt x="593569" y="1492182"/>
                    </a:cubicBezTo>
                    <a:cubicBezTo>
                      <a:pt x="565586" y="1507573"/>
                      <a:pt x="538298" y="1526114"/>
                      <a:pt x="511711" y="1547804"/>
                    </a:cubicBezTo>
                    <a:cubicBezTo>
                      <a:pt x="485127" y="1569491"/>
                      <a:pt x="459237" y="1595381"/>
                      <a:pt x="434052" y="1625463"/>
                    </a:cubicBezTo>
                    <a:cubicBezTo>
                      <a:pt x="408864" y="1655548"/>
                      <a:pt x="381579" y="1691580"/>
                      <a:pt x="352194" y="1733559"/>
                    </a:cubicBezTo>
                    <a:cubicBezTo>
                      <a:pt x="308814" y="1653801"/>
                      <a:pt x="271383" y="1579637"/>
                      <a:pt x="239899" y="1511071"/>
                    </a:cubicBezTo>
                    <a:cubicBezTo>
                      <a:pt x="208415" y="1442509"/>
                      <a:pt x="180781" y="1374641"/>
                      <a:pt x="156992" y="1307477"/>
                    </a:cubicBezTo>
                    <a:cubicBezTo>
                      <a:pt x="133205" y="1240310"/>
                      <a:pt x="113265" y="1171744"/>
                      <a:pt x="97173" y="1101779"/>
                    </a:cubicBezTo>
                    <a:cubicBezTo>
                      <a:pt x="81081" y="1031815"/>
                      <a:pt x="67789" y="955206"/>
                      <a:pt x="57291" y="871946"/>
                    </a:cubicBezTo>
                    <a:cubicBezTo>
                      <a:pt x="46799" y="788690"/>
                      <a:pt x="38052" y="695985"/>
                      <a:pt x="31056" y="593839"/>
                    </a:cubicBezTo>
                    <a:cubicBezTo>
                      <a:pt x="24059" y="491690"/>
                      <a:pt x="14963" y="349661"/>
                      <a:pt x="3771" y="167754"/>
                    </a:cubicBezTo>
                    <a:lnTo>
                      <a:pt x="0" y="2589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846062" y="462862"/>
                <a:ext cx="572988" cy="818423"/>
              </a:xfrm>
              <a:custGeom>
                <a:avLst/>
                <a:gdLst/>
                <a:ahLst/>
                <a:cxnLst/>
                <a:rect l="l" t="t" r="r" b="b"/>
                <a:pathLst>
                  <a:path w="1585150" h="2264140">
                    <a:moveTo>
                      <a:pt x="547735" y="0"/>
                    </a:moveTo>
                    <a:lnTo>
                      <a:pt x="1007126" y="63103"/>
                    </a:lnTo>
                    <a:lnTo>
                      <a:pt x="896064" y="166592"/>
                    </a:lnTo>
                    <a:lnTo>
                      <a:pt x="896064" y="913102"/>
                    </a:lnTo>
                    <a:lnTo>
                      <a:pt x="1080326" y="913102"/>
                    </a:lnTo>
                    <a:lnTo>
                      <a:pt x="1267111" y="638604"/>
                    </a:lnTo>
                    <a:lnTo>
                      <a:pt x="1585150" y="903006"/>
                    </a:lnTo>
                    <a:cubicBezTo>
                      <a:pt x="1585150" y="903006"/>
                      <a:pt x="1564957" y="910158"/>
                      <a:pt x="1524571" y="924461"/>
                    </a:cubicBezTo>
                    <a:lnTo>
                      <a:pt x="896064" y="924461"/>
                    </a:lnTo>
                    <a:lnTo>
                      <a:pt x="896064" y="1307497"/>
                    </a:lnTo>
                    <a:cubicBezTo>
                      <a:pt x="896064" y="1324324"/>
                      <a:pt x="896064" y="1352931"/>
                      <a:pt x="896064" y="1393317"/>
                    </a:cubicBezTo>
                    <a:cubicBezTo>
                      <a:pt x="896064" y="1433703"/>
                      <a:pt x="896485" y="1480399"/>
                      <a:pt x="897326" y="1533406"/>
                    </a:cubicBezTo>
                    <a:cubicBezTo>
                      <a:pt x="898168" y="1586413"/>
                      <a:pt x="899009" y="1643626"/>
                      <a:pt x="899851" y="1705046"/>
                    </a:cubicBezTo>
                    <a:cubicBezTo>
                      <a:pt x="900692" y="1766467"/>
                      <a:pt x="901534" y="1826625"/>
                      <a:pt x="902375" y="1885521"/>
                    </a:cubicBezTo>
                    <a:cubicBezTo>
                      <a:pt x="903216" y="1944418"/>
                      <a:pt x="904058" y="1999107"/>
                      <a:pt x="904898" y="2049589"/>
                    </a:cubicBezTo>
                    <a:cubicBezTo>
                      <a:pt x="905740" y="2100072"/>
                      <a:pt x="906161" y="2141299"/>
                      <a:pt x="906161" y="2173272"/>
                    </a:cubicBezTo>
                    <a:cubicBezTo>
                      <a:pt x="906161" y="2196830"/>
                      <a:pt x="902375" y="2212816"/>
                      <a:pt x="894802" y="2221230"/>
                    </a:cubicBezTo>
                    <a:cubicBezTo>
                      <a:pt x="887230" y="2229644"/>
                      <a:pt x="874188" y="2235533"/>
                      <a:pt x="855678" y="2238899"/>
                    </a:cubicBezTo>
                    <a:cubicBezTo>
                      <a:pt x="832120" y="2243947"/>
                      <a:pt x="806458" y="2248154"/>
                      <a:pt x="778692" y="2251520"/>
                    </a:cubicBezTo>
                    <a:cubicBezTo>
                      <a:pt x="750927" y="2254885"/>
                      <a:pt x="723162" y="2257409"/>
                      <a:pt x="695396" y="2259092"/>
                    </a:cubicBezTo>
                    <a:cubicBezTo>
                      <a:pt x="667631" y="2260775"/>
                      <a:pt x="640707" y="2262037"/>
                      <a:pt x="614624" y="2262878"/>
                    </a:cubicBezTo>
                    <a:cubicBezTo>
                      <a:pt x="588542" y="2263719"/>
                      <a:pt x="566245" y="2264140"/>
                      <a:pt x="547735" y="2264140"/>
                    </a:cubicBezTo>
                    <a:cubicBezTo>
                      <a:pt x="549418" y="2208609"/>
                      <a:pt x="551100" y="2140037"/>
                      <a:pt x="552783" y="2058424"/>
                    </a:cubicBezTo>
                    <a:cubicBezTo>
                      <a:pt x="554466" y="1976811"/>
                      <a:pt x="556149" y="1894356"/>
                      <a:pt x="557831" y="1811060"/>
                    </a:cubicBezTo>
                    <a:cubicBezTo>
                      <a:pt x="559514" y="1727764"/>
                      <a:pt x="560776" y="1649516"/>
                      <a:pt x="561618" y="1576316"/>
                    </a:cubicBezTo>
                    <a:cubicBezTo>
                      <a:pt x="562459" y="1503116"/>
                      <a:pt x="562880" y="1447165"/>
                      <a:pt x="562880" y="1408462"/>
                    </a:cubicBezTo>
                    <a:lnTo>
                      <a:pt x="562880" y="924461"/>
                    </a:lnTo>
                    <a:lnTo>
                      <a:pt x="0" y="924461"/>
                    </a:lnTo>
                    <a:lnTo>
                      <a:pt x="0" y="913102"/>
                    </a:lnTo>
                    <a:lnTo>
                      <a:pt x="562880" y="913102"/>
                    </a:lnTo>
                    <a:lnTo>
                      <a:pt x="562880" y="525018"/>
                    </a:lnTo>
                    <a:cubicBezTo>
                      <a:pt x="562880" y="503142"/>
                      <a:pt x="562459" y="472432"/>
                      <a:pt x="561618" y="432887"/>
                    </a:cubicBezTo>
                    <a:cubicBezTo>
                      <a:pt x="560776" y="393343"/>
                      <a:pt x="559935" y="349171"/>
                      <a:pt x="559093" y="300371"/>
                    </a:cubicBezTo>
                    <a:cubicBezTo>
                      <a:pt x="558252" y="251571"/>
                      <a:pt x="556570" y="200668"/>
                      <a:pt x="554045" y="147661"/>
                    </a:cubicBezTo>
                    <a:cubicBezTo>
                      <a:pt x="551521" y="94655"/>
                      <a:pt x="549418" y="45434"/>
                      <a:pt x="547735" y="0"/>
                    </a:cubicBez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846062" y="5502222"/>
                <a:ext cx="572988" cy="818423"/>
              </a:xfrm>
              <a:custGeom>
                <a:avLst/>
                <a:gdLst/>
                <a:ahLst/>
                <a:cxnLst/>
                <a:rect l="l" t="t" r="r" b="b"/>
                <a:pathLst>
                  <a:path w="1585150" h="2264140">
                    <a:moveTo>
                      <a:pt x="547735" y="0"/>
                    </a:moveTo>
                    <a:lnTo>
                      <a:pt x="1007126" y="63103"/>
                    </a:lnTo>
                    <a:lnTo>
                      <a:pt x="896064" y="166592"/>
                    </a:lnTo>
                    <a:lnTo>
                      <a:pt x="896064" y="913102"/>
                    </a:lnTo>
                    <a:lnTo>
                      <a:pt x="1080326" y="913102"/>
                    </a:lnTo>
                    <a:lnTo>
                      <a:pt x="1267111" y="638604"/>
                    </a:lnTo>
                    <a:lnTo>
                      <a:pt x="1585150" y="903006"/>
                    </a:lnTo>
                    <a:cubicBezTo>
                      <a:pt x="1585150" y="903006"/>
                      <a:pt x="1564957" y="910158"/>
                      <a:pt x="1524571" y="924461"/>
                    </a:cubicBezTo>
                    <a:lnTo>
                      <a:pt x="896064" y="924461"/>
                    </a:lnTo>
                    <a:lnTo>
                      <a:pt x="896064" y="1307497"/>
                    </a:lnTo>
                    <a:cubicBezTo>
                      <a:pt x="896064" y="1324324"/>
                      <a:pt x="896064" y="1352931"/>
                      <a:pt x="896064" y="1393317"/>
                    </a:cubicBezTo>
                    <a:cubicBezTo>
                      <a:pt x="896064" y="1433703"/>
                      <a:pt x="896485" y="1480399"/>
                      <a:pt x="897326" y="1533406"/>
                    </a:cubicBezTo>
                    <a:cubicBezTo>
                      <a:pt x="898168" y="1586413"/>
                      <a:pt x="899009" y="1643626"/>
                      <a:pt x="899851" y="1705046"/>
                    </a:cubicBezTo>
                    <a:cubicBezTo>
                      <a:pt x="900692" y="1766467"/>
                      <a:pt x="901534" y="1826625"/>
                      <a:pt x="902375" y="1885521"/>
                    </a:cubicBezTo>
                    <a:cubicBezTo>
                      <a:pt x="903216" y="1944418"/>
                      <a:pt x="904058" y="1999107"/>
                      <a:pt x="904898" y="2049589"/>
                    </a:cubicBezTo>
                    <a:cubicBezTo>
                      <a:pt x="905740" y="2100072"/>
                      <a:pt x="906161" y="2141299"/>
                      <a:pt x="906161" y="2173272"/>
                    </a:cubicBezTo>
                    <a:cubicBezTo>
                      <a:pt x="906161" y="2196830"/>
                      <a:pt x="902375" y="2212816"/>
                      <a:pt x="894802" y="2221230"/>
                    </a:cubicBezTo>
                    <a:cubicBezTo>
                      <a:pt x="887230" y="2229644"/>
                      <a:pt x="874188" y="2235533"/>
                      <a:pt x="855678" y="2238899"/>
                    </a:cubicBezTo>
                    <a:cubicBezTo>
                      <a:pt x="832120" y="2243947"/>
                      <a:pt x="806458" y="2248154"/>
                      <a:pt x="778692" y="2251520"/>
                    </a:cubicBezTo>
                    <a:cubicBezTo>
                      <a:pt x="750927" y="2254885"/>
                      <a:pt x="723162" y="2257409"/>
                      <a:pt x="695396" y="2259092"/>
                    </a:cubicBezTo>
                    <a:cubicBezTo>
                      <a:pt x="667631" y="2260775"/>
                      <a:pt x="640707" y="2262037"/>
                      <a:pt x="614624" y="2262878"/>
                    </a:cubicBezTo>
                    <a:cubicBezTo>
                      <a:pt x="588542" y="2263719"/>
                      <a:pt x="566245" y="2264140"/>
                      <a:pt x="547735" y="2264140"/>
                    </a:cubicBezTo>
                    <a:cubicBezTo>
                      <a:pt x="549418" y="2208609"/>
                      <a:pt x="551100" y="2140037"/>
                      <a:pt x="552783" y="2058424"/>
                    </a:cubicBezTo>
                    <a:cubicBezTo>
                      <a:pt x="554466" y="1976811"/>
                      <a:pt x="556149" y="1894356"/>
                      <a:pt x="557831" y="1811060"/>
                    </a:cubicBezTo>
                    <a:cubicBezTo>
                      <a:pt x="559514" y="1727764"/>
                      <a:pt x="560776" y="1649516"/>
                      <a:pt x="561618" y="1576316"/>
                    </a:cubicBezTo>
                    <a:cubicBezTo>
                      <a:pt x="562459" y="1503116"/>
                      <a:pt x="562880" y="1447165"/>
                      <a:pt x="562880" y="1408462"/>
                    </a:cubicBezTo>
                    <a:lnTo>
                      <a:pt x="562880" y="924461"/>
                    </a:lnTo>
                    <a:lnTo>
                      <a:pt x="0" y="924461"/>
                    </a:lnTo>
                    <a:lnTo>
                      <a:pt x="0" y="913102"/>
                    </a:lnTo>
                    <a:lnTo>
                      <a:pt x="562880" y="913102"/>
                    </a:lnTo>
                    <a:lnTo>
                      <a:pt x="562880" y="525018"/>
                    </a:lnTo>
                    <a:cubicBezTo>
                      <a:pt x="562880" y="503142"/>
                      <a:pt x="562459" y="472432"/>
                      <a:pt x="561618" y="432887"/>
                    </a:cubicBezTo>
                    <a:cubicBezTo>
                      <a:pt x="560776" y="393343"/>
                      <a:pt x="559935" y="349171"/>
                      <a:pt x="559093" y="300371"/>
                    </a:cubicBezTo>
                    <a:cubicBezTo>
                      <a:pt x="558252" y="251571"/>
                      <a:pt x="556570" y="200668"/>
                      <a:pt x="554045" y="147661"/>
                    </a:cubicBezTo>
                    <a:cubicBezTo>
                      <a:pt x="551521" y="94655"/>
                      <a:pt x="549418" y="45434"/>
                      <a:pt x="547735" y="0"/>
                    </a:cubicBez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090057" y="675815"/>
              <a:ext cx="422603" cy="5431878"/>
              <a:chOff x="7063379" y="675815"/>
              <a:chExt cx="422603" cy="5431878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7075508" y="1723618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114297" y="3073392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7173386" y="4418335"/>
                <a:ext cx="202589" cy="214196"/>
              </a:xfrm>
              <a:custGeom>
                <a:avLst/>
                <a:gdLst/>
                <a:ahLst/>
                <a:cxnLst/>
                <a:rect l="l" t="t" r="r" b="b"/>
                <a:pathLst>
                  <a:path w="484632" h="512398">
                    <a:moveTo>
                      <a:pt x="7573" y="0"/>
                    </a:moveTo>
                    <a:cubicBezTo>
                      <a:pt x="98441" y="18511"/>
                      <a:pt x="174586" y="38704"/>
                      <a:pt x="236006" y="60579"/>
                    </a:cubicBezTo>
                    <a:cubicBezTo>
                      <a:pt x="297426" y="82455"/>
                      <a:pt x="346226" y="106014"/>
                      <a:pt x="382405" y="131255"/>
                    </a:cubicBezTo>
                    <a:cubicBezTo>
                      <a:pt x="418584" y="156496"/>
                      <a:pt x="444667" y="183841"/>
                      <a:pt x="460653" y="213289"/>
                    </a:cubicBezTo>
                    <a:cubicBezTo>
                      <a:pt x="476639" y="242737"/>
                      <a:pt x="484632" y="274289"/>
                      <a:pt x="484632" y="307944"/>
                    </a:cubicBezTo>
                    <a:cubicBezTo>
                      <a:pt x="484632" y="333185"/>
                      <a:pt x="478743" y="358426"/>
                      <a:pt x="466963" y="383668"/>
                    </a:cubicBezTo>
                    <a:cubicBezTo>
                      <a:pt x="455184" y="408909"/>
                      <a:pt x="440039" y="430785"/>
                      <a:pt x="421529" y="449295"/>
                    </a:cubicBezTo>
                    <a:cubicBezTo>
                      <a:pt x="403019" y="467805"/>
                      <a:pt x="381564" y="482950"/>
                      <a:pt x="357164" y="494729"/>
                    </a:cubicBezTo>
                    <a:cubicBezTo>
                      <a:pt x="332764" y="506508"/>
                      <a:pt x="307943" y="512398"/>
                      <a:pt x="282702" y="512398"/>
                    </a:cubicBezTo>
                    <a:cubicBezTo>
                      <a:pt x="254095" y="512398"/>
                      <a:pt x="230116" y="503143"/>
                      <a:pt x="210764" y="484632"/>
                    </a:cubicBezTo>
                    <a:cubicBezTo>
                      <a:pt x="191413" y="466122"/>
                      <a:pt x="175848" y="434150"/>
                      <a:pt x="164068" y="388716"/>
                    </a:cubicBezTo>
                    <a:cubicBezTo>
                      <a:pt x="147240" y="324771"/>
                      <a:pt x="124523" y="258303"/>
                      <a:pt x="95917" y="189310"/>
                    </a:cubicBezTo>
                    <a:cubicBezTo>
                      <a:pt x="67310" y="120317"/>
                      <a:pt x="35338" y="59738"/>
                      <a:pt x="0" y="7573"/>
                    </a:cubicBez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063379" y="675815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063379" y="5715175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005411" y="485887"/>
              <a:ext cx="526523" cy="5811733"/>
              <a:chOff x="9159704" y="485887"/>
              <a:chExt cx="526523" cy="5811733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9159704" y="1917529"/>
                <a:ext cx="526523" cy="406235"/>
              </a:xfrm>
              <a:custGeom>
                <a:avLst/>
                <a:gdLst/>
                <a:ahLst/>
                <a:cxnLst/>
                <a:rect l="l" t="t" r="r" b="b"/>
                <a:pathLst>
                  <a:path w="1259539" h="971788">
                    <a:moveTo>
                      <a:pt x="926354" y="0"/>
                    </a:moveTo>
                    <a:lnTo>
                      <a:pt x="1259539" y="148924"/>
                    </a:lnTo>
                    <a:lnTo>
                      <a:pt x="1178767" y="252413"/>
                    </a:lnTo>
                    <a:lnTo>
                      <a:pt x="1178767" y="535115"/>
                    </a:lnTo>
                    <a:cubicBezTo>
                      <a:pt x="1178767" y="583914"/>
                      <a:pt x="1178767" y="633976"/>
                      <a:pt x="1178767" y="685300"/>
                    </a:cubicBezTo>
                    <a:cubicBezTo>
                      <a:pt x="1178767" y="736624"/>
                      <a:pt x="1180449" y="795941"/>
                      <a:pt x="1183815" y="863251"/>
                    </a:cubicBezTo>
                    <a:cubicBezTo>
                      <a:pt x="1185498" y="888492"/>
                      <a:pt x="1181712" y="907423"/>
                      <a:pt x="1172456" y="920044"/>
                    </a:cubicBezTo>
                    <a:cubicBezTo>
                      <a:pt x="1163201" y="932665"/>
                      <a:pt x="1146794" y="941499"/>
                      <a:pt x="1123236" y="946547"/>
                    </a:cubicBezTo>
                    <a:cubicBezTo>
                      <a:pt x="1049195" y="963375"/>
                      <a:pt x="966740" y="971788"/>
                      <a:pt x="875872" y="971788"/>
                    </a:cubicBezTo>
                    <a:lnTo>
                      <a:pt x="875872" y="803303"/>
                    </a:lnTo>
                    <a:lnTo>
                      <a:pt x="307944" y="803303"/>
                    </a:lnTo>
                    <a:lnTo>
                      <a:pt x="307944" y="860727"/>
                    </a:lnTo>
                    <a:cubicBezTo>
                      <a:pt x="307944" y="909527"/>
                      <a:pt x="285647" y="938133"/>
                      <a:pt x="241054" y="946547"/>
                    </a:cubicBezTo>
                    <a:cubicBezTo>
                      <a:pt x="196461" y="954961"/>
                      <a:pt x="152289" y="961271"/>
                      <a:pt x="108538" y="965478"/>
                    </a:cubicBezTo>
                    <a:cubicBezTo>
                      <a:pt x="64786" y="969685"/>
                      <a:pt x="28607" y="971788"/>
                      <a:pt x="0" y="971788"/>
                    </a:cubicBezTo>
                    <a:cubicBezTo>
                      <a:pt x="3366" y="889334"/>
                      <a:pt x="5890" y="822024"/>
                      <a:pt x="7573" y="769858"/>
                    </a:cubicBezTo>
                    <a:cubicBezTo>
                      <a:pt x="9255" y="717693"/>
                      <a:pt x="10097" y="668893"/>
                      <a:pt x="10097" y="623459"/>
                    </a:cubicBezTo>
                    <a:lnTo>
                      <a:pt x="10097" y="386191"/>
                    </a:lnTo>
                    <a:cubicBezTo>
                      <a:pt x="10097" y="347488"/>
                      <a:pt x="10097" y="303316"/>
                      <a:pt x="10097" y="253675"/>
                    </a:cubicBezTo>
                    <a:cubicBezTo>
                      <a:pt x="10097" y="204034"/>
                      <a:pt x="8414" y="136303"/>
                      <a:pt x="5048" y="50483"/>
                    </a:cubicBezTo>
                    <a:lnTo>
                      <a:pt x="376095" y="158389"/>
                    </a:lnTo>
                    <a:lnTo>
                      <a:pt x="838010" y="158389"/>
                    </a:lnTo>
                    <a:lnTo>
                      <a:pt x="926354" y="0"/>
                    </a:lnTo>
                    <a:close/>
                    <a:moveTo>
                      <a:pt x="307944" y="169748"/>
                    </a:moveTo>
                    <a:lnTo>
                      <a:pt x="307944" y="791944"/>
                    </a:lnTo>
                    <a:lnTo>
                      <a:pt x="875872" y="791944"/>
                    </a:lnTo>
                    <a:lnTo>
                      <a:pt x="875872" y="169748"/>
                    </a:lnTo>
                    <a:lnTo>
                      <a:pt x="307944" y="169748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9211664" y="3263320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9283956" y="4299103"/>
                <a:ext cx="278019" cy="452661"/>
              </a:xfrm>
              <a:custGeom>
                <a:avLst/>
                <a:gdLst>
                  <a:gd name="connsiteX0" fmla="*/ 282702 w 665073"/>
                  <a:gd name="connsiteY0" fmla="*/ 0 h 1082850"/>
                  <a:gd name="connsiteX1" fmla="*/ 665073 w 665073"/>
                  <a:gd name="connsiteY1" fmla="*/ 113859 h 1082850"/>
                  <a:gd name="connsiteX2" fmla="*/ 665073 w 665073"/>
                  <a:gd name="connsiteY2" fmla="*/ 129361 h 1082850"/>
                  <a:gd name="connsiteX3" fmla="*/ 605790 w 665073"/>
                  <a:gd name="connsiteY3" fmla="*/ 129361 h 1082850"/>
                  <a:gd name="connsiteX4" fmla="*/ 605790 w 665073"/>
                  <a:gd name="connsiteY4" fmla="*/ 242316 h 1082850"/>
                  <a:gd name="connsiteX5" fmla="*/ 574238 w 665073"/>
                  <a:gd name="connsiteY5" fmla="*/ 526280 h 1082850"/>
                  <a:gd name="connsiteX6" fmla="*/ 472012 w 665073"/>
                  <a:gd name="connsiteY6" fmla="*/ 745879 h 1082850"/>
                  <a:gd name="connsiteX7" fmla="*/ 287750 w 665073"/>
                  <a:gd name="connsiteY7" fmla="*/ 923830 h 1082850"/>
                  <a:gd name="connsiteX8" fmla="*/ 10097 w 665073"/>
                  <a:gd name="connsiteY8" fmla="*/ 1082850 h 1082850"/>
                  <a:gd name="connsiteX9" fmla="*/ 0 w 665073"/>
                  <a:gd name="connsiteY9" fmla="*/ 1070229 h 1082850"/>
                  <a:gd name="connsiteX10" fmla="*/ 142613 w 665073"/>
                  <a:gd name="connsiteY10" fmla="*/ 887230 h 1082850"/>
                  <a:gd name="connsiteX11" fmla="*/ 233481 w 665073"/>
                  <a:gd name="connsiteY11" fmla="*/ 713065 h 1082850"/>
                  <a:gd name="connsiteX12" fmla="*/ 280178 w 665073"/>
                  <a:gd name="connsiteY12" fmla="*/ 521232 h 1082850"/>
                  <a:gd name="connsiteX13" fmla="*/ 292799 w 665073"/>
                  <a:gd name="connsiteY13" fmla="*/ 282702 h 1082850"/>
                  <a:gd name="connsiteX14" fmla="*/ 290274 w 665073"/>
                  <a:gd name="connsiteY14" fmla="*/ 136303 h 1082850"/>
                  <a:gd name="connsiteX15" fmla="*/ 282702 w 665073"/>
                  <a:gd name="connsiteY15" fmla="*/ 0 h 108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65073" h="1082850">
                    <a:moveTo>
                      <a:pt x="282702" y="0"/>
                    </a:moveTo>
                    <a:lnTo>
                      <a:pt x="665073" y="113859"/>
                    </a:lnTo>
                    <a:lnTo>
                      <a:pt x="665073" y="129361"/>
                    </a:lnTo>
                    <a:lnTo>
                      <a:pt x="605790" y="129361"/>
                    </a:lnTo>
                    <a:lnTo>
                      <a:pt x="605790" y="242316"/>
                    </a:lnTo>
                    <a:cubicBezTo>
                      <a:pt x="605790" y="350012"/>
                      <a:pt x="595273" y="444667"/>
                      <a:pt x="574238" y="526280"/>
                    </a:cubicBezTo>
                    <a:cubicBezTo>
                      <a:pt x="553204" y="607893"/>
                      <a:pt x="519128" y="681093"/>
                      <a:pt x="472012" y="745879"/>
                    </a:cubicBezTo>
                    <a:cubicBezTo>
                      <a:pt x="424894" y="810665"/>
                      <a:pt x="363474" y="869982"/>
                      <a:pt x="287750" y="923830"/>
                    </a:cubicBezTo>
                    <a:cubicBezTo>
                      <a:pt x="212026" y="977678"/>
                      <a:pt x="119475" y="1030685"/>
                      <a:pt x="10097" y="1082850"/>
                    </a:cubicBezTo>
                    <a:lnTo>
                      <a:pt x="0" y="1070229"/>
                    </a:lnTo>
                    <a:cubicBezTo>
                      <a:pt x="57214" y="1004602"/>
                      <a:pt x="104751" y="943602"/>
                      <a:pt x="142613" y="887230"/>
                    </a:cubicBezTo>
                    <a:cubicBezTo>
                      <a:pt x="180475" y="830858"/>
                      <a:pt x="210764" y="772803"/>
                      <a:pt x="233481" y="713065"/>
                    </a:cubicBezTo>
                    <a:cubicBezTo>
                      <a:pt x="256199" y="653328"/>
                      <a:pt x="271764" y="589383"/>
                      <a:pt x="280178" y="521232"/>
                    </a:cubicBezTo>
                    <a:cubicBezTo>
                      <a:pt x="288591" y="453081"/>
                      <a:pt x="292799" y="373571"/>
                      <a:pt x="292799" y="282702"/>
                    </a:cubicBezTo>
                    <a:cubicBezTo>
                      <a:pt x="292799" y="232220"/>
                      <a:pt x="291957" y="183420"/>
                      <a:pt x="290274" y="136303"/>
                    </a:cubicBezTo>
                    <a:cubicBezTo>
                      <a:pt x="288591" y="89186"/>
                      <a:pt x="286067" y="43751"/>
                      <a:pt x="282702" y="0"/>
                    </a:cubicBez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9262581" y="48588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262581" y="552524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024687" y="475044"/>
              <a:ext cx="910471" cy="5833418"/>
              <a:chOff x="11015788" y="475044"/>
              <a:chExt cx="910471" cy="583341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1309585" y="1697003"/>
                <a:ext cx="322877" cy="847289"/>
              </a:xfrm>
              <a:custGeom>
                <a:avLst/>
                <a:gdLst/>
                <a:ahLst/>
                <a:cxnLst/>
                <a:rect l="l" t="t" r="r" b="b"/>
                <a:pathLst>
                  <a:path w="772382" h="2026872">
                    <a:moveTo>
                      <a:pt x="461914" y="0"/>
                    </a:moveTo>
                    <a:lnTo>
                      <a:pt x="772382" y="151448"/>
                    </a:lnTo>
                    <a:lnTo>
                      <a:pt x="684038" y="259985"/>
                    </a:lnTo>
                    <a:lnTo>
                      <a:pt x="684038" y="898589"/>
                    </a:lnTo>
                    <a:cubicBezTo>
                      <a:pt x="684038" y="1053402"/>
                      <a:pt x="684038" y="1209056"/>
                      <a:pt x="684038" y="1365552"/>
                    </a:cubicBezTo>
                    <a:cubicBezTo>
                      <a:pt x="684038" y="1522047"/>
                      <a:pt x="685721" y="1695371"/>
                      <a:pt x="689086" y="1885521"/>
                    </a:cubicBezTo>
                    <a:cubicBezTo>
                      <a:pt x="689086" y="1910763"/>
                      <a:pt x="684038" y="1929273"/>
                      <a:pt x="673941" y="1941052"/>
                    </a:cubicBezTo>
                    <a:cubicBezTo>
                      <a:pt x="663845" y="1952831"/>
                      <a:pt x="646176" y="1962086"/>
                      <a:pt x="620934" y="1968817"/>
                    </a:cubicBezTo>
                    <a:cubicBezTo>
                      <a:pt x="595693" y="1975548"/>
                      <a:pt x="567087" y="1981017"/>
                      <a:pt x="535114" y="1985224"/>
                    </a:cubicBezTo>
                    <a:cubicBezTo>
                      <a:pt x="503142" y="1989431"/>
                      <a:pt x="465280" y="1992376"/>
                      <a:pt x="421529" y="1994059"/>
                    </a:cubicBezTo>
                    <a:lnTo>
                      <a:pt x="421529" y="1704415"/>
                    </a:lnTo>
                    <a:lnTo>
                      <a:pt x="267557" y="1704415"/>
                    </a:lnTo>
                    <a:lnTo>
                      <a:pt x="267557" y="1918335"/>
                    </a:lnTo>
                    <a:cubicBezTo>
                      <a:pt x="267557" y="1946942"/>
                      <a:pt x="264191" y="1967135"/>
                      <a:pt x="257460" y="1978914"/>
                    </a:cubicBezTo>
                    <a:cubicBezTo>
                      <a:pt x="250729" y="1990693"/>
                      <a:pt x="234743" y="1999948"/>
                      <a:pt x="209502" y="2006679"/>
                    </a:cubicBezTo>
                    <a:cubicBezTo>
                      <a:pt x="199406" y="2010045"/>
                      <a:pt x="185102" y="2012569"/>
                      <a:pt x="166592" y="2014252"/>
                    </a:cubicBezTo>
                    <a:cubicBezTo>
                      <a:pt x="148082" y="2015934"/>
                      <a:pt x="128730" y="2018038"/>
                      <a:pt x="108537" y="2020562"/>
                    </a:cubicBezTo>
                    <a:cubicBezTo>
                      <a:pt x="88344" y="2023086"/>
                      <a:pt x="68572" y="2024769"/>
                      <a:pt x="49220" y="2025610"/>
                    </a:cubicBezTo>
                    <a:cubicBezTo>
                      <a:pt x="29868" y="2026452"/>
                      <a:pt x="13462" y="2026872"/>
                      <a:pt x="0" y="2026872"/>
                    </a:cubicBezTo>
                    <a:cubicBezTo>
                      <a:pt x="1683" y="1941052"/>
                      <a:pt x="2945" y="1847659"/>
                      <a:pt x="3786" y="1746695"/>
                    </a:cubicBezTo>
                    <a:cubicBezTo>
                      <a:pt x="4627" y="1645729"/>
                      <a:pt x="5469" y="1548972"/>
                      <a:pt x="6310" y="1456420"/>
                    </a:cubicBezTo>
                    <a:cubicBezTo>
                      <a:pt x="7151" y="1363869"/>
                      <a:pt x="7993" y="1283097"/>
                      <a:pt x="8834" y="1214104"/>
                    </a:cubicBezTo>
                    <a:cubicBezTo>
                      <a:pt x="9676" y="1145111"/>
                      <a:pt x="10096" y="1098836"/>
                      <a:pt x="10096" y="1075277"/>
                    </a:cubicBezTo>
                    <a:lnTo>
                      <a:pt x="10096" y="600742"/>
                    </a:lnTo>
                    <a:cubicBezTo>
                      <a:pt x="10096" y="568770"/>
                      <a:pt x="10096" y="535115"/>
                      <a:pt x="10096" y="499777"/>
                    </a:cubicBezTo>
                    <a:cubicBezTo>
                      <a:pt x="10096" y="464439"/>
                      <a:pt x="10096" y="425736"/>
                      <a:pt x="10096" y="383667"/>
                    </a:cubicBezTo>
                    <a:cubicBezTo>
                      <a:pt x="10096" y="341598"/>
                      <a:pt x="9676" y="294481"/>
                      <a:pt x="8834" y="242316"/>
                    </a:cubicBezTo>
                    <a:cubicBezTo>
                      <a:pt x="7993" y="190151"/>
                      <a:pt x="6731" y="130413"/>
                      <a:pt x="5048" y="63103"/>
                    </a:cubicBezTo>
                    <a:lnTo>
                      <a:pt x="335709" y="168485"/>
                    </a:lnTo>
                    <a:lnTo>
                      <a:pt x="381143" y="168485"/>
                    </a:lnTo>
                    <a:lnTo>
                      <a:pt x="461914" y="0"/>
                    </a:lnTo>
                    <a:close/>
                    <a:moveTo>
                      <a:pt x="267557" y="179844"/>
                    </a:moveTo>
                    <a:lnTo>
                      <a:pt x="267557" y="1693057"/>
                    </a:lnTo>
                    <a:lnTo>
                      <a:pt x="421529" y="1693057"/>
                    </a:lnTo>
                    <a:lnTo>
                      <a:pt x="421529" y="179844"/>
                    </a:lnTo>
                    <a:lnTo>
                      <a:pt x="267557" y="179844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1369729" y="3352480"/>
                <a:ext cx="202589" cy="214196"/>
              </a:xfrm>
              <a:custGeom>
                <a:avLst/>
                <a:gdLst/>
                <a:ahLst/>
                <a:cxnLst/>
                <a:rect l="l" t="t" r="r" b="b"/>
                <a:pathLst>
                  <a:path w="484632" h="512398">
                    <a:moveTo>
                      <a:pt x="7573" y="0"/>
                    </a:moveTo>
                    <a:cubicBezTo>
                      <a:pt x="98441" y="18511"/>
                      <a:pt x="174586" y="38704"/>
                      <a:pt x="236006" y="60579"/>
                    </a:cubicBezTo>
                    <a:cubicBezTo>
                      <a:pt x="297426" y="82455"/>
                      <a:pt x="346226" y="106014"/>
                      <a:pt x="382405" y="131255"/>
                    </a:cubicBezTo>
                    <a:cubicBezTo>
                      <a:pt x="418584" y="156496"/>
                      <a:pt x="444667" y="183841"/>
                      <a:pt x="460653" y="213289"/>
                    </a:cubicBezTo>
                    <a:cubicBezTo>
                      <a:pt x="476639" y="242737"/>
                      <a:pt x="484632" y="274289"/>
                      <a:pt x="484632" y="307944"/>
                    </a:cubicBezTo>
                    <a:cubicBezTo>
                      <a:pt x="484632" y="333185"/>
                      <a:pt x="478743" y="358426"/>
                      <a:pt x="466963" y="383668"/>
                    </a:cubicBezTo>
                    <a:cubicBezTo>
                      <a:pt x="455184" y="408909"/>
                      <a:pt x="440039" y="430785"/>
                      <a:pt x="421529" y="449295"/>
                    </a:cubicBezTo>
                    <a:cubicBezTo>
                      <a:pt x="403019" y="467805"/>
                      <a:pt x="381564" y="482950"/>
                      <a:pt x="357164" y="494729"/>
                    </a:cubicBezTo>
                    <a:cubicBezTo>
                      <a:pt x="332764" y="506508"/>
                      <a:pt x="307943" y="512398"/>
                      <a:pt x="282702" y="512398"/>
                    </a:cubicBezTo>
                    <a:cubicBezTo>
                      <a:pt x="254095" y="512398"/>
                      <a:pt x="230116" y="503143"/>
                      <a:pt x="210764" y="484632"/>
                    </a:cubicBezTo>
                    <a:cubicBezTo>
                      <a:pt x="191413" y="466122"/>
                      <a:pt x="175848" y="434150"/>
                      <a:pt x="164068" y="388716"/>
                    </a:cubicBezTo>
                    <a:cubicBezTo>
                      <a:pt x="147240" y="324771"/>
                      <a:pt x="124523" y="258303"/>
                      <a:pt x="95917" y="189310"/>
                    </a:cubicBezTo>
                    <a:cubicBezTo>
                      <a:pt x="67310" y="120317"/>
                      <a:pt x="35338" y="59738"/>
                      <a:pt x="0" y="7573"/>
                    </a:cubicBez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1015788" y="4479058"/>
                <a:ext cx="910471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641224" h="65322">
                    <a:moveTo>
                      <a:pt x="561671" y="0"/>
                    </a:moveTo>
                    <a:lnTo>
                      <a:pt x="641224" y="58807"/>
                    </a:lnTo>
                    <a:cubicBezTo>
                      <a:pt x="641224" y="58807"/>
                      <a:pt x="635509" y="60979"/>
                      <a:pt x="624079" y="65322"/>
                    </a:cubicBezTo>
                    <a:lnTo>
                      <a:pt x="0" y="65322"/>
                    </a:lnTo>
                    <a:lnTo>
                      <a:pt x="0" y="62236"/>
                    </a:lnTo>
                    <a:lnTo>
                      <a:pt x="517094" y="62236"/>
                    </a:lnTo>
                    <a:lnTo>
                      <a:pt x="56167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271851" y="47504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1271851" y="551440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</p:grpSp>
      <p:pic>
        <p:nvPicPr>
          <p:cNvPr id="48" name="图片 4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3" name="组合 42"/>
          <p:cNvGrpSpPr/>
          <p:nvPr userDrawn="1"/>
        </p:nvGrpSpPr>
        <p:grpSpPr>
          <a:xfrm>
            <a:off x="294754" y="290409"/>
            <a:ext cx="881375" cy="830997"/>
            <a:chOff x="5505450" y="2803313"/>
            <a:chExt cx="1282700" cy="1209383"/>
          </a:xfrm>
        </p:grpSpPr>
        <p:sp>
          <p:nvSpPr>
            <p:cNvPr id="44" name="文本框 43"/>
            <p:cNvSpPr txBox="1"/>
            <p:nvPr/>
          </p:nvSpPr>
          <p:spPr>
            <a:xfrm>
              <a:off x="5505450" y="2803313"/>
              <a:ext cx="1282700" cy="120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珞珈</a:t>
              </a:r>
              <a:endParaRPr kumimoji="0" lang="en-US" altLang="zh-CN" sz="20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</a:p>
          </p:txBody>
        </p:sp>
        <p:sp>
          <p:nvSpPr>
            <p:cNvPr id="45" name="圆角矩形 129"/>
            <p:cNvSpPr/>
            <p:nvPr/>
          </p:nvSpPr>
          <p:spPr>
            <a:xfrm>
              <a:off x="5550980" y="2804354"/>
              <a:ext cx="1133158" cy="1163474"/>
            </a:xfrm>
            <a:prstGeom prst="roundRect">
              <a:avLst>
                <a:gd name="adj" fmla="val 2912"/>
              </a:avLst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6" name="等腰三角形 45"/>
          <p:cNvSpPr/>
          <p:nvPr userDrawn="1"/>
        </p:nvSpPr>
        <p:spPr>
          <a:xfrm>
            <a:off x="0" y="6475520"/>
            <a:ext cx="12192000" cy="4071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25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405603" y="462862"/>
            <a:ext cx="11529555" cy="5857783"/>
            <a:chOff x="405603" y="462862"/>
            <a:chExt cx="11529555" cy="5857783"/>
          </a:xfrm>
        </p:grpSpPr>
        <p:grpSp>
          <p:nvGrpSpPr>
            <p:cNvPr id="6" name="组合 5"/>
            <p:cNvGrpSpPr/>
            <p:nvPr/>
          </p:nvGrpSpPr>
          <p:grpSpPr>
            <a:xfrm>
              <a:off x="2424877" y="475044"/>
              <a:ext cx="910471" cy="5833418"/>
              <a:chOff x="2252788" y="475044"/>
              <a:chExt cx="910471" cy="5833418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546585" y="1697003"/>
                <a:ext cx="322877" cy="847289"/>
              </a:xfrm>
              <a:custGeom>
                <a:avLst/>
                <a:gdLst/>
                <a:ahLst/>
                <a:cxnLst/>
                <a:rect l="l" t="t" r="r" b="b"/>
                <a:pathLst>
                  <a:path w="772382" h="2026872">
                    <a:moveTo>
                      <a:pt x="461914" y="0"/>
                    </a:moveTo>
                    <a:lnTo>
                      <a:pt x="772382" y="151448"/>
                    </a:lnTo>
                    <a:lnTo>
                      <a:pt x="684038" y="259985"/>
                    </a:lnTo>
                    <a:lnTo>
                      <a:pt x="684038" y="898589"/>
                    </a:lnTo>
                    <a:cubicBezTo>
                      <a:pt x="684038" y="1053402"/>
                      <a:pt x="684038" y="1209056"/>
                      <a:pt x="684038" y="1365552"/>
                    </a:cubicBezTo>
                    <a:cubicBezTo>
                      <a:pt x="684038" y="1522047"/>
                      <a:pt x="685721" y="1695371"/>
                      <a:pt x="689086" y="1885521"/>
                    </a:cubicBezTo>
                    <a:cubicBezTo>
                      <a:pt x="689086" y="1910763"/>
                      <a:pt x="684038" y="1929273"/>
                      <a:pt x="673941" y="1941052"/>
                    </a:cubicBezTo>
                    <a:cubicBezTo>
                      <a:pt x="663845" y="1952831"/>
                      <a:pt x="646176" y="1962086"/>
                      <a:pt x="620934" y="1968817"/>
                    </a:cubicBezTo>
                    <a:cubicBezTo>
                      <a:pt x="595693" y="1975548"/>
                      <a:pt x="567087" y="1981017"/>
                      <a:pt x="535114" y="1985224"/>
                    </a:cubicBezTo>
                    <a:cubicBezTo>
                      <a:pt x="503142" y="1989431"/>
                      <a:pt x="465280" y="1992376"/>
                      <a:pt x="421529" y="1994059"/>
                    </a:cubicBezTo>
                    <a:lnTo>
                      <a:pt x="421529" y="1704415"/>
                    </a:lnTo>
                    <a:lnTo>
                      <a:pt x="267557" y="1704415"/>
                    </a:lnTo>
                    <a:lnTo>
                      <a:pt x="267557" y="1918335"/>
                    </a:lnTo>
                    <a:cubicBezTo>
                      <a:pt x="267557" y="1946942"/>
                      <a:pt x="264191" y="1967135"/>
                      <a:pt x="257460" y="1978914"/>
                    </a:cubicBezTo>
                    <a:cubicBezTo>
                      <a:pt x="250729" y="1990693"/>
                      <a:pt x="234743" y="1999948"/>
                      <a:pt x="209502" y="2006679"/>
                    </a:cubicBezTo>
                    <a:cubicBezTo>
                      <a:pt x="199406" y="2010045"/>
                      <a:pt x="185102" y="2012569"/>
                      <a:pt x="166592" y="2014252"/>
                    </a:cubicBezTo>
                    <a:cubicBezTo>
                      <a:pt x="148082" y="2015934"/>
                      <a:pt x="128730" y="2018038"/>
                      <a:pt x="108537" y="2020562"/>
                    </a:cubicBezTo>
                    <a:cubicBezTo>
                      <a:pt x="88344" y="2023086"/>
                      <a:pt x="68572" y="2024769"/>
                      <a:pt x="49220" y="2025610"/>
                    </a:cubicBezTo>
                    <a:cubicBezTo>
                      <a:pt x="29868" y="2026452"/>
                      <a:pt x="13462" y="2026872"/>
                      <a:pt x="0" y="2026872"/>
                    </a:cubicBezTo>
                    <a:cubicBezTo>
                      <a:pt x="1683" y="1941052"/>
                      <a:pt x="2945" y="1847659"/>
                      <a:pt x="3786" y="1746695"/>
                    </a:cubicBezTo>
                    <a:cubicBezTo>
                      <a:pt x="4627" y="1645729"/>
                      <a:pt x="5469" y="1548972"/>
                      <a:pt x="6310" y="1456420"/>
                    </a:cubicBezTo>
                    <a:cubicBezTo>
                      <a:pt x="7151" y="1363869"/>
                      <a:pt x="7993" y="1283097"/>
                      <a:pt x="8834" y="1214104"/>
                    </a:cubicBezTo>
                    <a:cubicBezTo>
                      <a:pt x="9676" y="1145111"/>
                      <a:pt x="10096" y="1098836"/>
                      <a:pt x="10096" y="1075277"/>
                    </a:cubicBezTo>
                    <a:lnTo>
                      <a:pt x="10096" y="600742"/>
                    </a:lnTo>
                    <a:cubicBezTo>
                      <a:pt x="10096" y="568770"/>
                      <a:pt x="10096" y="535115"/>
                      <a:pt x="10096" y="499777"/>
                    </a:cubicBezTo>
                    <a:cubicBezTo>
                      <a:pt x="10096" y="464439"/>
                      <a:pt x="10096" y="425736"/>
                      <a:pt x="10096" y="383667"/>
                    </a:cubicBezTo>
                    <a:cubicBezTo>
                      <a:pt x="10096" y="341598"/>
                      <a:pt x="9676" y="294481"/>
                      <a:pt x="8834" y="242316"/>
                    </a:cubicBezTo>
                    <a:cubicBezTo>
                      <a:pt x="7993" y="190151"/>
                      <a:pt x="6731" y="130413"/>
                      <a:pt x="5048" y="63103"/>
                    </a:cubicBezTo>
                    <a:lnTo>
                      <a:pt x="335709" y="168485"/>
                    </a:lnTo>
                    <a:lnTo>
                      <a:pt x="381143" y="168485"/>
                    </a:lnTo>
                    <a:lnTo>
                      <a:pt x="461914" y="0"/>
                    </a:lnTo>
                    <a:close/>
                    <a:moveTo>
                      <a:pt x="267557" y="179844"/>
                    </a:moveTo>
                    <a:lnTo>
                      <a:pt x="267557" y="1693057"/>
                    </a:lnTo>
                    <a:lnTo>
                      <a:pt x="421529" y="1693057"/>
                    </a:lnTo>
                    <a:lnTo>
                      <a:pt x="421529" y="179844"/>
                    </a:lnTo>
                    <a:lnTo>
                      <a:pt x="267557" y="179844"/>
                    </a:ln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508851" y="47504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606729" y="3352480"/>
                <a:ext cx="202589" cy="214196"/>
              </a:xfrm>
              <a:custGeom>
                <a:avLst/>
                <a:gdLst/>
                <a:ahLst/>
                <a:cxnLst/>
                <a:rect l="l" t="t" r="r" b="b"/>
                <a:pathLst>
                  <a:path w="484632" h="512398">
                    <a:moveTo>
                      <a:pt x="7573" y="0"/>
                    </a:moveTo>
                    <a:cubicBezTo>
                      <a:pt x="98441" y="18511"/>
                      <a:pt x="174586" y="38704"/>
                      <a:pt x="236006" y="60579"/>
                    </a:cubicBezTo>
                    <a:cubicBezTo>
                      <a:pt x="297426" y="82455"/>
                      <a:pt x="346226" y="106014"/>
                      <a:pt x="382405" y="131255"/>
                    </a:cubicBezTo>
                    <a:cubicBezTo>
                      <a:pt x="418584" y="156496"/>
                      <a:pt x="444667" y="183841"/>
                      <a:pt x="460653" y="213289"/>
                    </a:cubicBezTo>
                    <a:cubicBezTo>
                      <a:pt x="476639" y="242737"/>
                      <a:pt x="484632" y="274289"/>
                      <a:pt x="484632" y="307944"/>
                    </a:cubicBezTo>
                    <a:cubicBezTo>
                      <a:pt x="484632" y="333185"/>
                      <a:pt x="478743" y="358426"/>
                      <a:pt x="466963" y="383668"/>
                    </a:cubicBezTo>
                    <a:cubicBezTo>
                      <a:pt x="455184" y="408909"/>
                      <a:pt x="440039" y="430785"/>
                      <a:pt x="421529" y="449295"/>
                    </a:cubicBezTo>
                    <a:cubicBezTo>
                      <a:pt x="403019" y="467805"/>
                      <a:pt x="381564" y="482950"/>
                      <a:pt x="357164" y="494729"/>
                    </a:cubicBezTo>
                    <a:cubicBezTo>
                      <a:pt x="332764" y="506508"/>
                      <a:pt x="307943" y="512398"/>
                      <a:pt x="282702" y="512398"/>
                    </a:cubicBezTo>
                    <a:cubicBezTo>
                      <a:pt x="254095" y="512398"/>
                      <a:pt x="230116" y="503143"/>
                      <a:pt x="210764" y="484632"/>
                    </a:cubicBezTo>
                    <a:cubicBezTo>
                      <a:pt x="191413" y="466122"/>
                      <a:pt x="175848" y="434150"/>
                      <a:pt x="164068" y="388716"/>
                    </a:cubicBezTo>
                    <a:cubicBezTo>
                      <a:pt x="147240" y="324771"/>
                      <a:pt x="124523" y="258303"/>
                      <a:pt x="95917" y="189310"/>
                    </a:cubicBezTo>
                    <a:cubicBezTo>
                      <a:pt x="67310" y="120317"/>
                      <a:pt x="35338" y="59738"/>
                      <a:pt x="0" y="7573"/>
                    </a:cubicBez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2788" y="4479058"/>
                <a:ext cx="910471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641224" h="65322">
                    <a:moveTo>
                      <a:pt x="561671" y="0"/>
                    </a:moveTo>
                    <a:lnTo>
                      <a:pt x="641224" y="58807"/>
                    </a:lnTo>
                    <a:cubicBezTo>
                      <a:pt x="641224" y="58807"/>
                      <a:pt x="635509" y="60979"/>
                      <a:pt x="624079" y="65322"/>
                    </a:cubicBezTo>
                    <a:lnTo>
                      <a:pt x="0" y="65322"/>
                    </a:lnTo>
                    <a:lnTo>
                      <a:pt x="0" y="62236"/>
                    </a:lnTo>
                    <a:lnTo>
                      <a:pt x="517094" y="62236"/>
                    </a:lnTo>
                    <a:lnTo>
                      <a:pt x="561671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8851" y="551440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05603" y="485887"/>
              <a:ext cx="526523" cy="5811733"/>
              <a:chOff x="396704" y="485887"/>
              <a:chExt cx="526523" cy="5811733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396704" y="1917529"/>
                <a:ext cx="526523" cy="406235"/>
              </a:xfrm>
              <a:custGeom>
                <a:avLst/>
                <a:gdLst/>
                <a:ahLst/>
                <a:cxnLst/>
                <a:rect l="l" t="t" r="r" b="b"/>
                <a:pathLst>
                  <a:path w="1259539" h="971788">
                    <a:moveTo>
                      <a:pt x="926354" y="0"/>
                    </a:moveTo>
                    <a:lnTo>
                      <a:pt x="1259539" y="148924"/>
                    </a:lnTo>
                    <a:lnTo>
                      <a:pt x="1178767" y="252413"/>
                    </a:lnTo>
                    <a:lnTo>
                      <a:pt x="1178767" y="535115"/>
                    </a:lnTo>
                    <a:cubicBezTo>
                      <a:pt x="1178767" y="583914"/>
                      <a:pt x="1178767" y="633976"/>
                      <a:pt x="1178767" y="685300"/>
                    </a:cubicBezTo>
                    <a:cubicBezTo>
                      <a:pt x="1178767" y="736624"/>
                      <a:pt x="1180449" y="795941"/>
                      <a:pt x="1183815" y="863251"/>
                    </a:cubicBezTo>
                    <a:cubicBezTo>
                      <a:pt x="1185498" y="888492"/>
                      <a:pt x="1181712" y="907423"/>
                      <a:pt x="1172456" y="920044"/>
                    </a:cubicBezTo>
                    <a:cubicBezTo>
                      <a:pt x="1163201" y="932665"/>
                      <a:pt x="1146794" y="941499"/>
                      <a:pt x="1123236" y="946547"/>
                    </a:cubicBezTo>
                    <a:cubicBezTo>
                      <a:pt x="1049195" y="963375"/>
                      <a:pt x="966740" y="971788"/>
                      <a:pt x="875872" y="971788"/>
                    </a:cubicBezTo>
                    <a:lnTo>
                      <a:pt x="875872" y="803303"/>
                    </a:lnTo>
                    <a:lnTo>
                      <a:pt x="307944" y="803303"/>
                    </a:lnTo>
                    <a:lnTo>
                      <a:pt x="307944" y="860727"/>
                    </a:lnTo>
                    <a:cubicBezTo>
                      <a:pt x="307944" y="909527"/>
                      <a:pt x="285647" y="938133"/>
                      <a:pt x="241054" y="946547"/>
                    </a:cubicBezTo>
                    <a:cubicBezTo>
                      <a:pt x="196461" y="954961"/>
                      <a:pt x="152289" y="961271"/>
                      <a:pt x="108538" y="965478"/>
                    </a:cubicBezTo>
                    <a:cubicBezTo>
                      <a:pt x="64786" y="969685"/>
                      <a:pt x="28607" y="971788"/>
                      <a:pt x="0" y="971788"/>
                    </a:cubicBezTo>
                    <a:cubicBezTo>
                      <a:pt x="3366" y="889334"/>
                      <a:pt x="5890" y="822024"/>
                      <a:pt x="7573" y="769858"/>
                    </a:cubicBezTo>
                    <a:cubicBezTo>
                      <a:pt x="9255" y="717693"/>
                      <a:pt x="10097" y="668893"/>
                      <a:pt x="10097" y="623459"/>
                    </a:cubicBezTo>
                    <a:lnTo>
                      <a:pt x="10097" y="386191"/>
                    </a:lnTo>
                    <a:cubicBezTo>
                      <a:pt x="10097" y="347488"/>
                      <a:pt x="10097" y="303316"/>
                      <a:pt x="10097" y="253675"/>
                    </a:cubicBezTo>
                    <a:cubicBezTo>
                      <a:pt x="10097" y="204034"/>
                      <a:pt x="8414" y="136303"/>
                      <a:pt x="5048" y="50483"/>
                    </a:cubicBezTo>
                    <a:lnTo>
                      <a:pt x="376095" y="158389"/>
                    </a:lnTo>
                    <a:lnTo>
                      <a:pt x="838010" y="158389"/>
                    </a:lnTo>
                    <a:lnTo>
                      <a:pt x="926354" y="0"/>
                    </a:lnTo>
                    <a:close/>
                    <a:moveTo>
                      <a:pt x="307944" y="169748"/>
                    </a:moveTo>
                    <a:lnTo>
                      <a:pt x="307944" y="791944"/>
                    </a:lnTo>
                    <a:lnTo>
                      <a:pt x="875872" y="791944"/>
                    </a:lnTo>
                    <a:lnTo>
                      <a:pt x="875872" y="169748"/>
                    </a:lnTo>
                    <a:lnTo>
                      <a:pt x="307944" y="16974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48664" y="3263320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20956" y="4299103"/>
                <a:ext cx="278019" cy="452661"/>
              </a:xfrm>
              <a:custGeom>
                <a:avLst/>
                <a:gdLst>
                  <a:gd name="connsiteX0" fmla="*/ 282702 w 665073"/>
                  <a:gd name="connsiteY0" fmla="*/ 0 h 1082850"/>
                  <a:gd name="connsiteX1" fmla="*/ 665073 w 665073"/>
                  <a:gd name="connsiteY1" fmla="*/ 113859 h 1082850"/>
                  <a:gd name="connsiteX2" fmla="*/ 665073 w 665073"/>
                  <a:gd name="connsiteY2" fmla="*/ 129361 h 1082850"/>
                  <a:gd name="connsiteX3" fmla="*/ 605790 w 665073"/>
                  <a:gd name="connsiteY3" fmla="*/ 129361 h 1082850"/>
                  <a:gd name="connsiteX4" fmla="*/ 605790 w 665073"/>
                  <a:gd name="connsiteY4" fmla="*/ 242316 h 1082850"/>
                  <a:gd name="connsiteX5" fmla="*/ 574238 w 665073"/>
                  <a:gd name="connsiteY5" fmla="*/ 526280 h 1082850"/>
                  <a:gd name="connsiteX6" fmla="*/ 472012 w 665073"/>
                  <a:gd name="connsiteY6" fmla="*/ 745879 h 1082850"/>
                  <a:gd name="connsiteX7" fmla="*/ 287750 w 665073"/>
                  <a:gd name="connsiteY7" fmla="*/ 923830 h 1082850"/>
                  <a:gd name="connsiteX8" fmla="*/ 10097 w 665073"/>
                  <a:gd name="connsiteY8" fmla="*/ 1082850 h 1082850"/>
                  <a:gd name="connsiteX9" fmla="*/ 0 w 665073"/>
                  <a:gd name="connsiteY9" fmla="*/ 1070229 h 1082850"/>
                  <a:gd name="connsiteX10" fmla="*/ 142613 w 665073"/>
                  <a:gd name="connsiteY10" fmla="*/ 887230 h 1082850"/>
                  <a:gd name="connsiteX11" fmla="*/ 233481 w 665073"/>
                  <a:gd name="connsiteY11" fmla="*/ 713065 h 1082850"/>
                  <a:gd name="connsiteX12" fmla="*/ 280178 w 665073"/>
                  <a:gd name="connsiteY12" fmla="*/ 521232 h 1082850"/>
                  <a:gd name="connsiteX13" fmla="*/ 292799 w 665073"/>
                  <a:gd name="connsiteY13" fmla="*/ 282702 h 1082850"/>
                  <a:gd name="connsiteX14" fmla="*/ 290274 w 665073"/>
                  <a:gd name="connsiteY14" fmla="*/ 136303 h 1082850"/>
                  <a:gd name="connsiteX15" fmla="*/ 282702 w 665073"/>
                  <a:gd name="connsiteY15" fmla="*/ 0 h 108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65073" h="1082850">
                    <a:moveTo>
                      <a:pt x="282702" y="0"/>
                    </a:moveTo>
                    <a:lnTo>
                      <a:pt x="665073" y="113859"/>
                    </a:lnTo>
                    <a:lnTo>
                      <a:pt x="665073" y="129361"/>
                    </a:lnTo>
                    <a:lnTo>
                      <a:pt x="605790" y="129361"/>
                    </a:lnTo>
                    <a:lnTo>
                      <a:pt x="605790" y="242316"/>
                    </a:lnTo>
                    <a:cubicBezTo>
                      <a:pt x="605790" y="350012"/>
                      <a:pt x="595273" y="444667"/>
                      <a:pt x="574238" y="526280"/>
                    </a:cubicBezTo>
                    <a:cubicBezTo>
                      <a:pt x="553204" y="607893"/>
                      <a:pt x="519128" y="681093"/>
                      <a:pt x="472012" y="745879"/>
                    </a:cubicBezTo>
                    <a:cubicBezTo>
                      <a:pt x="424894" y="810665"/>
                      <a:pt x="363474" y="869982"/>
                      <a:pt x="287750" y="923830"/>
                    </a:cubicBezTo>
                    <a:cubicBezTo>
                      <a:pt x="212026" y="977678"/>
                      <a:pt x="119475" y="1030685"/>
                      <a:pt x="10097" y="1082850"/>
                    </a:cubicBezTo>
                    <a:lnTo>
                      <a:pt x="0" y="1070229"/>
                    </a:lnTo>
                    <a:cubicBezTo>
                      <a:pt x="57214" y="1004602"/>
                      <a:pt x="104751" y="943602"/>
                      <a:pt x="142613" y="887230"/>
                    </a:cubicBezTo>
                    <a:cubicBezTo>
                      <a:pt x="180475" y="830858"/>
                      <a:pt x="210764" y="772803"/>
                      <a:pt x="233481" y="713065"/>
                    </a:cubicBezTo>
                    <a:cubicBezTo>
                      <a:pt x="256199" y="653328"/>
                      <a:pt x="271764" y="589383"/>
                      <a:pt x="280178" y="521232"/>
                    </a:cubicBezTo>
                    <a:cubicBezTo>
                      <a:pt x="288591" y="453081"/>
                      <a:pt x="292799" y="373571"/>
                      <a:pt x="292799" y="282702"/>
                    </a:cubicBezTo>
                    <a:cubicBezTo>
                      <a:pt x="292799" y="232220"/>
                      <a:pt x="291957" y="183420"/>
                      <a:pt x="290274" y="136303"/>
                    </a:cubicBezTo>
                    <a:cubicBezTo>
                      <a:pt x="288591" y="89186"/>
                      <a:pt x="286067" y="43751"/>
                      <a:pt x="282702" y="0"/>
                    </a:cubicBez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99582" y="48588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99582" y="552524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828099" y="462862"/>
              <a:ext cx="769207" cy="5857783"/>
              <a:chOff x="4747953" y="462862"/>
              <a:chExt cx="769207" cy="5857783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4747953" y="1836811"/>
                <a:ext cx="769207" cy="567673"/>
              </a:xfrm>
              <a:custGeom>
                <a:avLst/>
                <a:gdLst/>
                <a:ahLst/>
                <a:cxnLst/>
                <a:rect l="l" t="t" r="r" b="b"/>
                <a:pathLst>
                  <a:path w="1840087" h="1357979">
                    <a:moveTo>
                      <a:pt x="1231773" y="0"/>
                    </a:moveTo>
                    <a:lnTo>
                      <a:pt x="1605343" y="224647"/>
                    </a:lnTo>
                    <a:lnTo>
                      <a:pt x="1479137" y="320564"/>
                    </a:lnTo>
                    <a:cubicBezTo>
                      <a:pt x="1432020" y="411432"/>
                      <a:pt x="1382799" y="495149"/>
                      <a:pt x="1331476" y="571714"/>
                    </a:cubicBezTo>
                    <a:cubicBezTo>
                      <a:pt x="1280152" y="648279"/>
                      <a:pt x="1224201" y="719376"/>
                      <a:pt x="1163621" y="785003"/>
                    </a:cubicBezTo>
                    <a:cubicBezTo>
                      <a:pt x="1256173" y="823706"/>
                      <a:pt x="1357558" y="856520"/>
                      <a:pt x="1467778" y="883444"/>
                    </a:cubicBezTo>
                    <a:cubicBezTo>
                      <a:pt x="1577999" y="910368"/>
                      <a:pt x="1702101" y="931402"/>
                      <a:pt x="1840087" y="946547"/>
                    </a:cubicBezTo>
                    <a:lnTo>
                      <a:pt x="1840087" y="961691"/>
                    </a:lnTo>
                    <a:cubicBezTo>
                      <a:pt x="1791287" y="1002077"/>
                      <a:pt x="1745853" y="1048353"/>
                      <a:pt x="1703784" y="1100518"/>
                    </a:cubicBezTo>
                    <a:cubicBezTo>
                      <a:pt x="1661715" y="1152683"/>
                      <a:pt x="1620488" y="1229249"/>
                      <a:pt x="1580102" y="1330214"/>
                    </a:cubicBezTo>
                    <a:cubicBezTo>
                      <a:pt x="1432020" y="1286462"/>
                      <a:pt x="1302869" y="1239345"/>
                      <a:pt x="1192649" y="1188863"/>
                    </a:cubicBezTo>
                    <a:cubicBezTo>
                      <a:pt x="1082429" y="1138380"/>
                      <a:pt x="986092" y="1080325"/>
                      <a:pt x="903637" y="1014698"/>
                    </a:cubicBezTo>
                    <a:cubicBezTo>
                      <a:pt x="673100" y="1179608"/>
                      <a:pt x="374411" y="1294034"/>
                      <a:pt x="7572" y="1357979"/>
                    </a:cubicBezTo>
                    <a:lnTo>
                      <a:pt x="0" y="1345358"/>
                    </a:lnTo>
                    <a:cubicBezTo>
                      <a:pt x="148082" y="1264587"/>
                      <a:pt x="281440" y="1182552"/>
                      <a:pt x="400074" y="1099256"/>
                    </a:cubicBezTo>
                    <a:cubicBezTo>
                      <a:pt x="518708" y="1015960"/>
                      <a:pt x="625983" y="926354"/>
                      <a:pt x="721900" y="830437"/>
                    </a:cubicBezTo>
                    <a:cubicBezTo>
                      <a:pt x="661321" y="749665"/>
                      <a:pt x="610838" y="659217"/>
                      <a:pt x="570452" y="559094"/>
                    </a:cubicBezTo>
                    <a:cubicBezTo>
                      <a:pt x="530066" y="458970"/>
                      <a:pt x="495570" y="336760"/>
                      <a:pt x="466963" y="192464"/>
                    </a:cubicBezTo>
                    <a:lnTo>
                      <a:pt x="252412" y="192464"/>
                    </a:lnTo>
                    <a:lnTo>
                      <a:pt x="252412" y="181106"/>
                    </a:lnTo>
                    <a:lnTo>
                      <a:pt x="1118188" y="181106"/>
                    </a:lnTo>
                    <a:lnTo>
                      <a:pt x="1231773" y="0"/>
                    </a:lnTo>
                    <a:close/>
                    <a:moveTo>
                      <a:pt x="492204" y="192464"/>
                    </a:moveTo>
                    <a:cubicBezTo>
                      <a:pt x="556149" y="296374"/>
                      <a:pt x="620514" y="382405"/>
                      <a:pt x="685300" y="450556"/>
                    </a:cubicBezTo>
                    <a:cubicBezTo>
                      <a:pt x="750086" y="518708"/>
                      <a:pt x="820341" y="579707"/>
                      <a:pt x="896064" y="633555"/>
                    </a:cubicBezTo>
                    <a:cubicBezTo>
                      <a:pt x="944864" y="569611"/>
                      <a:pt x="989878" y="503563"/>
                      <a:pt x="1031105" y="435411"/>
                    </a:cubicBezTo>
                    <a:cubicBezTo>
                      <a:pt x="1072332" y="367260"/>
                      <a:pt x="1110615" y="286278"/>
                      <a:pt x="1145953" y="192464"/>
                    </a:cubicBezTo>
                    <a:lnTo>
                      <a:pt x="492204" y="192464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892763" y="3079577"/>
                <a:ext cx="479587" cy="760002"/>
              </a:xfrm>
              <a:custGeom>
                <a:avLst/>
                <a:gdLst/>
                <a:ahLst/>
                <a:cxnLst/>
                <a:rect l="l" t="t" r="r" b="b"/>
                <a:pathLst>
                  <a:path w="923830" h="1463993">
                    <a:moveTo>
                      <a:pt x="318040" y="0"/>
                    </a:moveTo>
                    <a:lnTo>
                      <a:pt x="658797" y="174165"/>
                    </a:lnTo>
                    <a:lnTo>
                      <a:pt x="560356" y="280178"/>
                    </a:lnTo>
                    <a:lnTo>
                      <a:pt x="560356" y="969264"/>
                    </a:lnTo>
                    <a:lnTo>
                      <a:pt x="916257" y="810244"/>
                    </a:lnTo>
                    <a:lnTo>
                      <a:pt x="923830" y="822865"/>
                    </a:lnTo>
                    <a:cubicBezTo>
                      <a:pt x="878396" y="876713"/>
                      <a:pt x="835906" y="925513"/>
                      <a:pt x="796362" y="969264"/>
                    </a:cubicBezTo>
                    <a:cubicBezTo>
                      <a:pt x="756817" y="1013016"/>
                      <a:pt x="718113" y="1054664"/>
                      <a:pt x="680252" y="1094208"/>
                    </a:cubicBezTo>
                    <a:cubicBezTo>
                      <a:pt x="642390" y="1133753"/>
                      <a:pt x="603687" y="1173298"/>
                      <a:pt x="564142" y="1212842"/>
                    </a:cubicBezTo>
                    <a:cubicBezTo>
                      <a:pt x="524597" y="1252387"/>
                      <a:pt x="481267" y="1294035"/>
                      <a:pt x="434149" y="1337786"/>
                    </a:cubicBezTo>
                    <a:lnTo>
                      <a:pt x="378619" y="1463993"/>
                    </a:lnTo>
                    <a:lnTo>
                      <a:pt x="151447" y="1151001"/>
                    </a:lnTo>
                    <a:cubicBezTo>
                      <a:pt x="195199" y="1124077"/>
                      <a:pt x="225488" y="1096733"/>
                      <a:pt x="242316" y="1068967"/>
                    </a:cubicBezTo>
                    <a:cubicBezTo>
                      <a:pt x="259144" y="1041202"/>
                      <a:pt x="267557" y="1006285"/>
                      <a:pt x="267557" y="964216"/>
                    </a:cubicBezTo>
                    <a:lnTo>
                      <a:pt x="267557" y="200037"/>
                    </a:lnTo>
                    <a:lnTo>
                      <a:pt x="0" y="200037"/>
                    </a:lnTo>
                    <a:lnTo>
                      <a:pt x="0" y="188679"/>
                    </a:lnTo>
                    <a:lnTo>
                      <a:pt x="227171" y="188679"/>
                    </a:lnTo>
                    <a:lnTo>
                      <a:pt x="318040" y="0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88312" y="4163096"/>
                <a:ext cx="288489" cy="724675"/>
              </a:xfrm>
              <a:custGeom>
                <a:avLst/>
                <a:gdLst>
                  <a:gd name="connsiteX0" fmla="*/ 0 w 690120"/>
                  <a:gd name="connsiteY0" fmla="*/ 0 h 1733559"/>
                  <a:gd name="connsiteX1" fmla="*/ 20561 w 690120"/>
                  <a:gd name="connsiteY1" fmla="*/ 0 h 1733559"/>
                  <a:gd name="connsiteX2" fmla="*/ 20561 w 690120"/>
                  <a:gd name="connsiteY2" fmla="*/ 12433 h 1733559"/>
                  <a:gd name="connsiteX3" fmla="*/ 113963 w 690120"/>
                  <a:gd name="connsiteY3" fmla="*/ 486793 h 1733559"/>
                  <a:gd name="connsiteX4" fmla="*/ 249344 w 690120"/>
                  <a:gd name="connsiteY4" fmla="*/ 859352 h 1733559"/>
                  <a:gd name="connsiteX5" fmla="*/ 438248 w 690120"/>
                  <a:gd name="connsiteY5" fmla="*/ 1165797 h 1733559"/>
                  <a:gd name="connsiteX6" fmla="*/ 690120 w 690120"/>
                  <a:gd name="connsiteY6" fmla="*/ 1439708 h 1733559"/>
                  <a:gd name="connsiteX7" fmla="*/ 685924 w 690120"/>
                  <a:gd name="connsiteY7" fmla="*/ 1452302 h 1733559"/>
                  <a:gd name="connsiteX8" fmla="*/ 593569 w 690120"/>
                  <a:gd name="connsiteY8" fmla="*/ 1492182 h 1733559"/>
                  <a:gd name="connsiteX9" fmla="*/ 511711 w 690120"/>
                  <a:gd name="connsiteY9" fmla="*/ 1547804 h 1733559"/>
                  <a:gd name="connsiteX10" fmla="*/ 434052 w 690120"/>
                  <a:gd name="connsiteY10" fmla="*/ 1625463 h 1733559"/>
                  <a:gd name="connsiteX11" fmla="*/ 352194 w 690120"/>
                  <a:gd name="connsiteY11" fmla="*/ 1733559 h 1733559"/>
                  <a:gd name="connsiteX12" fmla="*/ 239899 w 690120"/>
                  <a:gd name="connsiteY12" fmla="*/ 1511071 h 1733559"/>
                  <a:gd name="connsiteX13" fmla="*/ 156992 w 690120"/>
                  <a:gd name="connsiteY13" fmla="*/ 1307477 h 1733559"/>
                  <a:gd name="connsiteX14" fmla="*/ 97173 w 690120"/>
                  <a:gd name="connsiteY14" fmla="*/ 1101779 h 1733559"/>
                  <a:gd name="connsiteX15" fmla="*/ 57291 w 690120"/>
                  <a:gd name="connsiteY15" fmla="*/ 871946 h 1733559"/>
                  <a:gd name="connsiteX16" fmla="*/ 31056 w 690120"/>
                  <a:gd name="connsiteY16" fmla="*/ 593839 h 1733559"/>
                  <a:gd name="connsiteX17" fmla="*/ 3771 w 690120"/>
                  <a:gd name="connsiteY17" fmla="*/ 167754 h 1733559"/>
                  <a:gd name="connsiteX18" fmla="*/ 0 w 690120"/>
                  <a:gd name="connsiteY18" fmla="*/ 258969 h 1733559"/>
                  <a:gd name="connsiteX19" fmla="*/ 0 w 690120"/>
                  <a:gd name="connsiteY19" fmla="*/ 0 h 173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90120" h="1733559">
                    <a:moveTo>
                      <a:pt x="0" y="0"/>
                    </a:moveTo>
                    <a:lnTo>
                      <a:pt x="20561" y="0"/>
                    </a:lnTo>
                    <a:lnTo>
                      <a:pt x="20561" y="12433"/>
                    </a:lnTo>
                    <a:cubicBezTo>
                      <a:pt x="45749" y="191543"/>
                      <a:pt x="76881" y="349661"/>
                      <a:pt x="113963" y="486793"/>
                    </a:cubicBezTo>
                    <a:cubicBezTo>
                      <a:pt x="151045" y="623924"/>
                      <a:pt x="196173" y="748110"/>
                      <a:pt x="249344" y="859352"/>
                    </a:cubicBezTo>
                    <a:cubicBezTo>
                      <a:pt x="302518" y="970597"/>
                      <a:pt x="365486" y="1072744"/>
                      <a:pt x="438248" y="1165797"/>
                    </a:cubicBezTo>
                    <a:cubicBezTo>
                      <a:pt x="511013" y="1258850"/>
                      <a:pt x="594970" y="1350153"/>
                      <a:pt x="690120" y="1439708"/>
                    </a:cubicBezTo>
                    <a:lnTo>
                      <a:pt x="685924" y="1452302"/>
                    </a:lnTo>
                    <a:cubicBezTo>
                      <a:pt x="652341" y="1463498"/>
                      <a:pt x="621554" y="1476790"/>
                      <a:pt x="593569" y="1492182"/>
                    </a:cubicBezTo>
                    <a:cubicBezTo>
                      <a:pt x="565586" y="1507573"/>
                      <a:pt x="538298" y="1526114"/>
                      <a:pt x="511711" y="1547804"/>
                    </a:cubicBezTo>
                    <a:cubicBezTo>
                      <a:pt x="485127" y="1569491"/>
                      <a:pt x="459237" y="1595381"/>
                      <a:pt x="434052" y="1625463"/>
                    </a:cubicBezTo>
                    <a:cubicBezTo>
                      <a:pt x="408864" y="1655548"/>
                      <a:pt x="381579" y="1691580"/>
                      <a:pt x="352194" y="1733559"/>
                    </a:cubicBezTo>
                    <a:cubicBezTo>
                      <a:pt x="308814" y="1653801"/>
                      <a:pt x="271383" y="1579637"/>
                      <a:pt x="239899" y="1511071"/>
                    </a:cubicBezTo>
                    <a:cubicBezTo>
                      <a:pt x="208415" y="1442509"/>
                      <a:pt x="180781" y="1374641"/>
                      <a:pt x="156992" y="1307477"/>
                    </a:cubicBezTo>
                    <a:cubicBezTo>
                      <a:pt x="133205" y="1240310"/>
                      <a:pt x="113265" y="1171744"/>
                      <a:pt x="97173" y="1101779"/>
                    </a:cubicBezTo>
                    <a:cubicBezTo>
                      <a:pt x="81081" y="1031815"/>
                      <a:pt x="67789" y="955206"/>
                      <a:pt x="57291" y="871946"/>
                    </a:cubicBezTo>
                    <a:cubicBezTo>
                      <a:pt x="46799" y="788690"/>
                      <a:pt x="38052" y="695985"/>
                      <a:pt x="31056" y="593839"/>
                    </a:cubicBezTo>
                    <a:cubicBezTo>
                      <a:pt x="24059" y="491690"/>
                      <a:pt x="14963" y="349661"/>
                      <a:pt x="3771" y="167754"/>
                    </a:cubicBezTo>
                    <a:lnTo>
                      <a:pt x="0" y="2589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846062" y="462862"/>
                <a:ext cx="572988" cy="818423"/>
              </a:xfrm>
              <a:custGeom>
                <a:avLst/>
                <a:gdLst/>
                <a:ahLst/>
                <a:cxnLst/>
                <a:rect l="l" t="t" r="r" b="b"/>
                <a:pathLst>
                  <a:path w="1585150" h="2264140">
                    <a:moveTo>
                      <a:pt x="547735" y="0"/>
                    </a:moveTo>
                    <a:lnTo>
                      <a:pt x="1007126" y="63103"/>
                    </a:lnTo>
                    <a:lnTo>
                      <a:pt x="896064" y="166592"/>
                    </a:lnTo>
                    <a:lnTo>
                      <a:pt x="896064" y="913102"/>
                    </a:lnTo>
                    <a:lnTo>
                      <a:pt x="1080326" y="913102"/>
                    </a:lnTo>
                    <a:lnTo>
                      <a:pt x="1267111" y="638604"/>
                    </a:lnTo>
                    <a:lnTo>
                      <a:pt x="1585150" y="903006"/>
                    </a:lnTo>
                    <a:cubicBezTo>
                      <a:pt x="1585150" y="903006"/>
                      <a:pt x="1564957" y="910158"/>
                      <a:pt x="1524571" y="924461"/>
                    </a:cubicBezTo>
                    <a:lnTo>
                      <a:pt x="896064" y="924461"/>
                    </a:lnTo>
                    <a:lnTo>
                      <a:pt x="896064" y="1307497"/>
                    </a:lnTo>
                    <a:cubicBezTo>
                      <a:pt x="896064" y="1324324"/>
                      <a:pt x="896064" y="1352931"/>
                      <a:pt x="896064" y="1393317"/>
                    </a:cubicBezTo>
                    <a:cubicBezTo>
                      <a:pt x="896064" y="1433703"/>
                      <a:pt x="896485" y="1480399"/>
                      <a:pt x="897326" y="1533406"/>
                    </a:cubicBezTo>
                    <a:cubicBezTo>
                      <a:pt x="898168" y="1586413"/>
                      <a:pt x="899009" y="1643626"/>
                      <a:pt x="899851" y="1705046"/>
                    </a:cubicBezTo>
                    <a:cubicBezTo>
                      <a:pt x="900692" y="1766467"/>
                      <a:pt x="901534" y="1826625"/>
                      <a:pt x="902375" y="1885521"/>
                    </a:cubicBezTo>
                    <a:cubicBezTo>
                      <a:pt x="903216" y="1944418"/>
                      <a:pt x="904058" y="1999107"/>
                      <a:pt x="904898" y="2049589"/>
                    </a:cubicBezTo>
                    <a:cubicBezTo>
                      <a:pt x="905740" y="2100072"/>
                      <a:pt x="906161" y="2141299"/>
                      <a:pt x="906161" y="2173272"/>
                    </a:cubicBezTo>
                    <a:cubicBezTo>
                      <a:pt x="906161" y="2196830"/>
                      <a:pt x="902375" y="2212816"/>
                      <a:pt x="894802" y="2221230"/>
                    </a:cubicBezTo>
                    <a:cubicBezTo>
                      <a:pt x="887230" y="2229644"/>
                      <a:pt x="874188" y="2235533"/>
                      <a:pt x="855678" y="2238899"/>
                    </a:cubicBezTo>
                    <a:cubicBezTo>
                      <a:pt x="832120" y="2243947"/>
                      <a:pt x="806458" y="2248154"/>
                      <a:pt x="778692" y="2251520"/>
                    </a:cubicBezTo>
                    <a:cubicBezTo>
                      <a:pt x="750927" y="2254885"/>
                      <a:pt x="723162" y="2257409"/>
                      <a:pt x="695396" y="2259092"/>
                    </a:cubicBezTo>
                    <a:cubicBezTo>
                      <a:pt x="667631" y="2260775"/>
                      <a:pt x="640707" y="2262037"/>
                      <a:pt x="614624" y="2262878"/>
                    </a:cubicBezTo>
                    <a:cubicBezTo>
                      <a:pt x="588542" y="2263719"/>
                      <a:pt x="566245" y="2264140"/>
                      <a:pt x="547735" y="2264140"/>
                    </a:cubicBezTo>
                    <a:cubicBezTo>
                      <a:pt x="549418" y="2208609"/>
                      <a:pt x="551100" y="2140037"/>
                      <a:pt x="552783" y="2058424"/>
                    </a:cubicBezTo>
                    <a:cubicBezTo>
                      <a:pt x="554466" y="1976811"/>
                      <a:pt x="556149" y="1894356"/>
                      <a:pt x="557831" y="1811060"/>
                    </a:cubicBezTo>
                    <a:cubicBezTo>
                      <a:pt x="559514" y="1727764"/>
                      <a:pt x="560776" y="1649516"/>
                      <a:pt x="561618" y="1576316"/>
                    </a:cubicBezTo>
                    <a:cubicBezTo>
                      <a:pt x="562459" y="1503116"/>
                      <a:pt x="562880" y="1447165"/>
                      <a:pt x="562880" y="1408462"/>
                    </a:cubicBezTo>
                    <a:lnTo>
                      <a:pt x="562880" y="924461"/>
                    </a:lnTo>
                    <a:lnTo>
                      <a:pt x="0" y="924461"/>
                    </a:lnTo>
                    <a:lnTo>
                      <a:pt x="0" y="913102"/>
                    </a:lnTo>
                    <a:lnTo>
                      <a:pt x="562880" y="913102"/>
                    </a:lnTo>
                    <a:lnTo>
                      <a:pt x="562880" y="525018"/>
                    </a:lnTo>
                    <a:cubicBezTo>
                      <a:pt x="562880" y="503142"/>
                      <a:pt x="562459" y="472432"/>
                      <a:pt x="561618" y="432887"/>
                    </a:cubicBezTo>
                    <a:cubicBezTo>
                      <a:pt x="560776" y="393343"/>
                      <a:pt x="559935" y="349171"/>
                      <a:pt x="559093" y="300371"/>
                    </a:cubicBezTo>
                    <a:cubicBezTo>
                      <a:pt x="558252" y="251571"/>
                      <a:pt x="556570" y="200668"/>
                      <a:pt x="554045" y="147661"/>
                    </a:cubicBezTo>
                    <a:cubicBezTo>
                      <a:pt x="551521" y="94655"/>
                      <a:pt x="549418" y="45434"/>
                      <a:pt x="547735" y="0"/>
                    </a:cubicBez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846062" y="5502222"/>
                <a:ext cx="572988" cy="818423"/>
              </a:xfrm>
              <a:custGeom>
                <a:avLst/>
                <a:gdLst/>
                <a:ahLst/>
                <a:cxnLst/>
                <a:rect l="l" t="t" r="r" b="b"/>
                <a:pathLst>
                  <a:path w="1585150" h="2264140">
                    <a:moveTo>
                      <a:pt x="547735" y="0"/>
                    </a:moveTo>
                    <a:lnTo>
                      <a:pt x="1007126" y="63103"/>
                    </a:lnTo>
                    <a:lnTo>
                      <a:pt x="896064" y="166592"/>
                    </a:lnTo>
                    <a:lnTo>
                      <a:pt x="896064" y="913102"/>
                    </a:lnTo>
                    <a:lnTo>
                      <a:pt x="1080326" y="913102"/>
                    </a:lnTo>
                    <a:lnTo>
                      <a:pt x="1267111" y="638604"/>
                    </a:lnTo>
                    <a:lnTo>
                      <a:pt x="1585150" y="903006"/>
                    </a:lnTo>
                    <a:cubicBezTo>
                      <a:pt x="1585150" y="903006"/>
                      <a:pt x="1564957" y="910158"/>
                      <a:pt x="1524571" y="924461"/>
                    </a:cubicBezTo>
                    <a:lnTo>
                      <a:pt x="896064" y="924461"/>
                    </a:lnTo>
                    <a:lnTo>
                      <a:pt x="896064" y="1307497"/>
                    </a:lnTo>
                    <a:cubicBezTo>
                      <a:pt x="896064" y="1324324"/>
                      <a:pt x="896064" y="1352931"/>
                      <a:pt x="896064" y="1393317"/>
                    </a:cubicBezTo>
                    <a:cubicBezTo>
                      <a:pt x="896064" y="1433703"/>
                      <a:pt x="896485" y="1480399"/>
                      <a:pt x="897326" y="1533406"/>
                    </a:cubicBezTo>
                    <a:cubicBezTo>
                      <a:pt x="898168" y="1586413"/>
                      <a:pt x="899009" y="1643626"/>
                      <a:pt x="899851" y="1705046"/>
                    </a:cubicBezTo>
                    <a:cubicBezTo>
                      <a:pt x="900692" y="1766467"/>
                      <a:pt x="901534" y="1826625"/>
                      <a:pt x="902375" y="1885521"/>
                    </a:cubicBezTo>
                    <a:cubicBezTo>
                      <a:pt x="903216" y="1944418"/>
                      <a:pt x="904058" y="1999107"/>
                      <a:pt x="904898" y="2049589"/>
                    </a:cubicBezTo>
                    <a:cubicBezTo>
                      <a:pt x="905740" y="2100072"/>
                      <a:pt x="906161" y="2141299"/>
                      <a:pt x="906161" y="2173272"/>
                    </a:cubicBezTo>
                    <a:cubicBezTo>
                      <a:pt x="906161" y="2196830"/>
                      <a:pt x="902375" y="2212816"/>
                      <a:pt x="894802" y="2221230"/>
                    </a:cubicBezTo>
                    <a:cubicBezTo>
                      <a:pt x="887230" y="2229644"/>
                      <a:pt x="874188" y="2235533"/>
                      <a:pt x="855678" y="2238899"/>
                    </a:cubicBezTo>
                    <a:cubicBezTo>
                      <a:pt x="832120" y="2243947"/>
                      <a:pt x="806458" y="2248154"/>
                      <a:pt x="778692" y="2251520"/>
                    </a:cubicBezTo>
                    <a:cubicBezTo>
                      <a:pt x="750927" y="2254885"/>
                      <a:pt x="723162" y="2257409"/>
                      <a:pt x="695396" y="2259092"/>
                    </a:cubicBezTo>
                    <a:cubicBezTo>
                      <a:pt x="667631" y="2260775"/>
                      <a:pt x="640707" y="2262037"/>
                      <a:pt x="614624" y="2262878"/>
                    </a:cubicBezTo>
                    <a:cubicBezTo>
                      <a:pt x="588542" y="2263719"/>
                      <a:pt x="566245" y="2264140"/>
                      <a:pt x="547735" y="2264140"/>
                    </a:cubicBezTo>
                    <a:cubicBezTo>
                      <a:pt x="549418" y="2208609"/>
                      <a:pt x="551100" y="2140037"/>
                      <a:pt x="552783" y="2058424"/>
                    </a:cubicBezTo>
                    <a:cubicBezTo>
                      <a:pt x="554466" y="1976811"/>
                      <a:pt x="556149" y="1894356"/>
                      <a:pt x="557831" y="1811060"/>
                    </a:cubicBezTo>
                    <a:cubicBezTo>
                      <a:pt x="559514" y="1727764"/>
                      <a:pt x="560776" y="1649516"/>
                      <a:pt x="561618" y="1576316"/>
                    </a:cubicBezTo>
                    <a:cubicBezTo>
                      <a:pt x="562459" y="1503116"/>
                      <a:pt x="562880" y="1447165"/>
                      <a:pt x="562880" y="1408462"/>
                    </a:cubicBezTo>
                    <a:lnTo>
                      <a:pt x="562880" y="924461"/>
                    </a:lnTo>
                    <a:lnTo>
                      <a:pt x="0" y="924461"/>
                    </a:lnTo>
                    <a:lnTo>
                      <a:pt x="0" y="913102"/>
                    </a:lnTo>
                    <a:lnTo>
                      <a:pt x="562880" y="913102"/>
                    </a:lnTo>
                    <a:lnTo>
                      <a:pt x="562880" y="525018"/>
                    </a:lnTo>
                    <a:cubicBezTo>
                      <a:pt x="562880" y="503142"/>
                      <a:pt x="562459" y="472432"/>
                      <a:pt x="561618" y="432887"/>
                    </a:cubicBezTo>
                    <a:cubicBezTo>
                      <a:pt x="560776" y="393343"/>
                      <a:pt x="559935" y="349171"/>
                      <a:pt x="559093" y="300371"/>
                    </a:cubicBezTo>
                    <a:cubicBezTo>
                      <a:pt x="558252" y="251571"/>
                      <a:pt x="556570" y="200668"/>
                      <a:pt x="554045" y="147661"/>
                    </a:cubicBezTo>
                    <a:cubicBezTo>
                      <a:pt x="551521" y="94655"/>
                      <a:pt x="549418" y="45434"/>
                      <a:pt x="547735" y="0"/>
                    </a:cubicBez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090057" y="675815"/>
              <a:ext cx="422603" cy="5431878"/>
              <a:chOff x="7063379" y="675815"/>
              <a:chExt cx="422603" cy="5431878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7075508" y="1723618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114297" y="3073392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7173386" y="4418335"/>
                <a:ext cx="202589" cy="214196"/>
              </a:xfrm>
              <a:custGeom>
                <a:avLst/>
                <a:gdLst/>
                <a:ahLst/>
                <a:cxnLst/>
                <a:rect l="l" t="t" r="r" b="b"/>
                <a:pathLst>
                  <a:path w="484632" h="512398">
                    <a:moveTo>
                      <a:pt x="7573" y="0"/>
                    </a:moveTo>
                    <a:cubicBezTo>
                      <a:pt x="98441" y="18511"/>
                      <a:pt x="174586" y="38704"/>
                      <a:pt x="236006" y="60579"/>
                    </a:cubicBezTo>
                    <a:cubicBezTo>
                      <a:pt x="297426" y="82455"/>
                      <a:pt x="346226" y="106014"/>
                      <a:pt x="382405" y="131255"/>
                    </a:cubicBezTo>
                    <a:cubicBezTo>
                      <a:pt x="418584" y="156496"/>
                      <a:pt x="444667" y="183841"/>
                      <a:pt x="460653" y="213289"/>
                    </a:cubicBezTo>
                    <a:cubicBezTo>
                      <a:pt x="476639" y="242737"/>
                      <a:pt x="484632" y="274289"/>
                      <a:pt x="484632" y="307944"/>
                    </a:cubicBezTo>
                    <a:cubicBezTo>
                      <a:pt x="484632" y="333185"/>
                      <a:pt x="478743" y="358426"/>
                      <a:pt x="466963" y="383668"/>
                    </a:cubicBezTo>
                    <a:cubicBezTo>
                      <a:pt x="455184" y="408909"/>
                      <a:pt x="440039" y="430785"/>
                      <a:pt x="421529" y="449295"/>
                    </a:cubicBezTo>
                    <a:cubicBezTo>
                      <a:pt x="403019" y="467805"/>
                      <a:pt x="381564" y="482950"/>
                      <a:pt x="357164" y="494729"/>
                    </a:cubicBezTo>
                    <a:cubicBezTo>
                      <a:pt x="332764" y="506508"/>
                      <a:pt x="307943" y="512398"/>
                      <a:pt x="282702" y="512398"/>
                    </a:cubicBezTo>
                    <a:cubicBezTo>
                      <a:pt x="254095" y="512398"/>
                      <a:pt x="230116" y="503143"/>
                      <a:pt x="210764" y="484632"/>
                    </a:cubicBezTo>
                    <a:cubicBezTo>
                      <a:pt x="191413" y="466122"/>
                      <a:pt x="175848" y="434150"/>
                      <a:pt x="164068" y="388716"/>
                    </a:cubicBezTo>
                    <a:cubicBezTo>
                      <a:pt x="147240" y="324771"/>
                      <a:pt x="124523" y="258303"/>
                      <a:pt x="95917" y="189310"/>
                    </a:cubicBezTo>
                    <a:cubicBezTo>
                      <a:pt x="67310" y="120317"/>
                      <a:pt x="35338" y="59738"/>
                      <a:pt x="0" y="7573"/>
                    </a:cubicBez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063379" y="675815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063379" y="5715175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005411" y="485887"/>
              <a:ext cx="526523" cy="5811733"/>
              <a:chOff x="9159704" y="485887"/>
              <a:chExt cx="526523" cy="5811733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9159704" y="1917529"/>
                <a:ext cx="526523" cy="406235"/>
              </a:xfrm>
              <a:custGeom>
                <a:avLst/>
                <a:gdLst/>
                <a:ahLst/>
                <a:cxnLst/>
                <a:rect l="l" t="t" r="r" b="b"/>
                <a:pathLst>
                  <a:path w="1259539" h="971788">
                    <a:moveTo>
                      <a:pt x="926354" y="0"/>
                    </a:moveTo>
                    <a:lnTo>
                      <a:pt x="1259539" y="148924"/>
                    </a:lnTo>
                    <a:lnTo>
                      <a:pt x="1178767" y="252413"/>
                    </a:lnTo>
                    <a:lnTo>
                      <a:pt x="1178767" y="535115"/>
                    </a:lnTo>
                    <a:cubicBezTo>
                      <a:pt x="1178767" y="583914"/>
                      <a:pt x="1178767" y="633976"/>
                      <a:pt x="1178767" y="685300"/>
                    </a:cubicBezTo>
                    <a:cubicBezTo>
                      <a:pt x="1178767" y="736624"/>
                      <a:pt x="1180449" y="795941"/>
                      <a:pt x="1183815" y="863251"/>
                    </a:cubicBezTo>
                    <a:cubicBezTo>
                      <a:pt x="1185498" y="888492"/>
                      <a:pt x="1181712" y="907423"/>
                      <a:pt x="1172456" y="920044"/>
                    </a:cubicBezTo>
                    <a:cubicBezTo>
                      <a:pt x="1163201" y="932665"/>
                      <a:pt x="1146794" y="941499"/>
                      <a:pt x="1123236" y="946547"/>
                    </a:cubicBezTo>
                    <a:cubicBezTo>
                      <a:pt x="1049195" y="963375"/>
                      <a:pt x="966740" y="971788"/>
                      <a:pt x="875872" y="971788"/>
                    </a:cubicBezTo>
                    <a:lnTo>
                      <a:pt x="875872" y="803303"/>
                    </a:lnTo>
                    <a:lnTo>
                      <a:pt x="307944" y="803303"/>
                    </a:lnTo>
                    <a:lnTo>
                      <a:pt x="307944" y="860727"/>
                    </a:lnTo>
                    <a:cubicBezTo>
                      <a:pt x="307944" y="909527"/>
                      <a:pt x="285647" y="938133"/>
                      <a:pt x="241054" y="946547"/>
                    </a:cubicBezTo>
                    <a:cubicBezTo>
                      <a:pt x="196461" y="954961"/>
                      <a:pt x="152289" y="961271"/>
                      <a:pt x="108538" y="965478"/>
                    </a:cubicBezTo>
                    <a:cubicBezTo>
                      <a:pt x="64786" y="969685"/>
                      <a:pt x="28607" y="971788"/>
                      <a:pt x="0" y="971788"/>
                    </a:cubicBezTo>
                    <a:cubicBezTo>
                      <a:pt x="3366" y="889334"/>
                      <a:pt x="5890" y="822024"/>
                      <a:pt x="7573" y="769858"/>
                    </a:cubicBezTo>
                    <a:cubicBezTo>
                      <a:pt x="9255" y="717693"/>
                      <a:pt x="10097" y="668893"/>
                      <a:pt x="10097" y="623459"/>
                    </a:cubicBezTo>
                    <a:lnTo>
                      <a:pt x="10097" y="386191"/>
                    </a:lnTo>
                    <a:cubicBezTo>
                      <a:pt x="10097" y="347488"/>
                      <a:pt x="10097" y="303316"/>
                      <a:pt x="10097" y="253675"/>
                    </a:cubicBezTo>
                    <a:cubicBezTo>
                      <a:pt x="10097" y="204034"/>
                      <a:pt x="8414" y="136303"/>
                      <a:pt x="5048" y="50483"/>
                    </a:cubicBezTo>
                    <a:lnTo>
                      <a:pt x="376095" y="158389"/>
                    </a:lnTo>
                    <a:lnTo>
                      <a:pt x="838010" y="158389"/>
                    </a:lnTo>
                    <a:lnTo>
                      <a:pt x="926354" y="0"/>
                    </a:lnTo>
                    <a:close/>
                    <a:moveTo>
                      <a:pt x="307944" y="169748"/>
                    </a:moveTo>
                    <a:lnTo>
                      <a:pt x="307944" y="791944"/>
                    </a:lnTo>
                    <a:lnTo>
                      <a:pt x="875872" y="791944"/>
                    </a:lnTo>
                    <a:lnTo>
                      <a:pt x="875872" y="169748"/>
                    </a:lnTo>
                    <a:lnTo>
                      <a:pt x="307944" y="169748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9211664" y="3263320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9283956" y="4299103"/>
                <a:ext cx="278019" cy="452661"/>
              </a:xfrm>
              <a:custGeom>
                <a:avLst/>
                <a:gdLst>
                  <a:gd name="connsiteX0" fmla="*/ 282702 w 665073"/>
                  <a:gd name="connsiteY0" fmla="*/ 0 h 1082850"/>
                  <a:gd name="connsiteX1" fmla="*/ 665073 w 665073"/>
                  <a:gd name="connsiteY1" fmla="*/ 113859 h 1082850"/>
                  <a:gd name="connsiteX2" fmla="*/ 665073 w 665073"/>
                  <a:gd name="connsiteY2" fmla="*/ 129361 h 1082850"/>
                  <a:gd name="connsiteX3" fmla="*/ 605790 w 665073"/>
                  <a:gd name="connsiteY3" fmla="*/ 129361 h 1082850"/>
                  <a:gd name="connsiteX4" fmla="*/ 605790 w 665073"/>
                  <a:gd name="connsiteY4" fmla="*/ 242316 h 1082850"/>
                  <a:gd name="connsiteX5" fmla="*/ 574238 w 665073"/>
                  <a:gd name="connsiteY5" fmla="*/ 526280 h 1082850"/>
                  <a:gd name="connsiteX6" fmla="*/ 472012 w 665073"/>
                  <a:gd name="connsiteY6" fmla="*/ 745879 h 1082850"/>
                  <a:gd name="connsiteX7" fmla="*/ 287750 w 665073"/>
                  <a:gd name="connsiteY7" fmla="*/ 923830 h 1082850"/>
                  <a:gd name="connsiteX8" fmla="*/ 10097 w 665073"/>
                  <a:gd name="connsiteY8" fmla="*/ 1082850 h 1082850"/>
                  <a:gd name="connsiteX9" fmla="*/ 0 w 665073"/>
                  <a:gd name="connsiteY9" fmla="*/ 1070229 h 1082850"/>
                  <a:gd name="connsiteX10" fmla="*/ 142613 w 665073"/>
                  <a:gd name="connsiteY10" fmla="*/ 887230 h 1082850"/>
                  <a:gd name="connsiteX11" fmla="*/ 233481 w 665073"/>
                  <a:gd name="connsiteY11" fmla="*/ 713065 h 1082850"/>
                  <a:gd name="connsiteX12" fmla="*/ 280178 w 665073"/>
                  <a:gd name="connsiteY12" fmla="*/ 521232 h 1082850"/>
                  <a:gd name="connsiteX13" fmla="*/ 292799 w 665073"/>
                  <a:gd name="connsiteY13" fmla="*/ 282702 h 1082850"/>
                  <a:gd name="connsiteX14" fmla="*/ 290274 w 665073"/>
                  <a:gd name="connsiteY14" fmla="*/ 136303 h 1082850"/>
                  <a:gd name="connsiteX15" fmla="*/ 282702 w 665073"/>
                  <a:gd name="connsiteY15" fmla="*/ 0 h 108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65073" h="1082850">
                    <a:moveTo>
                      <a:pt x="282702" y="0"/>
                    </a:moveTo>
                    <a:lnTo>
                      <a:pt x="665073" y="113859"/>
                    </a:lnTo>
                    <a:lnTo>
                      <a:pt x="665073" y="129361"/>
                    </a:lnTo>
                    <a:lnTo>
                      <a:pt x="605790" y="129361"/>
                    </a:lnTo>
                    <a:lnTo>
                      <a:pt x="605790" y="242316"/>
                    </a:lnTo>
                    <a:cubicBezTo>
                      <a:pt x="605790" y="350012"/>
                      <a:pt x="595273" y="444667"/>
                      <a:pt x="574238" y="526280"/>
                    </a:cubicBezTo>
                    <a:cubicBezTo>
                      <a:pt x="553204" y="607893"/>
                      <a:pt x="519128" y="681093"/>
                      <a:pt x="472012" y="745879"/>
                    </a:cubicBezTo>
                    <a:cubicBezTo>
                      <a:pt x="424894" y="810665"/>
                      <a:pt x="363474" y="869982"/>
                      <a:pt x="287750" y="923830"/>
                    </a:cubicBezTo>
                    <a:cubicBezTo>
                      <a:pt x="212026" y="977678"/>
                      <a:pt x="119475" y="1030685"/>
                      <a:pt x="10097" y="1082850"/>
                    </a:cubicBezTo>
                    <a:lnTo>
                      <a:pt x="0" y="1070229"/>
                    </a:lnTo>
                    <a:cubicBezTo>
                      <a:pt x="57214" y="1004602"/>
                      <a:pt x="104751" y="943602"/>
                      <a:pt x="142613" y="887230"/>
                    </a:cubicBezTo>
                    <a:cubicBezTo>
                      <a:pt x="180475" y="830858"/>
                      <a:pt x="210764" y="772803"/>
                      <a:pt x="233481" y="713065"/>
                    </a:cubicBezTo>
                    <a:cubicBezTo>
                      <a:pt x="256199" y="653328"/>
                      <a:pt x="271764" y="589383"/>
                      <a:pt x="280178" y="521232"/>
                    </a:cubicBezTo>
                    <a:cubicBezTo>
                      <a:pt x="288591" y="453081"/>
                      <a:pt x="292799" y="373571"/>
                      <a:pt x="292799" y="282702"/>
                    </a:cubicBezTo>
                    <a:cubicBezTo>
                      <a:pt x="292799" y="232220"/>
                      <a:pt x="291957" y="183420"/>
                      <a:pt x="290274" y="136303"/>
                    </a:cubicBezTo>
                    <a:cubicBezTo>
                      <a:pt x="288591" y="89186"/>
                      <a:pt x="286067" y="43751"/>
                      <a:pt x="282702" y="0"/>
                    </a:cubicBez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9262581" y="48588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262581" y="552524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024687" y="475044"/>
              <a:ext cx="910471" cy="5833418"/>
              <a:chOff x="11015788" y="475044"/>
              <a:chExt cx="910471" cy="583341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1309585" y="1697003"/>
                <a:ext cx="322877" cy="847289"/>
              </a:xfrm>
              <a:custGeom>
                <a:avLst/>
                <a:gdLst/>
                <a:ahLst/>
                <a:cxnLst/>
                <a:rect l="l" t="t" r="r" b="b"/>
                <a:pathLst>
                  <a:path w="772382" h="2026872">
                    <a:moveTo>
                      <a:pt x="461914" y="0"/>
                    </a:moveTo>
                    <a:lnTo>
                      <a:pt x="772382" y="151448"/>
                    </a:lnTo>
                    <a:lnTo>
                      <a:pt x="684038" y="259985"/>
                    </a:lnTo>
                    <a:lnTo>
                      <a:pt x="684038" y="898589"/>
                    </a:lnTo>
                    <a:cubicBezTo>
                      <a:pt x="684038" y="1053402"/>
                      <a:pt x="684038" y="1209056"/>
                      <a:pt x="684038" y="1365552"/>
                    </a:cubicBezTo>
                    <a:cubicBezTo>
                      <a:pt x="684038" y="1522047"/>
                      <a:pt x="685721" y="1695371"/>
                      <a:pt x="689086" y="1885521"/>
                    </a:cubicBezTo>
                    <a:cubicBezTo>
                      <a:pt x="689086" y="1910763"/>
                      <a:pt x="684038" y="1929273"/>
                      <a:pt x="673941" y="1941052"/>
                    </a:cubicBezTo>
                    <a:cubicBezTo>
                      <a:pt x="663845" y="1952831"/>
                      <a:pt x="646176" y="1962086"/>
                      <a:pt x="620934" y="1968817"/>
                    </a:cubicBezTo>
                    <a:cubicBezTo>
                      <a:pt x="595693" y="1975548"/>
                      <a:pt x="567087" y="1981017"/>
                      <a:pt x="535114" y="1985224"/>
                    </a:cubicBezTo>
                    <a:cubicBezTo>
                      <a:pt x="503142" y="1989431"/>
                      <a:pt x="465280" y="1992376"/>
                      <a:pt x="421529" y="1994059"/>
                    </a:cubicBezTo>
                    <a:lnTo>
                      <a:pt x="421529" y="1704415"/>
                    </a:lnTo>
                    <a:lnTo>
                      <a:pt x="267557" y="1704415"/>
                    </a:lnTo>
                    <a:lnTo>
                      <a:pt x="267557" y="1918335"/>
                    </a:lnTo>
                    <a:cubicBezTo>
                      <a:pt x="267557" y="1946942"/>
                      <a:pt x="264191" y="1967135"/>
                      <a:pt x="257460" y="1978914"/>
                    </a:cubicBezTo>
                    <a:cubicBezTo>
                      <a:pt x="250729" y="1990693"/>
                      <a:pt x="234743" y="1999948"/>
                      <a:pt x="209502" y="2006679"/>
                    </a:cubicBezTo>
                    <a:cubicBezTo>
                      <a:pt x="199406" y="2010045"/>
                      <a:pt x="185102" y="2012569"/>
                      <a:pt x="166592" y="2014252"/>
                    </a:cubicBezTo>
                    <a:cubicBezTo>
                      <a:pt x="148082" y="2015934"/>
                      <a:pt x="128730" y="2018038"/>
                      <a:pt x="108537" y="2020562"/>
                    </a:cubicBezTo>
                    <a:cubicBezTo>
                      <a:pt x="88344" y="2023086"/>
                      <a:pt x="68572" y="2024769"/>
                      <a:pt x="49220" y="2025610"/>
                    </a:cubicBezTo>
                    <a:cubicBezTo>
                      <a:pt x="29868" y="2026452"/>
                      <a:pt x="13462" y="2026872"/>
                      <a:pt x="0" y="2026872"/>
                    </a:cubicBezTo>
                    <a:cubicBezTo>
                      <a:pt x="1683" y="1941052"/>
                      <a:pt x="2945" y="1847659"/>
                      <a:pt x="3786" y="1746695"/>
                    </a:cubicBezTo>
                    <a:cubicBezTo>
                      <a:pt x="4627" y="1645729"/>
                      <a:pt x="5469" y="1548972"/>
                      <a:pt x="6310" y="1456420"/>
                    </a:cubicBezTo>
                    <a:cubicBezTo>
                      <a:pt x="7151" y="1363869"/>
                      <a:pt x="7993" y="1283097"/>
                      <a:pt x="8834" y="1214104"/>
                    </a:cubicBezTo>
                    <a:cubicBezTo>
                      <a:pt x="9676" y="1145111"/>
                      <a:pt x="10096" y="1098836"/>
                      <a:pt x="10096" y="1075277"/>
                    </a:cubicBezTo>
                    <a:lnTo>
                      <a:pt x="10096" y="600742"/>
                    </a:lnTo>
                    <a:cubicBezTo>
                      <a:pt x="10096" y="568770"/>
                      <a:pt x="10096" y="535115"/>
                      <a:pt x="10096" y="499777"/>
                    </a:cubicBezTo>
                    <a:cubicBezTo>
                      <a:pt x="10096" y="464439"/>
                      <a:pt x="10096" y="425736"/>
                      <a:pt x="10096" y="383667"/>
                    </a:cubicBezTo>
                    <a:cubicBezTo>
                      <a:pt x="10096" y="341598"/>
                      <a:pt x="9676" y="294481"/>
                      <a:pt x="8834" y="242316"/>
                    </a:cubicBezTo>
                    <a:cubicBezTo>
                      <a:pt x="7993" y="190151"/>
                      <a:pt x="6731" y="130413"/>
                      <a:pt x="5048" y="63103"/>
                    </a:cubicBezTo>
                    <a:lnTo>
                      <a:pt x="335709" y="168485"/>
                    </a:lnTo>
                    <a:lnTo>
                      <a:pt x="381143" y="168485"/>
                    </a:lnTo>
                    <a:lnTo>
                      <a:pt x="461914" y="0"/>
                    </a:lnTo>
                    <a:close/>
                    <a:moveTo>
                      <a:pt x="267557" y="179844"/>
                    </a:moveTo>
                    <a:lnTo>
                      <a:pt x="267557" y="1693057"/>
                    </a:lnTo>
                    <a:lnTo>
                      <a:pt x="421529" y="1693057"/>
                    </a:lnTo>
                    <a:lnTo>
                      <a:pt x="421529" y="179844"/>
                    </a:lnTo>
                    <a:lnTo>
                      <a:pt x="267557" y="179844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1369729" y="3352480"/>
                <a:ext cx="202589" cy="214196"/>
              </a:xfrm>
              <a:custGeom>
                <a:avLst/>
                <a:gdLst/>
                <a:ahLst/>
                <a:cxnLst/>
                <a:rect l="l" t="t" r="r" b="b"/>
                <a:pathLst>
                  <a:path w="484632" h="512398">
                    <a:moveTo>
                      <a:pt x="7573" y="0"/>
                    </a:moveTo>
                    <a:cubicBezTo>
                      <a:pt x="98441" y="18511"/>
                      <a:pt x="174586" y="38704"/>
                      <a:pt x="236006" y="60579"/>
                    </a:cubicBezTo>
                    <a:cubicBezTo>
                      <a:pt x="297426" y="82455"/>
                      <a:pt x="346226" y="106014"/>
                      <a:pt x="382405" y="131255"/>
                    </a:cubicBezTo>
                    <a:cubicBezTo>
                      <a:pt x="418584" y="156496"/>
                      <a:pt x="444667" y="183841"/>
                      <a:pt x="460653" y="213289"/>
                    </a:cubicBezTo>
                    <a:cubicBezTo>
                      <a:pt x="476639" y="242737"/>
                      <a:pt x="484632" y="274289"/>
                      <a:pt x="484632" y="307944"/>
                    </a:cubicBezTo>
                    <a:cubicBezTo>
                      <a:pt x="484632" y="333185"/>
                      <a:pt x="478743" y="358426"/>
                      <a:pt x="466963" y="383668"/>
                    </a:cubicBezTo>
                    <a:cubicBezTo>
                      <a:pt x="455184" y="408909"/>
                      <a:pt x="440039" y="430785"/>
                      <a:pt x="421529" y="449295"/>
                    </a:cubicBezTo>
                    <a:cubicBezTo>
                      <a:pt x="403019" y="467805"/>
                      <a:pt x="381564" y="482950"/>
                      <a:pt x="357164" y="494729"/>
                    </a:cubicBezTo>
                    <a:cubicBezTo>
                      <a:pt x="332764" y="506508"/>
                      <a:pt x="307943" y="512398"/>
                      <a:pt x="282702" y="512398"/>
                    </a:cubicBezTo>
                    <a:cubicBezTo>
                      <a:pt x="254095" y="512398"/>
                      <a:pt x="230116" y="503143"/>
                      <a:pt x="210764" y="484632"/>
                    </a:cubicBezTo>
                    <a:cubicBezTo>
                      <a:pt x="191413" y="466122"/>
                      <a:pt x="175848" y="434150"/>
                      <a:pt x="164068" y="388716"/>
                    </a:cubicBezTo>
                    <a:cubicBezTo>
                      <a:pt x="147240" y="324771"/>
                      <a:pt x="124523" y="258303"/>
                      <a:pt x="95917" y="189310"/>
                    </a:cubicBezTo>
                    <a:cubicBezTo>
                      <a:pt x="67310" y="120317"/>
                      <a:pt x="35338" y="59738"/>
                      <a:pt x="0" y="7573"/>
                    </a:cubicBez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1015788" y="4479058"/>
                <a:ext cx="910471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641224" h="65322">
                    <a:moveTo>
                      <a:pt x="561671" y="0"/>
                    </a:moveTo>
                    <a:lnTo>
                      <a:pt x="641224" y="58807"/>
                    </a:lnTo>
                    <a:cubicBezTo>
                      <a:pt x="641224" y="58807"/>
                      <a:pt x="635509" y="60979"/>
                      <a:pt x="624079" y="65322"/>
                    </a:cubicBezTo>
                    <a:lnTo>
                      <a:pt x="0" y="65322"/>
                    </a:lnTo>
                    <a:lnTo>
                      <a:pt x="0" y="62236"/>
                    </a:lnTo>
                    <a:lnTo>
                      <a:pt x="517094" y="62236"/>
                    </a:lnTo>
                    <a:lnTo>
                      <a:pt x="56167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271851" y="47504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1271851" y="551440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</p:grpSp>
      <p:pic>
        <p:nvPicPr>
          <p:cNvPr id="48" name="图片 4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3" name="组合 42"/>
          <p:cNvGrpSpPr/>
          <p:nvPr userDrawn="1"/>
        </p:nvGrpSpPr>
        <p:grpSpPr>
          <a:xfrm>
            <a:off x="294754" y="290409"/>
            <a:ext cx="881375" cy="830997"/>
            <a:chOff x="5505450" y="2803313"/>
            <a:chExt cx="1282700" cy="1209383"/>
          </a:xfrm>
        </p:grpSpPr>
        <p:sp>
          <p:nvSpPr>
            <p:cNvPr id="44" name="文本框 43"/>
            <p:cNvSpPr txBox="1"/>
            <p:nvPr/>
          </p:nvSpPr>
          <p:spPr>
            <a:xfrm>
              <a:off x="5505450" y="2803313"/>
              <a:ext cx="1282700" cy="120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珞珈</a:t>
              </a:r>
              <a:endParaRPr kumimoji="0" lang="en-US" altLang="zh-CN" sz="20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</a:p>
          </p:txBody>
        </p:sp>
        <p:sp>
          <p:nvSpPr>
            <p:cNvPr id="45" name="圆角矩形 129"/>
            <p:cNvSpPr/>
            <p:nvPr/>
          </p:nvSpPr>
          <p:spPr>
            <a:xfrm>
              <a:off x="5550980" y="2804354"/>
              <a:ext cx="1133158" cy="1163474"/>
            </a:xfrm>
            <a:prstGeom prst="roundRect">
              <a:avLst>
                <a:gd name="adj" fmla="val 2912"/>
              </a:avLst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6" name="等腰三角形 45"/>
          <p:cNvSpPr/>
          <p:nvPr userDrawn="1"/>
        </p:nvSpPr>
        <p:spPr>
          <a:xfrm>
            <a:off x="0" y="6475520"/>
            <a:ext cx="12192000" cy="4071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613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405603" y="462862"/>
            <a:ext cx="11529555" cy="5857783"/>
            <a:chOff x="405603" y="462862"/>
            <a:chExt cx="11529555" cy="5857783"/>
          </a:xfrm>
        </p:grpSpPr>
        <p:grpSp>
          <p:nvGrpSpPr>
            <p:cNvPr id="6" name="组合 5"/>
            <p:cNvGrpSpPr/>
            <p:nvPr/>
          </p:nvGrpSpPr>
          <p:grpSpPr>
            <a:xfrm>
              <a:off x="2424877" y="475044"/>
              <a:ext cx="910471" cy="5833418"/>
              <a:chOff x="2252788" y="475044"/>
              <a:chExt cx="910471" cy="5833418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546585" y="1697003"/>
                <a:ext cx="322877" cy="847289"/>
              </a:xfrm>
              <a:custGeom>
                <a:avLst/>
                <a:gdLst/>
                <a:ahLst/>
                <a:cxnLst/>
                <a:rect l="l" t="t" r="r" b="b"/>
                <a:pathLst>
                  <a:path w="772382" h="2026872">
                    <a:moveTo>
                      <a:pt x="461914" y="0"/>
                    </a:moveTo>
                    <a:lnTo>
                      <a:pt x="772382" y="151448"/>
                    </a:lnTo>
                    <a:lnTo>
                      <a:pt x="684038" y="259985"/>
                    </a:lnTo>
                    <a:lnTo>
                      <a:pt x="684038" y="898589"/>
                    </a:lnTo>
                    <a:cubicBezTo>
                      <a:pt x="684038" y="1053402"/>
                      <a:pt x="684038" y="1209056"/>
                      <a:pt x="684038" y="1365552"/>
                    </a:cubicBezTo>
                    <a:cubicBezTo>
                      <a:pt x="684038" y="1522047"/>
                      <a:pt x="685721" y="1695371"/>
                      <a:pt x="689086" y="1885521"/>
                    </a:cubicBezTo>
                    <a:cubicBezTo>
                      <a:pt x="689086" y="1910763"/>
                      <a:pt x="684038" y="1929273"/>
                      <a:pt x="673941" y="1941052"/>
                    </a:cubicBezTo>
                    <a:cubicBezTo>
                      <a:pt x="663845" y="1952831"/>
                      <a:pt x="646176" y="1962086"/>
                      <a:pt x="620934" y="1968817"/>
                    </a:cubicBezTo>
                    <a:cubicBezTo>
                      <a:pt x="595693" y="1975548"/>
                      <a:pt x="567087" y="1981017"/>
                      <a:pt x="535114" y="1985224"/>
                    </a:cubicBezTo>
                    <a:cubicBezTo>
                      <a:pt x="503142" y="1989431"/>
                      <a:pt x="465280" y="1992376"/>
                      <a:pt x="421529" y="1994059"/>
                    </a:cubicBezTo>
                    <a:lnTo>
                      <a:pt x="421529" y="1704415"/>
                    </a:lnTo>
                    <a:lnTo>
                      <a:pt x="267557" y="1704415"/>
                    </a:lnTo>
                    <a:lnTo>
                      <a:pt x="267557" y="1918335"/>
                    </a:lnTo>
                    <a:cubicBezTo>
                      <a:pt x="267557" y="1946942"/>
                      <a:pt x="264191" y="1967135"/>
                      <a:pt x="257460" y="1978914"/>
                    </a:cubicBezTo>
                    <a:cubicBezTo>
                      <a:pt x="250729" y="1990693"/>
                      <a:pt x="234743" y="1999948"/>
                      <a:pt x="209502" y="2006679"/>
                    </a:cubicBezTo>
                    <a:cubicBezTo>
                      <a:pt x="199406" y="2010045"/>
                      <a:pt x="185102" y="2012569"/>
                      <a:pt x="166592" y="2014252"/>
                    </a:cubicBezTo>
                    <a:cubicBezTo>
                      <a:pt x="148082" y="2015934"/>
                      <a:pt x="128730" y="2018038"/>
                      <a:pt x="108537" y="2020562"/>
                    </a:cubicBezTo>
                    <a:cubicBezTo>
                      <a:pt x="88344" y="2023086"/>
                      <a:pt x="68572" y="2024769"/>
                      <a:pt x="49220" y="2025610"/>
                    </a:cubicBezTo>
                    <a:cubicBezTo>
                      <a:pt x="29868" y="2026452"/>
                      <a:pt x="13462" y="2026872"/>
                      <a:pt x="0" y="2026872"/>
                    </a:cubicBezTo>
                    <a:cubicBezTo>
                      <a:pt x="1683" y="1941052"/>
                      <a:pt x="2945" y="1847659"/>
                      <a:pt x="3786" y="1746695"/>
                    </a:cubicBezTo>
                    <a:cubicBezTo>
                      <a:pt x="4627" y="1645729"/>
                      <a:pt x="5469" y="1548972"/>
                      <a:pt x="6310" y="1456420"/>
                    </a:cubicBezTo>
                    <a:cubicBezTo>
                      <a:pt x="7151" y="1363869"/>
                      <a:pt x="7993" y="1283097"/>
                      <a:pt x="8834" y="1214104"/>
                    </a:cubicBezTo>
                    <a:cubicBezTo>
                      <a:pt x="9676" y="1145111"/>
                      <a:pt x="10096" y="1098836"/>
                      <a:pt x="10096" y="1075277"/>
                    </a:cubicBezTo>
                    <a:lnTo>
                      <a:pt x="10096" y="600742"/>
                    </a:lnTo>
                    <a:cubicBezTo>
                      <a:pt x="10096" y="568770"/>
                      <a:pt x="10096" y="535115"/>
                      <a:pt x="10096" y="499777"/>
                    </a:cubicBezTo>
                    <a:cubicBezTo>
                      <a:pt x="10096" y="464439"/>
                      <a:pt x="10096" y="425736"/>
                      <a:pt x="10096" y="383667"/>
                    </a:cubicBezTo>
                    <a:cubicBezTo>
                      <a:pt x="10096" y="341598"/>
                      <a:pt x="9676" y="294481"/>
                      <a:pt x="8834" y="242316"/>
                    </a:cubicBezTo>
                    <a:cubicBezTo>
                      <a:pt x="7993" y="190151"/>
                      <a:pt x="6731" y="130413"/>
                      <a:pt x="5048" y="63103"/>
                    </a:cubicBezTo>
                    <a:lnTo>
                      <a:pt x="335709" y="168485"/>
                    </a:lnTo>
                    <a:lnTo>
                      <a:pt x="381143" y="168485"/>
                    </a:lnTo>
                    <a:lnTo>
                      <a:pt x="461914" y="0"/>
                    </a:lnTo>
                    <a:close/>
                    <a:moveTo>
                      <a:pt x="267557" y="179844"/>
                    </a:moveTo>
                    <a:lnTo>
                      <a:pt x="267557" y="1693057"/>
                    </a:lnTo>
                    <a:lnTo>
                      <a:pt x="421529" y="1693057"/>
                    </a:lnTo>
                    <a:lnTo>
                      <a:pt x="421529" y="179844"/>
                    </a:lnTo>
                    <a:lnTo>
                      <a:pt x="267557" y="179844"/>
                    </a:ln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508851" y="47504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606729" y="3352480"/>
                <a:ext cx="202589" cy="214196"/>
              </a:xfrm>
              <a:custGeom>
                <a:avLst/>
                <a:gdLst/>
                <a:ahLst/>
                <a:cxnLst/>
                <a:rect l="l" t="t" r="r" b="b"/>
                <a:pathLst>
                  <a:path w="484632" h="512398">
                    <a:moveTo>
                      <a:pt x="7573" y="0"/>
                    </a:moveTo>
                    <a:cubicBezTo>
                      <a:pt x="98441" y="18511"/>
                      <a:pt x="174586" y="38704"/>
                      <a:pt x="236006" y="60579"/>
                    </a:cubicBezTo>
                    <a:cubicBezTo>
                      <a:pt x="297426" y="82455"/>
                      <a:pt x="346226" y="106014"/>
                      <a:pt x="382405" y="131255"/>
                    </a:cubicBezTo>
                    <a:cubicBezTo>
                      <a:pt x="418584" y="156496"/>
                      <a:pt x="444667" y="183841"/>
                      <a:pt x="460653" y="213289"/>
                    </a:cubicBezTo>
                    <a:cubicBezTo>
                      <a:pt x="476639" y="242737"/>
                      <a:pt x="484632" y="274289"/>
                      <a:pt x="484632" y="307944"/>
                    </a:cubicBezTo>
                    <a:cubicBezTo>
                      <a:pt x="484632" y="333185"/>
                      <a:pt x="478743" y="358426"/>
                      <a:pt x="466963" y="383668"/>
                    </a:cubicBezTo>
                    <a:cubicBezTo>
                      <a:pt x="455184" y="408909"/>
                      <a:pt x="440039" y="430785"/>
                      <a:pt x="421529" y="449295"/>
                    </a:cubicBezTo>
                    <a:cubicBezTo>
                      <a:pt x="403019" y="467805"/>
                      <a:pt x="381564" y="482950"/>
                      <a:pt x="357164" y="494729"/>
                    </a:cubicBezTo>
                    <a:cubicBezTo>
                      <a:pt x="332764" y="506508"/>
                      <a:pt x="307943" y="512398"/>
                      <a:pt x="282702" y="512398"/>
                    </a:cubicBezTo>
                    <a:cubicBezTo>
                      <a:pt x="254095" y="512398"/>
                      <a:pt x="230116" y="503143"/>
                      <a:pt x="210764" y="484632"/>
                    </a:cubicBezTo>
                    <a:cubicBezTo>
                      <a:pt x="191413" y="466122"/>
                      <a:pt x="175848" y="434150"/>
                      <a:pt x="164068" y="388716"/>
                    </a:cubicBezTo>
                    <a:cubicBezTo>
                      <a:pt x="147240" y="324771"/>
                      <a:pt x="124523" y="258303"/>
                      <a:pt x="95917" y="189310"/>
                    </a:cubicBezTo>
                    <a:cubicBezTo>
                      <a:pt x="67310" y="120317"/>
                      <a:pt x="35338" y="59738"/>
                      <a:pt x="0" y="7573"/>
                    </a:cubicBez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2788" y="4479058"/>
                <a:ext cx="910471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641224" h="65322">
                    <a:moveTo>
                      <a:pt x="561671" y="0"/>
                    </a:moveTo>
                    <a:lnTo>
                      <a:pt x="641224" y="58807"/>
                    </a:lnTo>
                    <a:cubicBezTo>
                      <a:pt x="641224" y="58807"/>
                      <a:pt x="635509" y="60979"/>
                      <a:pt x="624079" y="65322"/>
                    </a:cubicBezTo>
                    <a:lnTo>
                      <a:pt x="0" y="65322"/>
                    </a:lnTo>
                    <a:lnTo>
                      <a:pt x="0" y="62236"/>
                    </a:lnTo>
                    <a:lnTo>
                      <a:pt x="517094" y="62236"/>
                    </a:lnTo>
                    <a:lnTo>
                      <a:pt x="561671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8851" y="551440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05603" y="485887"/>
              <a:ext cx="526523" cy="5811733"/>
              <a:chOff x="396704" y="485887"/>
              <a:chExt cx="526523" cy="5811733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396704" y="1917529"/>
                <a:ext cx="526523" cy="406235"/>
              </a:xfrm>
              <a:custGeom>
                <a:avLst/>
                <a:gdLst/>
                <a:ahLst/>
                <a:cxnLst/>
                <a:rect l="l" t="t" r="r" b="b"/>
                <a:pathLst>
                  <a:path w="1259539" h="971788">
                    <a:moveTo>
                      <a:pt x="926354" y="0"/>
                    </a:moveTo>
                    <a:lnTo>
                      <a:pt x="1259539" y="148924"/>
                    </a:lnTo>
                    <a:lnTo>
                      <a:pt x="1178767" y="252413"/>
                    </a:lnTo>
                    <a:lnTo>
                      <a:pt x="1178767" y="535115"/>
                    </a:lnTo>
                    <a:cubicBezTo>
                      <a:pt x="1178767" y="583914"/>
                      <a:pt x="1178767" y="633976"/>
                      <a:pt x="1178767" y="685300"/>
                    </a:cubicBezTo>
                    <a:cubicBezTo>
                      <a:pt x="1178767" y="736624"/>
                      <a:pt x="1180449" y="795941"/>
                      <a:pt x="1183815" y="863251"/>
                    </a:cubicBezTo>
                    <a:cubicBezTo>
                      <a:pt x="1185498" y="888492"/>
                      <a:pt x="1181712" y="907423"/>
                      <a:pt x="1172456" y="920044"/>
                    </a:cubicBezTo>
                    <a:cubicBezTo>
                      <a:pt x="1163201" y="932665"/>
                      <a:pt x="1146794" y="941499"/>
                      <a:pt x="1123236" y="946547"/>
                    </a:cubicBezTo>
                    <a:cubicBezTo>
                      <a:pt x="1049195" y="963375"/>
                      <a:pt x="966740" y="971788"/>
                      <a:pt x="875872" y="971788"/>
                    </a:cubicBezTo>
                    <a:lnTo>
                      <a:pt x="875872" y="803303"/>
                    </a:lnTo>
                    <a:lnTo>
                      <a:pt x="307944" y="803303"/>
                    </a:lnTo>
                    <a:lnTo>
                      <a:pt x="307944" y="860727"/>
                    </a:lnTo>
                    <a:cubicBezTo>
                      <a:pt x="307944" y="909527"/>
                      <a:pt x="285647" y="938133"/>
                      <a:pt x="241054" y="946547"/>
                    </a:cubicBezTo>
                    <a:cubicBezTo>
                      <a:pt x="196461" y="954961"/>
                      <a:pt x="152289" y="961271"/>
                      <a:pt x="108538" y="965478"/>
                    </a:cubicBezTo>
                    <a:cubicBezTo>
                      <a:pt x="64786" y="969685"/>
                      <a:pt x="28607" y="971788"/>
                      <a:pt x="0" y="971788"/>
                    </a:cubicBezTo>
                    <a:cubicBezTo>
                      <a:pt x="3366" y="889334"/>
                      <a:pt x="5890" y="822024"/>
                      <a:pt x="7573" y="769858"/>
                    </a:cubicBezTo>
                    <a:cubicBezTo>
                      <a:pt x="9255" y="717693"/>
                      <a:pt x="10097" y="668893"/>
                      <a:pt x="10097" y="623459"/>
                    </a:cubicBezTo>
                    <a:lnTo>
                      <a:pt x="10097" y="386191"/>
                    </a:lnTo>
                    <a:cubicBezTo>
                      <a:pt x="10097" y="347488"/>
                      <a:pt x="10097" y="303316"/>
                      <a:pt x="10097" y="253675"/>
                    </a:cubicBezTo>
                    <a:cubicBezTo>
                      <a:pt x="10097" y="204034"/>
                      <a:pt x="8414" y="136303"/>
                      <a:pt x="5048" y="50483"/>
                    </a:cubicBezTo>
                    <a:lnTo>
                      <a:pt x="376095" y="158389"/>
                    </a:lnTo>
                    <a:lnTo>
                      <a:pt x="838010" y="158389"/>
                    </a:lnTo>
                    <a:lnTo>
                      <a:pt x="926354" y="0"/>
                    </a:lnTo>
                    <a:close/>
                    <a:moveTo>
                      <a:pt x="307944" y="169748"/>
                    </a:moveTo>
                    <a:lnTo>
                      <a:pt x="307944" y="791944"/>
                    </a:lnTo>
                    <a:lnTo>
                      <a:pt x="875872" y="791944"/>
                    </a:lnTo>
                    <a:lnTo>
                      <a:pt x="875872" y="169748"/>
                    </a:lnTo>
                    <a:lnTo>
                      <a:pt x="307944" y="16974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48664" y="3263320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20956" y="4299103"/>
                <a:ext cx="278019" cy="452661"/>
              </a:xfrm>
              <a:custGeom>
                <a:avLst/>
                <a:gdLst>
                  <a:gd name="connsiteX0" fmla="*/ 282702 w 665073"/>
                  <a:gd name="connsiteY0" fmla="*/ 0 h 1082850"/>
                  <a:gd name="connsiteX1" fmla="*/ 665073 w 665073"/>
                  <a:gd name="connsiteY1" fmla="*/ 113859 h 1082850"/>
                  <a:gd name="connsiteX2" fmla="*/ 665073 w 665073"/>
                  <a:gd name="connsiteY2" fmla="*/ 129361 h 1082850"/>
                  <a:gd name="connsiteX3" fmla="*/ 605790 w 665073"/>
                  <a:gd name="connsiteY3" fmla="*/ 129361 h 1082850"/>
                  <a:gd name="connsiteX4" fmla="*/ 605790 w 665073"/>
                  <a:gd name="connsiteY4" fmla="*/ 242316 h 1082850"/>
                  <a:gd name="connsiteX5" fmla="*/ 574238 w 665073"/>
                  <a:gd name="connsiteY5" fmla="*/ 526280 h 1082850"/>
                  <a:gd name="connsiteX6" fmla="*/ 472012 w 665073"/>
                  <a:gd name="connsiteY6" fmla="*/ 745879 h 1082850"/>
                  <a:gd name="connsiteX7" fmla="*/ 287750 w 665073"/>
                  <a:gd name="connsiteY7" fmla="*/ 923830 h 1082850"/>
                  <a:gd name="connsiteX8" fmla="*/ 10097 w 665073"/>
                  <a:gd name="connsiteY8" fmla="*/ 1082850 h 1082850"/>
                  <a:gd name="connsiteX9" fmla="*/ 0 w 665073"/>
                  <a:gd name="connsiteY9" fmla="*/ 1070229 h 1082850"/>
                  <a:gd name="connsiteX10" fmla="*/ 142613 w 665073"/>
                  <a:gd name="connsiteY10" fmla="*/ 887230 h 1082850"/>
                  <a:gd name="connsiteX11" fmla="*/ 233481 w 665073"/>
                  <a:gd name="connsiteY11" fmla="*/ 713065 h 1082850"/>
                  <a:gd name="connsiteX12" fmla="*/ 280178 w 665073"/>
                  <a:gd name="connsiteY12" fmla="*/ 521232 h 1082850"/>
                  <a:gd name="connsiteX13" fmla="*/ 292799 w 665073"/>
                  <a:gd name="connsiteY13" fmla="*/ 282702 h 1082850"/>
                  <a:gd name="connsiteX14" fmla="*/ 290274 w 665073"/>
                  <a:gd name="connsiteY14" fmla="*/ 136303 h 1082850"/>
                  <a:gd name="connsiteX15" fmla="*/ 282702 w 665073"/>
                  <a:gd name="connsiteY15" fmla="*/ 0 h 108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65073" h="1082850">
                    <a:moveTo>
                      <a:pt x="282702" y="0"/>
                    </a:moveTo>
                    <a:lnTo>
                      <a:pt x="665073" y="113859"/>
                    </a:lnTo>
                    <a:lnTo>
                      <a:pt x="665073" y="129361"/>
                    </a:lnTo>
                    <a:lnTo>
                      <a:pt x="605790" y="129361"/>
                    </a:lnTo>
                    <a:lnTo>
                      <a:pt x="605790" y="242316"/>
                    </a:lnTo>
                    <a:cubicBezTo>
                      <a:pt x="605790" y="350012"/>
                      <a:pt x="595273" y="444667"/>
                      <a:pt x="574238" y="526280"/>
                    </a:cubicBezTo>
                    <a:cubicBezTo>
                      <a:pt x="553204" y="607893"/>
                      <a:pt x="519128" y="681093"/>
                      <a:pt x="472012" y="745879"/>
                    </a:cubicBezTo>
                    <a:cubicBezTo>
                      <a:pt x="424894" y="810665"/>
                      <a:pt x="363474" y="869982"/>
                      <a:pt x="287750" y="923830"/>
                    </a:cubicBezTo>
                    <a:cubicBezTo>
                      <a:pt x="212026" y="977678"/>
                      <a:pt x="119475" y="1030685"/>
                      <a:pt x="10097" y="1082850"/>
                    </a:cubicBezTo>
                    <a:lnTo>
                      <a:pt x="0" y="1070229"/>
                    </a:lnTo>
                    <a:cubicBezTo>
                      <a:pt x="57214" y="1004602"/>
                      <a:pt x="104751" y="943602"/>
                      <a:pt x="142613" y="887230"/>
                    </a:cubicBezTo>
                    <a:cubicBezTo>
                      <a:pt x="180475" y="830858"/>
                      <a:pt x="210764" y="772803"/>
                      <a:pt x="233481" y="713065"/>
                    </a:cubicBezTo>
                    <a:cubicBezTo>
                      <a:pt x="256199" y="653328"/>
                      <a:pt x="271764" y="589383"/>
                      <a:pt x="280178" y="521232"/>
                    </a:cubicBezTo>
                    <a:cubicBezTo>
                      <a:pt x="288591" y="453081"/>
                      <a:pt x="292799" y="373571"/>
                      <a:pt x="292799" y="282702"/>
                    </a:cubicBezTo>
                    <a:cubicBezTo>
                      <a:pt x="292799" y="232220"/>
                      <a:pt x="291957" y="183420"/>
                      <a:pt x="290274" y="136303"/>
                    </a:cubicBezTo>
                    <a:cubicBezTo>
                      <a:pt x="288591" y="89186"/>
                      <a:pt x="286067" y="43751"/>
                      <a:pt x="282702" y="0"/>
                    </a:cubicBez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99582" y="48588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99582" y="552524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828099" y="462862"/>
              <a:ext cx="769207" cy="5857783"/>
              <a:chOff x="4747953" y="462862"/>
              <a:chExt cx="769207" cy="5857783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4747953" y="1836811"/>
                <a:ext cx="769207" cy="567673"/>
              </a:xfrm>
              <a:custGeom>
                <a:avLst/>
                <a:gdLst/>
                <a:ahLst/>
                <a:cxnLst/>
                <a:rect l="l" t="t" r="r" b="b"/>
                <a:pathLst>
                  <a:path w="1840087" h="1357979">
                    <a:moveTo>
                      <a:pt x="1231773" y="0"/>
                    </a:moveTo>
                    <a:lnTo>
                      <a:pt x="1605343" y="224647"/>
                    </a:lnTo>
                    <a:lnTo>
                      <a:pt x="1479137" y="320564"/>
                    </a:lnTo>
                    <a:cubicBezTo>
                      <a:pt x="1432020" y="411432"/>
                      <a:pt x="1382799" y="495149"/>
                      <a:pt x="1331476" y="571714"/>
                    </a:cubicBezTo>
                    <a:cubicBezTo>
                      <a:pt x="1280152" y="648279"/>
                      <a:pt x="1224201" y="719376"/>
                      <a:pt x="1163621" y="785003"/>
                    </a:cubicBezTo>
                    <a:cubicBezTo>
                      <a:pt x="1256173" y="823706"/>
                      <a:pt x="1357558" y="856520"/>
                      <a:pt x="1467778" y="883444"/>
                    </a:cubicBezTo>
                    <a:cubicBezTo>
                      <a:pt x="1577999" y="910368"/>
                      <a:pt x="1702101" y="931402"/>
                      <a:pt x="1840087" y="946547"/>
                    </a:cubicBezTo>
                    <a:lnTo>
                      <a:pt x="1840087" y="961691"/>
                    </a:lnTo>
                    <a:cubicBezTo>
                      <a:pt x="1791287" y="1002077"/>
                      <a:pt x="1745853" y="1048353"/>
                      <a:pt x="1703784" y="1100518"/>
                    </a:cubicBezTo>
                    <a:cubicBezTo>
                      <a:pt x="1661715" y="1152683"/>
                      <a:pt x="1620488" y="1229249"/>
                      <a:pt x="1580102" y="1330214"/>
                    </a:cubicBezTo>
                    <a:cubicBezTo>
                      <a:pt x="1432020" y="1286462"/>
                      <a:pt x="1302869" y="1239345"/>
                      <a:pt x="1192649" y="1188863"/>
                    </a:cubicBezTo>
                    <a:cubicBezTo>
                      <a:pt x="1082429" y="1138380"/>
                      <a:pt x="986092" y="1080325"/>
                      <a:pt x="903637" y="1014698"/>
                    </a:cubicBezTo>
                    <a:cubicBezTo>
                      <a:pt x="673100" y="1179608"/>
                      <a:pt x="374411" y="1294034"/>
                      <a:pt x="7572" y="1357979"/>
                    </a:cubicBezTo>
                    <a:lnTo>
                      <a:pt x="0" y="1345358"/>
                    </a:lnTo>
                    <a:cubicBezTo>
                      <a:pt x="148082" y="1264587"/>
                      <a:pt x="281440" y="1182552"/>
                      <a:pt x="400074" y="1099256"/>
                    </a:cubicBezTo>
                    <a:cubicBezTo>
                      <a:pt x="518708" y="1015960"/>
                      <a:pt x="625983" y="926354"/>
                      <a:pt x="721900" y="830437"/>
                    </a:cubicBezTo>
                    <a:cubicBezTo>
                      <a:pt x="661321" y="749665"/>
                      <a:pt x="610838" y="659217"/>
                      <a:pt x="570452" y="559094"/>
                    </a:cubicBezTo>
                    <a:cubicBezTo>
                      <a:pt x="530066" y="458970"/>
                      <a:pt x="495570" y="336760"/>
                      <a:pt x="466963" y="192464"/>
                    </a:cubicBezTo>
                    <a:lnTo>
                      <a:pt x="252412" y="192464"/>
                    </a:lnTo>
                    <a:lnTo>
                      <a:pt x="252412" y="181106"/>
                    </a:lnTo>
                    <a:lnTo>
                      <a:pt x="1118188" y="181106"/>
                    </a:lnTo>
                    <a:lnTo>
                      <a:pt x="1231773" y="0"/>
                    </a:lnTo>
                    <a:close/>
                    <a:moveTo>
                      <a:pt x="492204" y="192464"/>
                    </a:moveTo>
                    <a:cubicBezTo>
                      <a:pt x="556149" y="296374"/>
                      <a:pt x="620514" y="382405"/>
                      <a:pt x="685300" y="450556"/>
                    </a:cubicBezTo>
                    <a:cubicBezTo>
                      <a:pt x="750086" y="518708"/>
                      <a:pt x="820341" y="579707"/>
                      <a:pt x="896064" y="633555"/>
                    </a:cubicBezTo>
                    <a:cubicBezTo>
                      <a:pt x="944864" y="569611"/>
                      <a:pt x="989878" y="503563"/>
                      <a:pt x="1031105" y="435411"/>
                    </a:cubicBezTo>
                    <a:cubicBezTo>
                      <a:pt x="1072332" y="367260"/>
                      <a:pt x="1110615" y="286278"/>
                      <a:pt x="1145953" y="192464"/>
                    </a:cubicBezTo>
                    <a:lnTo>
                      <a:pt x="492204" y="192464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892763" y="3079577"/>
                <a:ext cx="479587" cy="760002"/>
              </a:xfrm>
              <a:custGeom>
                <a:avLst/>
                <a:gdLst/>
                <a:ahLst/>
                <a:cxnLst/>
                <a:rect l="l" t="t" r="r" b="b"/>
                <a:pathLst>
                  <a:path w="923830" h="1463993">
                    <a:moveTo>
                      <a:pt x="318040" y="0"/>
                    </a:moveTo>
                    <a:lnTo>
                      <a:pt x="658797" y="174165"/>
                    </a:lnTo>
                    <a:lnTo>
                      <a:pt x="560356" y="280178"/>
                    </a:lnTo>
                    <a:lnTo>
                      <a:pt x="560356" y="969264"/>
                    </a:lnTo>
                    <a:lnTo>
                      <a:pt x="916257" y="810244"/>
                    </a:lnTo>
                    <a:lnTo>
                      <a:pt x="923830" y="822865"/>
                    </a:lnTo>
                    <a:cubicBezTo>
                      <a:pt x="878396" y="876713"/>
                      <a:pt x="835906" y="925513"/>
                      <a:pt x="796362" y="969264"/>
                    </a:cubicBezTo>
                    <a:cubicBezTo>
                      <a:pt x="756817" y="1013016"/>
                      <a:pt x="718113" y="1054664"/>
                      <a:pt x="680252" y="1094208"/>
                    </a:cubicBezTo>
                    <a:cubicBezTo>
                      <a:pt x="642390" y="1133753"/>
                      <a:pt x="603687" y="1173298"/>
                      <a:pt x="564142" y="1212842"/>
                    </a:cubicBezTo>
                    <a:cubicBezTo>
                      <a:pt x="524597" y="1252387"/>
                      <a:pt x="481267" y="1294035"/>
                      <a:pt x="434149" y="1337786"/>
                    </a:cubicBezTo>
                    <a:lnTo>
                      <a:pt x="378619" y="1463993"/>
                    </a:lnTo>
                    <a:lnTo>
                      <a:pt x="151447" y="1151001"/>
                    </a:lnTo>
                    <a:cubicBezTo>
                      <a:pt x="195199" y="1124077"/>
                      <a:pt x="225488" y="1096733"/>
                      <a:pt x="242316" y="1068967"/>
                    </a:cubicBezTo>
                    <a:cubicBezTo>
                      <a:pt x="259144" y="1041202"/>
                      <a:pt x="267557" y="1006285"/>
                      <a:pt x="267557" y="964216"/>
                    </a:cubicBezTo>
                    <a:lnTo>
                      <a:pt x="267557" y="200037"/>
                    </a:lnTo>
                    <a:lnTo>
                      <a:pt x="0" y="200037"/>
                    </a:lnTo>
                    <a:lnTo>
                      <a:pt x="0" y="188679"/>
                    </a:lnTo>
                    <a:lnTo>
                      <a:pt x="227171" y="188679"/>
                    </a:lnTo>
                    <a:lnTo>
                      <a:pt x="318040" y="0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88312" y="4163096"/>
                <a:ext cx="288489" cy="724675"/>
              </a:xfrm>
              <a:custGeom>
                <a:avLst/>
                <a:gdLst>
                  <a:gd name="connsiteX0" fmla="*/ 0 w 690120"/>
                  <a:gd name="connsiteY0" fmla="*/ 0 h 1733559"/>
                  <a:gd name="connsiteX1" fmla="*/ 20561 w 690120"/>
                  <a:gd name="connsiteY1" fmla="*/ 0 h 1733559"/>
                  <a:gd name="connsiteX2" fmla="*/ 20561 w 690120"/>
                  <a:gd name="connsiteY2" fmla="*/ 12433 h 1733559"/>
                  <a:gd name="connsiteX3" fmla="*/ 113963 w 690120"/>
                  <a:gd name="connsiteY3" fmla="*/ 486793 h 1733559"/>
                  <a:gd name="connsiteX4" fmla="*/ 249344 w 690120"/>
                  <a:gd name="connsiteY4" fmla="*/ 859352 h 1733559"/>
                  <a:gd name="connsiteX5" fmla="*/ 438248 w 690120"/>
                  <a:gd name="connsiteY5" fmla="*/ 1165797 h 1733559"/>
                  <a:gd name="connsiteX6" fmla="*/ 690120 w 690120"/>
                  <a:gd name="connsiteY6" fmla="*/ 1439708 h 1733559"/>
                  <a:gd name="connsiteX7" fmla="*/ 685924 w 690120"/>
                  <a:gd name="connsiteY7" fmla="*/ 1452302 h 1733559"/>
                  <a:gd name="connsiteX8" fmla="*/ 593569 w 690120"/>
                  <a:gd name="connsiteY8" fmla="*/ 1492182 h 1733559"/>
                  <a:gd name="connsiteX9" fmla="*/ 511711 w 690120"/>
                  <a:gd name="connsiteY9" fmla="*/ 1547804 h 1733559"/>
                  <a:gd name="connsiteX10" fmla="*/ 434052 w 690120"/>
                  <a:gd name="connsiteY10" fmla="*/ 1625463 h 1733559"/>
                  <a:gd name="connsiteX11" fmla="*/ 352194 w 690120"/>
                  <a:gd name="connsiteY11" fmla="*/ 1733559 h 1733559"/>
                  <a:gd name="connsiteX12" fmla="*/ 239899 w 690120"/>
                  <a:gd name="connsiteY12" fmla="*/ 1511071 h 1733559"/>
                  <a:gd name="connsiteX13" fmla="*/ 156992 w 690120"/>
                  <a:gd name="connsiteY13" fmla="*/ 1307477 h 1733559"/>
                  <a:gd name="connsiteX14" fmla="*/ 97173 w 690120"/>
                  <a:gd name="connsiteY14" fmla="*/ 1101779 h 1733559"/>
                  <a:gd name="connsiteX15" fmla="*/ 57291 w 690120"/>
                  <a:gd name="connsiteY15" fmla="*/ 871946 h 1733559"/>
                  <a:gd name="connsiteX16" fmla="*/ 31056 w 690120"/>
                  <a:gd name="connsiteY16" fmla="*/ 593839 h 1733559"/>
                  <a:gd name="connsiteX17" fmla="*/ 3771 w 690120"/>
                  <a:gd name="connsiteY17" fmla="*/ 167754 h 1733559"/>
                  <a:gd name="connsiteX18" fmla="*/ 0 w 690120"/>
                  <a:gd name="connsiteY18" fmla="*/ 258969 h 1733559"/>
                  <a:gd name="connsiteX19" fmla="*/ 0 w 690120"/>
                  <a:gd name="connsiteY19" fmla="*/ 0 h 173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90120" h="1733559">
                    <a:moveTo>
                      <a:pt x="0" y="0"/>
                    </a:moveTo>
                    <a:lnTo>
                      <a:pt x="20561" y="0"/>
                    </a:lnTo>
                    <a:lnTo>
                      <a:pt x="20561" y="12433"/>
                    </a:lnTo>
                    <a:cubicBezTo>
                      <a:pt x="45749" y="191543"/>
                      <a:pt x="76881" y="349661"/>
                      <a:pt x="113963" y="486793"/>
                    </a:cubicBezTo>
                    <a:cubicBezTo>
                      <a:pt x="151045" y="623924"/>
                      <a:pt x="196173" y="748110"/>
                      <a:pt x="249344" y="859352"/>
                    </a:cubicBezTo>
                    <a:cubicBezTo>
                      <a:pt x="302518" y="970597"/>
                      <a:pt x="365486" y="1072744"/>
                      <a:pt x="438248" y="1165797"/>
                    </a:cubicBezTo>
                    <a:cubicBezTo>
                      <a:pt x="511013" y="1258850"/>
                      <a:pt x="594970" y="1350153"/>
                      <a:pt x="690120" y="1439708"/>
                    </a:cubicBezTo>
                    <a:lnTo>
                      <a:pt x="685924" y="1452302"/>
                    </a:lnTo>
                    <a:cubicBezTo>
                      <a:pt x="652341" y="1463498"/>
                      <a:pt x="621554" y="1476790"/>
                      <a:pt x="593569" y="1492182"/>
                    </a:cubicBezTo>
                    <a:cubicBezTo>
                      <a:pt x="565586" y="1507573"/>
                      <a:pt x="538298" y="1526114"/>
                      <a:pt x="511711" y="1547804"/>
                    </a:cubicBezTo>
                    <a:cubicBezTo>
                      <a:pt x="485127" y="1569491"/>
                      <a:pt x="459237" y="1595381"/>
                      <a:pt x="434052" y="1625463"/>
                    </a:cubicBezTo>
                    <a:cubicBezTo>
                      <a:pt x="408864" y="1655548"/>
                      <a:pt x="381579" y="1691580"/>
                      <a:pt x="352194" y="1733559"/>
                    </a:cubicBezTo>
                    <a:cubicBezTo>
                      <a:pt x="308814" y="1653801"/>
                      <a:pt x="271383" y="1579637"/>
                      <a:pt x="239899" y="1511071"/>
                    </a:cubicBezTo>
                    <a:cubicBezTo>
                      <a:pt x="208415" y="1442509"/>
                      <a:pt x="180781" y="1374641"/>
                      <a:pt x="156992" y="1307477"/>
                    </a:cubicBezTo>
                    <a:cubicBezTo>
                      <a:pt x="133205" y="1240310"/>
                      <a:pt x="113265" y="1171744"/>
                      <a:pt x="97173" y="1101779"/>
                    </a:cubicBezTo>
                    <a:cubicBezTo>
                      <a:pt x="81081" y="1031815"/>
                      <a:pt x="67789" y="955206"/>
                      <a:pt x="57291" y="871946"/>
                    </a:cubicBezTo>
                    <a:cubicBezTo>
                      <a:pt x="46799" y="788690"/>
                      <a:pt x="38052" y="695985"/>
                      <a:pt x="31056" y="593839"/>
                    </a:cubicBezTo>
                    <a:cubicBezTo>
                      <a:pt x="24059" y="491690"/>
                      <a:pt x="14963" y="349661"/>
                      <a:pt x="3771" y="167754"/>
                    </a:cubicBezTo>
                    <a:lnTo>
                      <a:pt x="0" y="2589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846062" y="462862"/>
                <a:ext cx="572988" cy="818423"/>
              </a:xfrm>
              <a:custGeom>
                <a:avLst/>
                <a:gdLst/>
                <a:ahLst/>
                <a:cxnLst/>
                <a:rect l="l" t="t" r="r" b="b"/>
                <a:pathLst>
                  <a:path w="1585150" h="2264140">
                    <a:moveTo>
                      <a:pt x="547735" y="0"/>
                    </a:moveTo>
                    <a:lnTo>
                      <a:pt x="1007126" y="63103"/>
                    </a:lnTo>
                    <a:lnTo>
                      <a:pt x="896064" y="166592"/>
                    </a:lnTo>
                    <a:lnTo>
                      <a:pt x="896064" y="913102"/>
                    </a:lnTo>
                    <a:lnTo>
                      <a:pt x="1080326" y="913102"/>
                    </a:lnTo>
                    <a:lnTo>
                      <a:pt x="1267111" y="638604"/>
                    </a:lnTo>
                    <a:lnTo>
                      <a:pt x="1585150" y="903006"/>
                    </a:lnTo>
                    <a:cubicBezTo>
                      <a:pt x="1585150" y="903006"/>
                      <a:pt x="1564957" y="910158"/>
                      <a:pt x="1524571" y="924461"/>
                    </a:cubicBezTo>
                    <a:lnTo>
                      <a:pt x="896064" y="924461"/>
                    </a:lnTo>
                    <a:lnTo>
                      <a:pt x="896064" y="1307497"/>
                    </a:lnTo>
                    <a:cubicBezTo>
                      <a:pt x="896064" y="1324324"/>
                      <a:pt x="896064" y="1352931"/>
                      <a:pt x="896064" y="1393317"/>
                    </a:cubicBezTo>
                    <a:cubicBezTo>
                      <a:pt x="896064" y="1433703"/>
                      <a:pt x="896485" y="1480399"/>
                      <a:pt x="897326" y="1533406"/>
                    </a:cubicBezTo>
                    <a:cubicBezTo>
                      <a:pt x="898168" y="1586413"/>
                      <a:pt x="899009" y="1643626"/>
                      <a:pt x="899851" y="1705046"/>
                    </a:cubicBezTo>
                    <a:cubicBezTo>
                      <a:pt x="900692" y="1766467"/>
                      <a:pt x="901534" y="1826625"/>
                      <a:pt x="902375" y="1885521"/>
                    </a:cubicBezTo>
                    <a:cubicBezTo>
                      <a:pt x="903216" y="1944418"/>
                      <a:pt x="904058" y="1999107"/>
                      <a:pt x="904898" y="2049589"/>
                    </a:cubicBezTo>
                    <a:cubicBezTo>
                      <a:pt x="905740" y="2100072"/>
                      <a:pt x="906161" y="2141299"/>
                      <a:pt x="906161" y="2173272"/>
                    </a:cubicBezTo>
                    <a:cubicBezTo>
                      <a:pt x="906161" y="2196830"/>
                      <a:pt x="902375" y="2212816"/>
                      <a:pt x="894802" y="2221230"/>
                    </a:cubicBezTo>
                    <a:cubicBezTo>
                      <a:pt x="887230" y="2229644"/>
                      <a:pt x="874188" y="2235533"/>
                      <a:pt x="855678" y="2238899"/>
                    </a:cubicBezTo>
                    <a:cubicBezTo>
                      <a:pt x="832120" y="2243947"/>
                      <a:pt x="806458" y="2248154"/>
                      <a:pt x="778692" y="2251520"/>
                    </a:cubicBezTo>
                    <a:cubicBezTo>
                      <a:pt x="750927" y="2254885"/>
                      <a:pt x="723162" y="2257409"/>
                      <a:pt x="695396" y="2259092"/>
                    </a:cubicBezTo>
                    <a:cubicBezTo>
                      <a:pt x="667631" y="2260775"/>
                      <a:pt x="640707" y="2262037"/>
                      <a:pt x="614624" y="2262878"/>
                    </a:cubicBezTo>
                    <a:cubicBezTo>
                      <a:pt x="588542" y="2263719"/>
                      <a:pt x="566245" y="2264140"/>
                      <a:pt x="547735" y="2264140"/>
                    </a:cubicBezTo>
                    <a:cubicBezTo>
                      <a:pt x="549418" y="2208609"/>
                      <a:pt x="551100" y="2140037"/>
                      <a:pt x="552783" y="2058424"/>
                    </a:cubicBezTo>
                    <a:cubicBezTo>
                      <a:pt x="554466" y="1976811"/>
                      <a:pt x="556149" y="1894356"/>
                      <a:pt x="557831" y="1811060"/>
                    </a:cubicBezTo>
                    <a:cubicBezTo>
                      <a:pt x="559514" y="1727764"/>
                      <a:pt x="560776" y="1649516"/>
                      <a:pt x="561618" y="1576316"/>
                    </a:cubicBezTo>
                    <a:cubicBezTo>
                      <a:pt x="562459" y="1503116"/>
                      <a:pt x="562880" y="1447165"/>
                      <a:pt x="562880" y="1408462"/>
                    </a:cubicBezTo>
                    <a:lnTo>
                      <a:pt x="562880" y="924461"/>
                    </a:lnTo>
                    <a:lnTo>
                      <a:pt x="0" y="924461"/>
                    </a:lnTo>
                    <a:lnTo>
                      <a:pt x="0" y="913102"/>
                    </a:lnTo>
                    <a:lnTo>
                      <a:pt x="562880" y="913102"/>
                    </a:lnTo>
                    <a:lnTo>
                      <a:pt x="562880" y="525018"/>
                    </a:lnTo>
                    <a:cubicBezTo>
                      <a:pt x="562880" y="503142"/>
                      <a:pt x="562459" y="472432"/>
                      <a:pt x="561618" y="432887"/>
                    </a:cubicBezTo>
                    <a:cubicBezTo>
                      <a:pt x="560776" y="393343"/>
                      <a:pt x="559935" y="349171"/>
                      <a:pt x="559093" y="300371"/>
                    </a:cubicBezTo>
                    <a:cubicBezTo>
                      <a:pt x="558252" y="251571"/>
                      <a:pt x="556570" y="200668"/>
                      <a:pt x="554045" y="147661"/>
                    </a:cubicBezTo>
                    <a:cubicBezTo>
                      <a:pt x="551521" y="94655"/>
                      <a:pt x="549418" y="45434"/>
                      <a:pt x="547735" y="0"/>
                    </a:cubicBez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846062" y="5502222"/>
                <a:ext cx="572988" cy="818423"/>
              </a:xfrm>
              <a:custGeom>
                <a:avLst/>
                <a:gdLst/>
                <a:ahLst/>
                <a:cxnLst/>
                <a:rect l="l" t="t" r="r" b="b"/>
                <a:pathLst>
                  <a:path w="1585150" h="2264140">
                    <a:moveTo>
                      <a:pt x="547735" y="0"/>
                    </a:moveTo>
                    <a:lnTo>
                      <a:pt x="1007126" y="63103"/>
                    </a:lnTo>
                    <a:lnTo>
                      <a:pt x="896064" y="166592"/>
                    </a:lnTo>
                    <a:lnTo>
                      <a:pt x="896064" y="913102"/>
                    </a:lnTo>
                    <a:lnTo>
                      <a:pt x="1080326" y="913102"/>
                    </a:lnTo>
                    <a:lnTo>
                      <a:pt x="1267111" y="638604"/>
                    </a:lnTo>
                    <a:lnTo>
                      <a:pt x="1585150" y="903006"/>
                    </a:lnTo>
                    <a:cubicBezTo>
                      <a:pt x="1585150" y="903006"/>
                      <a:pt x="1564957" y="910158"/>
                      <a:pt x="1524571" y="924461"/>
                    </a:cubicBezTo>
                    <a:lnTo>
                      <a:pt x="896064" y="924461"/>
                    </a:lnTo>
                    <a:lnTo>
                      <a:pt x="896064" y="1307497"/>
                    </a:lnTo>
                    <a:cubicBezTo>
                      <a:pt x="896064" y="1324324"/>
                      <a:pt x="896064" y="1352931"/>
                      <a:pt x="896064" y="1393317"/>
                    </a:cubicBezTo>
                    <a:cubicBezTo>
                      <a:pt x="896064" y="1433703"/>
                      <a:pt x="896485" y="1480399"/>
                      <a:pt x="897326" y="1533406"/>
                    </a:cubicBezTo>
                    <a:cubicBezTo>
                      <a:pt x="898168" y="1586413"/>
                      <a:pt x="899009" y="1643626"/>
                      <a:pt x="899851" y="1705046"/>
                    </a:cubicBezTo>
                    <a:cubicBezTo>
                      <a:pt x="900692" y="1766467"/>
                      <a:pt x="901534" y="1826625"/>
                      <a:pt x="902375" y="1885521"/>
                    </a:cubicBezTo>
                    <a:cubicBezTo>
                      <a:pt x="903216" y="1944418"/>
                      <a:pt x="904058" y="1999107"/>
                      <a:pt x="904898" y="2049589"/>
                    </a:cubicBezTo>
                    <a:cubicBezTo>
                      <a:pt x="905740" y="2100072"/>
                      <a:pt x="906161" y="2141299"/>
                      <a:pt x="906161" y="2173272"/>
                    </a:cubicBezTo>
                    <a:cubicBezTo>
                      <a:pt x="906161" y="2196830"/>
                      <a:pt x="902375" y="2212816"/>
                      <a:pt x="894802" y="2221230"/>
                    </a:cubicBezTo>
                    <a:cubicBezTo>
                      <a:pt x="887230" y="2229644"/>
                      <a:pt x="874188" y="2235533"/>
                      <a:pt x="855678" y="2238899"/>
                    </a:cubicBezTo>
                    <a:cubicBezTo>
                      <a:pt x="832120" y="2243947"/>
                      <a:pt x="806458" y="2248154"/>
                      <a:pt x="778692" y="2251520"/>
                    </a:cubicBezTo>
                    <a:cubicBezTo>
                      <a:pt x="750927" y="2254885"/>
                      <a:pt x="723162" y="2257409"/>
                      <a:pt x="695396" y="2259092"/>
                    </a:cubicBezTo>
                    <a:cubicBezTo>
                      <a:pt x="667631" y="2260775"/>
                      <a:pt x="640707" y="2262037"/>
                      <a:pt x="614624" y="2262878"/>
                    </a:cubicBezTo>
                    <a:cubicBezTo>
                      <a:pt x="588542" y="2263719"/>
                      <a:pt x="566245" y="2264140"/>
                      <a:pt x="547735" y="2264140"/>
                    </a:cubicBezTo>
                    <a:cubicBezTo>
                      <a:pt x="549418" y="2208609"/>
                      <a:pt x="551100" y="2140037"/>
                      <a:pt x="552783" y="2058424"/>
                    </a:cubicBezTo>
                    <a:cubicBezTo>
                      <a:pt x="554466" y="1976811"/>
                      <a:pt x="556149" y="1894356"/>
                      <a:pt x="557831" y="1811060"/>
                    </a:cubicBezTo>
                    <a:cubicBezTo>
                      <a:pt x="559514" y="1727764"/>
                      <a:pt x="560776" y="1649516"/>
                      <a:pt x="561618" y="1576316"/>
                    </a:cubicBezTo>
                    <a:cubicBezTo>
                      <a:pt x="562459" y="1503116"/>
                      <a:pt x="562880" y="1447165"/>
                      <a:pt x="562880" y="1408462"/>
                    </a:cubicBezTo>
                    <a:lnTo>
                      <a:pt x="562880" y="924461"/>
                    </a:lnTo>
                    <a:lnTo>
                      <a:pt x="0" y="924461"/>
                    </a:lnTo>
                    <a:lnTo>
                      <a:pt x="0" y="913102"/>
                    </a:lnTo>
                    <a:lnTo>
                      <a:pt x="562880" y="913102"/>
                    </a:lnTo>
                    <a:lnTo>
                      <a:pt x="562880" y="525018"/>
                    </a:lnTo>
                    <a:cubicBezTo>
                      <a:pt x="562880" y="503142"/>
                      <a:pt x="562459" y="472432"/>
                      <a:pt x="561618" y="432887"/>
                    </a:cubicBezTo>
                    <a:cubicBezTo>
                      <a:pt x="560776" y="393343"/>
                      <a:pt x="559935" y="349171"/>
                      <a:pt x="559093" y="300371"/>
                    </a:cubicBezTo>
                    <a:cubicBezTo>
                      <a:pt x="558252" y="251571"/>
                      <a:pt x="556570" y="200668"/>
                      <a:pt x="554045" y="147661"/>
                    </a:cubicBezTo>
                    <a:cubicBezTo>
                      <a:pt x="551521" y="94655"/>
                      <a:pt x="549418" y="45434"/>
                      <a:pt x="547735" y="0"/>
                    </a:cubicBez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090057" y="675815"/>
              <a:ext cx="422603" cy="5431878"/>
              <a:chOff x="7063379" y="675815"/>
              <a:chExt cx="422603" cy="5431878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7075508" y="1723618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114297" y="3073392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7173386" y="4418335"/>
                <a:ext cx="202589" cy="214196"/>
              </a:xfrm>
              <a:custGeom>
                <a:avLst/>
                <a:gdLst/>
                <a:ahLst/>
                <a:cxnLst/>
                <a:rect l="l" t="t" r="r" b="b"/>
                <a:pathLst>
                  <a:path w="484632" h="512398">
                    <a:moveTo>
                      <a:pt x="7573" y="0"/>
                    </a:moveTo>
                    <a:cubicBezTo>
                      <a:pt x="98441" y="18511"/>
                      <a:pt x="174586" y="38704"/>
                      <a:pt x="236006" y="60579"/>
                    </a:cubicBezTo>
                    <a:cubicBezTo>
                      <a:pt x="297426" y="82455"/>
                      <a:pt x="346226" y="106014"/>
                      <a:pt x="382405" y="131255"/>
                    </a:cubicBezTo>
                    <a:cubicBezTo>
                      <a:pt x="418584" y="156496"/>
                      <a:pt x="444667" y="183841"/>
                      <a:pt x="460653" y="213289"/>
                    </a:cubicBezTo>
                    <a:cubicBezTo>
                      <a:pt x="476639" y="242737"/>
                      <a:pt x="484632" y="274289"/>
                      <a:pt x="484632" y="307944"/>
                    </a:cubicBezTo>
                    <a:cubicBezTo>
                      <a:pt x="484632" y="333185"/>
                      <a:pt x="478743" y="358426"/>
                      <a:pt x="466963" y="383668"/>
                    </a:cubicBezTo>
                    <a:cubicBezTo>
                      <a:pt x="455184" y="408909"/>
                      <a:pt x="440039" y="430785"/>
                      <a:pt x="421529" y="449295"/>
                    </a:cubicBezTo>
                    <a:cubicBezTo>
                      <a:pt x="403019" y="467805"/>
                      <a:pt x="381564" y="482950"/>
                      <a:pt x="357164" y="494729"/>
                    </a:cubicBezTo>
                    <a:cubicBezTo>
                      <a:pt x="332764" y="506508"/>
                      <a:pt x="307943" y="512398"/>
                      <a:pt x="282702" y="512398"/>
                    </a:cubicBezTo>
                    <a:cubicBezTo>
                      <a:pt x="254095" y="512398"/>
                      <a:pt x="230116" y="503143"/>
                      <a:pt x="210764" y="484632"/>
                    </a:cubicBezTo>
                    <a:cubicBezTo>
                      <a:pt x="191413" y="466122"/>
                      <a:pt x="175848" y="434150"/>
                      <a:pt x="164068" y="388716"/>
                    </a:cubicBezTo>
                    <a:cubicBezTo>
                      <a:pt x="147240" y="324771"/>
                      <a:pt x="124523" y="258303"/>
                      <a:pt x="95917" y="189310"/>
                    </a:cubicBezTo>
                    <a:cubicBezTo>
                      <a:pt x="67310" y="120317"/>
                      <a:pt x="35338" y="59738"/>
                      <a:pt x="0" y="7573"/>
                    </a:cubicBez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063379" y="675815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063379" y="5715175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005411" y="485887"/>
              <a:ext cx="526523" cy="5811733"/>
              <a:chOff x="9159704" y="485887"/>
              <a:chExt cx="526523" cy="5811733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9159704" y="1917529"/>
                <a:ext cx="526523" cy="406235"/>
              </a:xfrm>
              <a:custGeom>
                <a:avLst/>
                <a:gdLst/>
                <a:ahLst/>
                <a:cxnLst/>
                <a:rect l="l" t="t" r="r" b="b"/>
                <a:pathLst>
                  <a:path w="1259539" h="971788">
                    <a:moveTo>
                      <a:pt x="926354" y="0"/>
                    </a:moveTo>
                    <a:lnTo>
                      <a:pt x="1259539" y="148924"/>
                    </a:lnTo>
                    <a:lnTo>
                      <a:pt x="1178767" y="252413"/>
                    </a:lnTo>
                    <a:lnTo>
                      <a:pt x="1178767" y="535115"/>
                    </a:lnTo>
                    <a:cubicBezTo>
                      <a:pt x="1178767" y="583914"/>
                      <a:pt x="1178767" y="633976"/>
                      <a:pt x="1178767" y="685300"/>
                    </a:cubicBezTo>
                    <a:cubicBezTo>
                      <a:pt x="1178767" y="736624"/>
                      <a:pt x="1180449" y="795941"/>
                      <a:pt x="1183815" y="863251"/>
                    </a:cubicBezTo>
                    <a:cubicBezTo>
                      <a:pt x="1185498" y="888492"/>
                      <a:pt x="1181712" y="907423"/>
                      <a:pt x="1172456" y="920044"/>
                    </a:cubicBezTo>
                    <a:cubicBezTo>
                      <a:pt x="1163201" y="932665"/>
                      <a:pt x="1146794" y="941499"/>
                      <a:pt x="1123236" y="946547"/>
                    </a:cubicBezTo>
                    <a:cubicBezTo>
                      <a:pt x="1049195" y="963375"/>
                      <a:pt x="966740" y="971788"/>
                      <a:pt x="875872" y="971788"/>
                    </a:cubicBezTo>
                    <a:lnTo>
                      <a:pt x="875872" y="803303"/>
                    </a:lnTo>
                    <a:lnTo>
                      <a:pt x="307944" y="803303"/>
                    </a:lnTo>
                    <a:lnTo>
                      <a:pt x="307944" y="860727"/>
                    </a:lnTo>
                    <a:cubicBezTo>
                      <a:pt x="307944" y="909527"/>
                      <a:pt x="285647" y="938133"/>
                      <a:pt x="241054" y="946547"/>
                    </a:cubicBezTo>
                    <a:cubicBezTo>
                      <a:pt x="196461" y="954961"/>
                      <a:pt x="152289" y="961271"/>
                      <a:pt x="108538" y="965478"/>
                    </a:cubicBezTo>
                    <a:cubicBezTo>
                      <a:pt x="64786" y="969685"/>
                      <a:pt x="28607" y="971788"/>
                      <a:pt x="0" y="971788"/>
                    </a:cubicBezTo>
                    <a:cubicBezTo>
                      <a:pt x="3366" y="889334"/>
                      <a:pt x="5890" y="822024"/>
                      <a:pt x="7573" y="769858"/>
                    </a:cubicBezTo>
                    <a:cubicBezTo>
                      <a:pt x="9255" y="717693"/>
                      <a:pt x="10097" y="668893"/>
                      <a:pt x="10097" y="623459"/>
                    </a:cubicBezTo>
                    <a:lnTo>
                      <a:pt x="10097" y="386191"/>
                    </a:lnTo>
                    <a:cubicBezTo>
                      <a:pt x="10097" y="347488"/>
                      <a:pt x="10097" y="303316"/>
                      <a:pt x="10097" y="253675"/>
                    </a:cubicBezTo>
                    <a:cubicBezTo>
                      <a:pt x="10097" y="204034"/>
                      <a:pt x="8414" y="136303"/>
                      <a:pt x="5048" y="50483"/>
                    </a:cubicBezTo>
                    <a:lnTo>
                      <a:pt x="376095" y="158389"/>
                    </a:lnTo>
                    <a:lnTo>
                      <a:pt x="838010" y="158389"/>
                    </a:lnTo>
                    <a:lnTo>
                      <a:pt x="926354" y="0"/>
                    </a:lnTo>
                    <a:close/>
                    <a:moveTo>
                      <a:pt x="307944" y="169748"/>
                    </a:moveTo>
                    <a:lnTo>
                      <a:pt x="307944" y="791944"/>
                    </a:lnTo>
                    <a:lnTo>
                      <a:pt x="875872" y="791944"/>
                    </a:lnTo>
                    <a:lnTo>
                      <a:pt x="875872" y="169748"/>
                    </a:lnTo>
                    <a:lnTo>
                      <a:pt x="307944" y="169748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9211664" y="3263320"/>
                <a:ext cx="422603" cy="392518"/>
              </a:xfrm>
              <a:custGeom>
                <a:avLst/>
                <a:gdLst>
                  <a:gd name="connsiteX0" fmla="*/ 326908 w 1010945"/>
                  <a:gd name="connsiteY0" fmla="*/ 0 h 938975"/>
                  <a:gd name="connsiteX1" fmla="*/ 657569 w 1010945"/>
                  <a:gd name="connsiteY1" fmla="*/ 159020 h 938975"/>
                  <a:gd name="connsiteX2" fmla="*/ 574273 w 1010945"/>
                  <a:gd name="connsiteY2" fmla="*/ 259985 h 938975"/>
                  <a:gd name="connsiteX3" fmla="*/ 574273 w 1010945"/>
                  <a:gd name="connsiteY3" fmla="*/ 600742 h 938975"/>
                  <a:gd name="connsiteX4" fmla="*/ 590679 w 1010945"/>
                  <a:gd name="connsiteY4" fmla="*/ 662583 h 938975"/>
                  <a:gd name="connsiteX5" fmla="*/ 649996 w 1010945"/>
                  <a:gd name="connsiteY5" fmla="*/ 678990 h 938975"/>
                  <a:gd name="connsiteX6" fmla="*/ 685334 w 1010945"/>
                  <a:gd name="connsiteY6" fmla="*/ 678990 h 938975"/>
                  <a:gd name="connsiteX7" fmla="*/ 750961 w 1010945"/>
                  <a:gd name="connsiteY7" fmla="*/ 667631 h 938975"/>
                  <a:gd name="connsiteX8" fmla="*/ 806492 w 1010945"/>
                  <a:gd name="connsiteY8" fmla="*/ 620935 h 938975"/>
                  <a:gd name="connsiteX9" fmla="*/ 816589 w 1010945"/>
                  <a:gd name="connsiteY9" fmla="*/ 620935 h 938975"/>
                  <a:gd name="connsiteX10" fmla="*/ 969297 w 1010945"/>
                  <a:gd name="connsiteY10" fmla="*/ 749665 h 938975"/>
                  <a:gd name="connsiteX11" fmla="*/ 1010945 w 1010945"/>
                  <a:gd name="connsiteY11" fmla="*/ 835486 h 938975"/>
                  <a:gd name="connsiteX12" fmla="*/ 935221 w 1010945"/>
                  <a:gd name="connsiteY12" fmla="*/ 903637 h 938975"/>
                  <a:gd name="connsiteX13" fmla="*/ 715623 w 1010945"/>
                  <a:gd name="connsiteY13" fmla="*/ 938975 h 938975"/>
                  <a:gd name="connsiteX14" fmla="*/ 533887 w 1010945"/>
                  <a:gd name="connsiteY14" fmla="*/ 938975 h 938975"/>
                  <a:gd name="connsiteX15" fmla="*/ 333219 w 1010945"/>
                  <a:gd name="connsiteY15" fmla="*/ 874610 h 938975"/>
                  <a:gd name="connsiteX16" fmla="*/ 276426 w 1010945"/>
                  <a:gd name="connsiteY16" fmla="*/ 653749 h 938975"/>
                  <a:gd name="connsiteX17" fmla="*/ 276426 w 1010945"/>
                  <a:gd name="connsiteY17" fmla="*/ 187416 h 938975"/>
                  <a:gd name="connsiteX18" fmla="*/ 0 w 1010945"/>
                  <a:gd name="connsiteY18" fmla="*/ 187416 h 938975"/>
                  <a:gd name="connsiteX19" fmla="*/ 0 w 1010945"/>
                  <a:gd name="connsiteY19" fmla="*/ 171914 h 938975"/>
                  <a:gd name="connsiteX20" fmla="*/ 13917 w 1010945"/>
                  <a:gd name="connsiteY20" fmla="*/ 176058 h 938975"/>
                  <a:gd name="connsiteX21" fmla="*/ 236040 w 1010945"/>
                  <a:gd name="connsiteY21" fmla="*/ 176058 h 938975"/>
                  <a:gd name="connsiteX22" fmla="*/ 326908 w 1010945"/>
                  <a:gd name="connsiteY22" fmla="*/ 0 h 9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0945" h="938975">
                    <a:moveTo>
                      <a:pt x="326908" y="0"/>
                    </a:moveTo>
                    <a:lnTo>
                      <a:pt x="657569" y="159020"/>
                    </a:lnTo>
                    <a:lnTo>
                      <a:pt x="574273" y="259985"/>
                    </a:lnTo>
                    <a:lnTo>
                      <a:pt x="574273" y="600742"/>
                    </a:lnTo>
                    <a:cubicBezTo>
                      <a:pt x="574273" y="631031"/>
                      <a:pt x="579741" y="651645"/>
                      <a:pt x="590679" y="662583"/>
                    </a:cubicBezTo>
                    <a:cubicBezTo>
                      <a:pt x="601617" y="673521"/>
                      <a:pt x="621389" y="678990"/>
                      <a:pt x="649996" y="678990"/>
                    </a:cubicBezTo>
                    <a:lnTo>
                      <a:pt x="685334" y="678990"/>
                    </a:lnTo>
                    <a:cubicBezTo>
                      <a:pt x="710575" y="678990"/>
                      <a:pt x="732451" y="675204"/>
                      <a:pt x="750961" y="667631"/>
                    </a:cubicBezTo>
                    <a:cubicBezTo>
                      <a:pt x="769471" y="660059"/>
                      <a:pt x="787982" y="644493"/>
                      <a:pt x="806492" y="620935"/>
                    </a:cubicBezTo>
                    <a:lnTo>
                      <a:pt x="816589" y="620935"/>
                    </a:lnTo>
                    <a:cubicBezTo>
                      <a:pt x="890629" y="674783"/>
                      <a:pt x="941533" y="717693"/>
                      <a:pt x="969297" y="749665"/>
                    </a:cubicBezTo>
                    <a:cubicBezTo>
                      <a:pt x="997063" y="781638"/>
                      <a:pt x="1010945" y="810244"/>
                      <a:pt x="1010945" y="835486"/>
                    </a:cubicBezTo>
                    <a:cubicBezTo>
                      <a:pt x="1010945" y="857361"/>
                      <a:pt x="985705" y="880078"/>
                      <a:pt x="935221" y="903637"/>
                    </a:cubicBezTo>
                    <a:cubicBezTo>
                      <a:pt x="884739" y="927196"/>
                      <a:pt x="811540" y="938975"/>
                      <a:pt x="715623" y="938975"/>
                    </a:cubicBezTo>
                    <a:lnTo>
                      <a:pt x="533887" y="938975"/>
                    </a:lnTo>
                    <a:cubicBezTo>
                      <a:pt x="437970" y="938975"/>
                      <a:pt x="371080" y="917520"/>
                      <a:pt x="333219" y="874610"/>
                    </a:cubicBezTo>
                    <a:cubicBezTo>
                      <a:pt x="295356" y="831699"/>
                      <a:pt x="276426" y="758079"/>
                      <a:pt x="276426" y="653749"/>
                    </a:cubicBezTo>
                    <a:lnTo>
                      <a:pt x="276426" y="187416"/>
                    </a:lnTo>
                    <a:lnTo>
                      <a:pt x="0" y="187416"/>
                    </a:lnTo>
                    <a:lnTo>
                      <a:pt x="0" y="171914"/>
                    </a:lnTo>
                    <a:lnTo>
                      <a:pt x="13917" y="176058"/>
                    </a:lnTo>
                    <a:lnTo>
                      <a:pt x="236040" y="176058"/>
                    </a:lnTo>
                    <a:lnTo>
                      <a:pt x="326908" y="0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9283956" y="4299103"/>
                <a:ext cx="278019" cy="452661"/>
              </a:xfrm>
              <a:custGeom>
                <a:avLst/>
                <a:gdLst>
                  <a:gd name="connsiteX0" fmla="*/ 282702 w 665073"/>
                  <a:gd name="connsiteY0" fmla="*/ 0 h 1082850"/>
                  <a:gd name="connsiteX1" fmla="*/ 665073 w 665073"/>
                  <a:gd name="connsiteY1" fmla="*/ 113859 h 1082850"/>
                  <a:gd name="connsiteX2" fmla="*/ 665073 w 665073"/>
                  <a:gd name="connsiteY2" fmla="*/ 129361 h 1082850"/>
                  <a:gd name="connsiteX3" fmla="*/ 605790 w 665073"/>
                  <a:gd name="connsiteY3" fmla="*/ 129361 h 1082850"/>
                  <a:gd name="connsiteX4" fmla="*/ 605790 w 665073"/>
                  <a:gd name="connsiteY4" fmla="*/ 242316 h 1082850"/>
                  <a:gd name="connsiteX5" fmla="*/ 574238 w 665073"/>
                  <a:gd name="connsiteY5" fmla="*/ 526280 h 1082850"/>
                  <a:gd name="connsiteX6" fmla="*/ 472012 w 665073"/>
                  <a:gd name="connsiteY6" fmla="*/ 745879 h 1082850"/>
                  <a:gd name="connsiteX7" fmla="*/ 287750 w 665073"/>
                  <a:gd name="connsiteY7" fmla="*/ 923830 h 1082850"/>
                  <a:gd name="connsiteX8" fmla="*/ 10097 w 665073"/>
                  <a:gd name="connsiteY8" fmla="*/ 1082850 h 1082850"/>
                  <a:gd name="connsiteX9" fmla="*/ 0 w 665073"/>
                  <a:gd name="connsiteY9" fmla="*/ 1070229 h 1082850"/>
                  <a:gd name="connsiteX10" fmla="*/ 142613 w 665073"/>
                  <a:gd name="connsiteY10" fmla="*/ 887230 h 1082850"/>
                  <a:gd name="connsiteX11" fmla="*/ 233481 w 665073"/>
                  <a:gd name="connsiteY11" fmla="*/ 713065 h 1082850"/>
                  <a:gd name="connsiteX12" fmla="*/ 280178 w 665073"/>
                  <a:gd name="connsiteY12" fmla="*/ 521232 h 1082850"/>
                  <a:gd name="connsiteX13" fmla="*/ 292799 w 665073"/>
                  <a:gd name="connsiteY13" fmla="*/ 282702 h 1082850"/>
                  <a:gd name="connsiteX14" fmla="*/ 290274 w 665073"/>
                  <a:gd name="connsiteY14" fmla="*/ 136303 h 1082850"/>
                  <a:gd name="connsiteX15" fmla="*/ 282702 w 665073"/>
                  <a:gd name="connsiteY15" fmla="*/ 0 h 108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65073" h="1082850">
                    <a:moveTo>
                      <a:pt x="282702" y="0"/>
                    </a:moveTo>
                    <a:lnTo>
                      <a:pt x="665073" y="113859"/>
                    </a:lnTo>
                    <a:lnTo>
                      <a:pt x="665073" y="129361"/>
                    </a:lnTo>
                    <a:lnTo>
                      <a:pt x="605790" y="129361"/>
                    </a:lnTo>
                    <a:lnTo>
                      <a:pt x="605790" y="242316"/>
                    </a:lnTo>
                    <a:cubicBezTo>
                      <a:pt x="605790" y="350012"/>
                      <a:pt x="595273" y="444667"/>
                      <a:pt x="574238" y="526280"/>
                    </a:cubicBezTo>
                    <a:cubicBezTo>
                      <a:pt x="553204" y="607893"/>
                      <a:pt x="519128" y="681093"/>
                      <a:pt x="472012" y="745879"/>
                    </a:cubicBezTo>
                    <a:cubicBezTo>
                      <a:pt x="424894" y="810665"/>
                      <a:pt x="363474" y="869982"/>
                      <a:pt x="287750" y="923830"/>
                    </a:cubicBezTo>
                    <a:cubicBezTo>
                      <a:pt x="212026" y="977678"/>
                      <a:pt x="119475" y="1030685"/>
                      <a:pt x="10097" y="1082850"/>
                    </a:cubicBezTo>
                    <a:lnTo>
                      <a:pt x="0" y="1070229"/>
                    </a:lnTo>
                    <a:cubicBezTo>
                      <a:pt x="57214" y="1004602"/>
                      <a:pt x="104751" y="943602"/>
                      <a:pt x="142613" y="887230"/>
                    </a:cubicBezTo>
                    <a:cubicBezTo>
                      <a:pt x="180475" y="830858"/>
                      <a:pt x="210764" y="772803"/>
                      <a:pt x="233481" y="713065"/>
                    </a:cubicBezTo>
                    <a:cubicBezTo>
                      <a:pt x="256199" y="653328"/>
                      <a:pt x="271764" y="589383"/>
                      <a:pt x="280178" y="521232"/>
                    </a:cubicBezTo>
                    <a:cubicBezTo>
                      <a:pt x="288591" y="453081"/>
                      <a:pt x="292799" y="373571"/>
                      <a:pt x="292799" y="282702"/>
                    </a:cubicBezTo>
                    <a:cubicBezTo>
                      <a:pt x="292799" y="232220"/>
                      <a:pt x="291957" y="183420"/>
                      <a:pt x="290274" y="136303"/>
                    </a:cubicBezTo>
                    <a:cubicBezTo>
                      <a:pt x="288591" y="89186"/>
                      <a:pt x="286067" y="43751"/>
                      <a:pt x="282702" y="0"/>
                    </a:cubicBez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9262581" y="48588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262581" y="5525247"/>
                <a:ext cx="320767" cy="772373"/>
              </a:xfrm>
              <a:custGeom>
                <a:avLst/>
                <a:gdLst>
                  <a:gd name="connsiteX0" fmla="*/ 459391 w 767335"/>
                  <a:gd name="connsiteY0" fmla="*/ 0 h 1847659"/>
                  <a:gd name="connsiteX1" fmla="*/ 767335 w 767335"/>
                  <a:gd name="connsiteY1" fmla="*/ 161544 h 1847659"/>
                  <a:gd name="connsiteX2" fmla="*/ 681514 w 767335"/>
                  <a:gd name="connsiteY2" fmla="*/ 270081 h 1847659"/>
                  <a:gd name="connsiteX3" fmla="*/ 680252 w 767335"/>
                  <a:gd name="connsiteY3" fmla="*/ 561618 h 1847659"/>
                  <a:gd name="connsiteX4" fmla="*/ 675204 w 767335"/>
                  <a:gd name="connsiteY4" fmla="*/ 843058 h 1847659"/>
                  <a:gd name="connsiteX5" fmla="*/ 665107 w 767335"/>
                  <a:gd name="connsiteY5" fmla="*/ 1132070 h 1847659"/>
                  <a:gd name="connsiteX6" fmla="*/ 651224 w 767335"/>
                  <a:gd name="connsiteY6" fmla="*/ 1443799 h 1847659"/>
                  <a:gd name="connsiteX7" fmla="*/ 538901 w 767335"/>
                  <a:gd name="connsiteY7" fmla="*/ 1723977 h 1847659"/>
                  <a:gd name="connsiteX8" fmla="*/ 232220 w 767335"/>
                  <a:gd name="connsiteY8" fmla="*/ 1847659 h 1847659"/>
                  <a:gd name="connsiteX9" fmla="*/ 218337 w 767335"/>
                  <a:gd name="connsiteY9" fmla="*/ 1740384 h 1847659"/>
                  <a:gd name="connsiteX10" fmla="*/ 181737 w 767335"/>
                  <a:gd name="connsiteY10" fmla="*/ 1663398 h 1847659"/>
                  <a:gd name="connsiteX11" fmla="*/ 112324 w 767335"/>
                  <a:gd name="connsiteY11" fmla="*/ 1606605 h 1847659"/>
                  <a:gd name="connsiteX12" fmla="*/ 0 w 767335"/>
                  <a:gd name="connsiteY12" fmla="*/ 1559909 h 1847659"/>
                  <a:gd name="connsiteX13" fmla="*/ 5048 w 767335"/>
                  <a:gd name="connsiteY13" fmla="*/ 1544764 h 1847659"/>
                  <a:gd name="connsiteX14" fmla="*/ 217075 w 767335"/>
                  <a:gd name="connsiteY14" fmla="*/ 1554861 h 1847659"/>
                  <a:gd name="connsiteX15" fmla="*/ 368522 w 767335"/>
                  <a:gd name="connsiteY15" fmla="*/ 1408462 h 1847659"/>
                  <a:gd name="connsiteX16" fmla="*/ 401336 w 767335"/>
                  <a:gd name="connsiteY16" fmla="*/ 787527 h 1847659"/>
                  <a:gd name="connsiteX17" fmla="*/ 411433 w 767335"/>
                  <a:gd name="connsiteY17" fmla="*/ 189940 h 1847659"/>
                  <a:gd name="connsiteX18" fmla="*/ 337565 w 767335"/>
                  <a:gd name="connsiteY18" fmla="*/ 189940 h 1847659"/>
                  <a:gd name="connsiteX19" fmla="*/ 337565 w 767335"/>
                  <a:gd name="connsiteY19" fmla="*/ 178582 h 1847659"/>
                  <a:gd name="connsiteX20" fmla="*/ 373571 w 767335"/>
                  <a:gd name="connsiteY20" fmla="*/ 178582 h 184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7335" h="1847659">
                    <a:moveTo>
                      <a:pt x="459391" y="0"/>
                    </a:moveTo>
                    <a:lnTo>
                      <a:pt x="767335" y="161544"/>
                    </a:lnTo>
                    <a:lnTo>
                      <a:pt x="681514" y="270081"/>
                    </a:lnTo>
                    <a:cubicBezTo>
                      <a:pt x="681514" y="371046"/>
                      <a:pt x="681093" y="468225"/>
                      <a:pt x="680252" y="561618"/>
                    </a:cubicBezTo>
                    <a:cubicBezTo>
                      <a:pt x="679411" y="655010"/>
                      <a:pt x="677728" y="748824"/>
                      <a:pt x="675204" y="843058"/>
                    </a:cubicBezTo>
                    <a:cubicBezTo>
                      <a:pt x="672680" y="937292"/>
                      <a:pt x="669314" y="1033629"/>
                      <a:pt x="665107" y="1132070"/>
                    </a:cubicBezTo>
                    <a:cubicBezTo>
                      <a:pt x="660900" y="1230511"/>
                      <a:pt x="656273" y="1334421"/>
                      <a:pt x="651224" y="1443799"/>
                    </a:cubicBezTo>
                    <a:cubicBezTo>
                      <a:pt x="642811" y="1568323"/>
                      <a:pt x="605369" y="1661715"/>
                      <a:pt x="538901" y="1723977"/>
                    </a:cubicBezTo>
                    <a:cubicBezTo>
                      <a:pt x="472432" y="1786239"/>
                      <a:pt x="370205" y="1827466"/>
                      <a:pt x="232220" y="1847659"/>
                    </a:cubicBezTo>
                    <a:cubicBezTo>
                      <a:pt x="230537" y="1805591"/>
                      <a:pt x="225910" y="1769832"/>
                      <a:pt x="218337" y="1740384"/>
                    </a:cubicBezTo>
                    <a:cubicBezTo>
                      <a:pt x="210765" y="1710936"/>
                      <a:pt x="198565" y="1685274"/>
                      <a:pt x="181737" y="1663398"/>
                    </a:cubicBezTo>
                    <a:cubicBezTo>
                      <a:pt x="164910" y="1641523"/>
                      <a:pt x="141772" y="1622592"/>
                      <a:pt x="112324" y="1606605"/>
                    </a:cubicBezTo>
                    <a:cubicBezTo>
                      <a:pt x="82876" y="1590619"/>
                      <a:pt x="45435" y="1575054"/>
                      <a:pt x="0" y="1559909"/>
                    </a:cubicBezTo>
                    <a:lnTo>
                      <a:pt x="5048" y="1544764"/>
                    </a:lnTo>
                    <a:lnTo>
                      <a:pt x="217075" y="1554861"/>
                    </a:lnTo>
                    <a:cubicBezTo>
                      <a:pt x="311309" y="1559909"/>
                      <a:pt x="361791" y="1511109"/>
                      <a:pt x="368522" y="1408462"/>
                    </a:cubicBezTo>
                    <a:cubicBezTo>
                      <a:pt x="383667" y="1198118"/>
                      <a:pt x="394605" y="991140"/>
                      <a:pt x="401336" y="787527"/>
                    </a:cubicBezTo>
                    <a:cubicBezTo>
                      <a:pt x="408067" y="583914"/>
                      <a:pt x="411433" y="384719"/>
                      <a:pt x="411433" y="189940"/>
                    </a:cubicBezTo>
                    <a:lnTo>
                      <a:pt x="337565" y="189940"/>
                    </a:lnTo>
                    <a:lnTo>
                      <a:pt x="337565" y="178582"/>
                    </a:lnTo>
                    <a:lnTo>
                      <a:pt x="373571" y="178582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024687" y="475044"/>
              <a:ext cx="910471" cy="5833418"/>
              <a:chOff x="11015788" y="475044"/>
              <a:chExt cx="910471" cy="583341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1309585" y="1697003"/>
                <a:ext cx="322877" cy="847289"/>
              </a:xfrm>
              <a:custGeom>
                <a:avLst/>
                <a:gdLst/>
                <a:ahLst/>
                <a:cxnLst/>
                <a:rect l="l" t="t" r="r" b="b"/>
                <a:pathLst>
                  <a:path w="772382" h="2026872">
                    <a:moveTo>
                      <a:pt x="461914" y="0"/>
                    </a:moveTo>
                    <a:lnTo>
                      <a:pt x="772382" y="151448"/>
                    </a:lnTo>
                    <a:lnTo>
                      <a:pt x="684038" y="259985"/>
                    </a:lnTo>
                    <a:lnTo>
                      <a:pt x="684038" y="898589"/>
                    </a:lnTo>
                    <a:cubicBezTo>
                      <a:pt x="684038" y="1053402"/>
                      <a:pt x="684038" y="1209056"/>
                      <a:pt x="684038" y="1365552"/>
                    </a:cubicBezTo>
                    <a:cubicBezTo>
                      <a:pt x="684038" y="1522047"/>
                      <a:pt x="685721" y="1695371"/>
                      <a:pt x="689086" y="1885521"/>
                    </a:cubicBezTo>
                    <a:cubicBezTo>
                      <a:pt x="689086" y="1910763"/>
                      <a:pt x="684038" y="1929273"/>
                      <a:pt x="673941" y="1941052"/>
                    </a:cubicBezTo>
                    <a:cubicBezTo>
                      <a:pt x="663845" y="1952831"/>
                      <a:pt x="646176" y="1962086"/>
                      <a:pt x="620934" y="1968817"/>
                    </a:cubicBezTo>
                    <a:cubicBezTo>
                      <a:pt x="595693" y="1975548"/>
                      <a:pt x="567087" y="1981017"/>
                      <a:pt x="535114" y="1985224"/>
                    </a:cubicBezTo>
                    <a:cubicBezTo>
                      <a:pt x="503142" y="1989431"/>
                      <a:pt x="465280" y="1992376"/>
                      <a:pt x="421529" y="1994059"/>
                    </a:cubicBezTo>
                    <a:lnTo>
                      <a:pt x="421529" y="1704415"/>
                    </a:lnTo>
                    <a:lnTo>
                      <a:pt x="267557" y="1704415"/>
                    </a:lnTo>
                    <a:lnTo>
                      <a:pt x="267557" y="1918335"/>
                    </a:lnTo>
                    <a:cubicBezTo>
                      <a:pt x="267557" y="1946942"/>
                      <a:pt x="264191" y="1967135"/>
                      <a:pt x="257460" y="1978914"/>
                    </a:cubicBezTo>
                    <a:cubicBezTo>
                      <a:pt x="250729" y="1990693"/>
                      <a:pt x="234743" y="1999948"/>
                      <a:pt x="209502" y="2006679"/>
                    </a:cubicBezTo>
                    <a:cubicBezTo>
                      <a:pt x="199406" y="2010045"/>
                      <a:pt x="185102" y="2012569"/>
                      <a:pt x="166592" y="2014252"/>
                    </a:cubicBezTo>
                    <a:cubicBezTo>
                      <a:pt x="148082" y="2015934"/>
                      <a:pt x="128730" y="2018038"/>
                      <a:pt x="108537" y="2020562"/>
                    </a:cubicBezTo>
                    <a:cubicBezTo>
                      <a:pt x="88344" y="2023086"/>
                      <a:pt x="68572" y="2024769"/>
                      <a:pt x="49220" y="2025610"/>
                    </a:cubicBezTo>
                    <a:cubicBezTo>
                      <a:pt x="29868" y="2026452"/>
                      <a:pt x="13462" y="2026872"/>
                      <a:pt x="0" y="2026872"/>
                    </a:cubicBezTo>
                    <a:cubicBezTo>
                      <a:pt x="1683" y="1941052"/>
                      <a:pt x="2945" y="1847659"/>
                      <a:pt x="3786" y="1746695"/>
                    </a:cubicBezTo>
                    <a:cubicBezTo>
                      <a:pt x="4627" y="1645729"/>
                      <a:pt x="5469" y="1548972"/>
                      <a:pt x="6310" y="1456420"/>
                    </a:cubicBezTo>
                    <a:cubicBezTo>
                      <a:pt x="7151" y="1363869"/>
                      <a:pt x="7993" y="1283097"/>
                      <a:pt x="8834" y="1214104"/>
                    </a:cubicBezTo>
                    <a:cubicBezTo>
                      <a:pt x="9676" y="1145111"/>
                      <a:pt x="10096" y="1098836"/>
                      <a:pt x="10096" y="1075277"/>
                    </a:cubicBezTo>
                    <a:lnTo>
                      <a:pt x="10096" y="600742"/>
                    </a:lnTo>
                    <a:cubicBezTo>
                      <a:pt x="10096" y="568770"/>
                      <a:pt x="10096" y="535115"/>
                      <a:pt x="10096" y="499777"/>
                    </a:cubicBezTo>
                    <a:cubicBezTo>
                      <a:pt x="10096" y="464439"/>
                      <a:pt x="10096" y="425736"/>
                      <a:pt x="10096" y="383667"/>
                    </a:cubicBezTo>
                    <a:cubicBezTo>
                      <a:pt x="10096" y="341598"/>
                      <a:pt x="9676" y="294481"/>
                      <a:pt x="8834" y="242316"/>
                    </a:cubicBezTo>
                    <a:cubicBezTo>
                      <a:pt x="7993" y="190151"/>
                      <a:pt x="6731" y="130413"/>
                      <a:pt x="5048" y="63103"/>
                    </a:cubicBezTo>
                    <a:lnTo>
                      <a:pt x="335709" y="168485"/>
                    </a:lnTo>
                    <a:lnTo>
                      <a:pt x="381143" y="168485"/>
                    </a:lnTo>
                    <a:lnTo>
                      <a:pt x="461914" y="0"/>
                    </a:lnTo>
                    <a:close/>
                    <a:moveTo>
                      <a:pt x="267557" y="179844"/>
                    </a:moveTo>
                    <a:lnTo>
                      <a:pt x="267557" y="1693057"/>
                    </a:lnTo>
                    <a:lnTo>
                      <a:pt x="421529" y="1693057"/>
                    </a:lnTo>
                    <a:lnTo>
                      <a:pt x="421529" y="179844"/>
                    </a:lnTo>
                    <a:lnTo>
                      <a:pt x="267557" y="179844"/>
                    </a:lnTo>
                    <a:close/>
                  </a:path>
                </a:pathLst>
              </a:custGeom>
              <a:solidFill>
                <a:schemeClr val="bg1">
                  <a:alpha val="1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1369729" y="3352480"/>
                <a:ext cx="202589" cy="214196"/>
              </a:xfrm>
              <a:custGeom>
                <a:avLst/>
                <a:gdLst/>
                <a:ahLst/>
                <a:cxnLst/>
                <a:rect l="l" t="t" r="r" b="b"/>
                <a:pathLst>
                  <a:path w="484632" h="512398">
                    <a:moveTo>
                      <a:pt x="7573" y="0"/>
                    </a:moveTo>
                    <a:cubicBezTo>
                      <a:pt x="98441" y="18511"/>
                      <a:pt x="174586" y="38704"/>
                      <a:pt x="236006" y="60579"/>
                    </a:cubicBezTo>
                    <a:cubicBezTo>
                      <a:pt x="297426" y="82455"/>
                      <a:pt x="346226" y="106014"/>
                      <a:pt x="382405" y="131255"/>
                    </a:cubicBezTo>
                    <a:cubicBezTo>
                      <a:pt x="418584" y="156496"/>
                      <a:pt x="444667" y="183841"/>
                      <a:pt x="460653" y="213289"/>
                    </a:cubicBezTo>
                    <a:cubicBezTo>
                      <a:pt x="476639" y="242737"/>
                      <a:pt x="484632" y="274289"/>
                      <a:pt x="484632" y="307944"/>
                    </a:cubicBezTo>
                    <a:cubicBezTo>
                      <a:pt x="484632" y="333185"/>
                      <a:pt x="478743" y="358426"/>
                      <a:pt x="466963" y="383668"/>
                    </a:cubicBezTo>
                    <a:cubicBezTo>
                      <a:pt x="455184" y="408909"/>
                      <a:pt x="440039" y="430785"/>
                      <a:pt x="421529" y="449295"/>
                    </a:cubicBezTo>
                    <a:cubicBezTo>
                      <a:pt x="403019" y="467805"/>
                      <a:pt x="381564" y="482950"/>
                      <a:pt x="357164" y="494729"/>
                    </a:cubicBezTo>
                    <a:cubicBezTo>
                      <a:pt x="332764" y="506508"/>
                      <a:pt x="307943" y="512398"/>
                      <a:pt x="282702" y="512398"/>
                    </a:cubicBezTo>
                    <a:cubicBezTo>
                      <a:pt x="254095" y="512398"/>
                      <a:pt x="230116" y="503143"/>
                      <a:pt x="210764" y="484632"/>
                    </a:cubicBezTo>
                    <a:cubicBezTo>
                      <a:pt x="191413" y="466122"/>
                      <a:pt x="175848" y="434150"/>
                      <a:pt x="164068" y="388716"/>
                    </a:cubicBezTo>
                    <a:cubicBezTo>
                      <a:pt x="147240" y="324771"/>
                      <a:pt x="124523" y="258303"/>
                      <a:pt x="95917" y="189310"/>
                    </a:cubicBezTo>
                    <a:cubicBezTo>
                      <a:pt x="67310" y="120317"/>
                      <a:pt x="35338" y="59738"/>
                      <a:pt x="0" y="7573"/>
                    </a:cubicBez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bg1">
                  <a:alpha val="6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1015788" y="4479058"/>
                <a:ext cx="910471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641224" h="65322">
                    <a:moveTo>
                      <a:pt x="561671" y="0"/>
                    </a:moveTo>
                    <a:lnTo>
                      <a:pt x="641224" y="58807"/>
                    </a:lnTo>
                    <a:cubicBezTo>
                      <a:pt x="641224" y="58807"/>
                      <a:pt x="635509" y="60979"/>
                      <a:pt x="624079" y="65322"/>
                    </a:cubicBezTo>
                    <a:lnTo>
                      <a:pt x="0" y="65322"/>
                    </a:lnTo>
                    <a:lnTo>
                      <a:pt x="0" y="62236"/>
                    </a:lnTo>
                    <a:lnTo>
                      <a:pt x="517094" y="62236"/>
                    </a:lnTo>
                    <a:lnTo>
                      <a:pt x="56167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271851" y="47504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1271851" y="5514404"/>
                <a:ext cx="398345" cy="794058"/>
              </a:xfrm>
              <a:custGeom>
                <a:avLst/>
                <a:gdLst>
                  <a:gd name="connsiteX0" fmla="*/ 556218 w 952915"/>
                  <a:gd name="connsiteY0" fmla="*/ 0 h 1899535"/>
                  <a:gd name="connsiteX1" fmla="*/ 952915 w 952915"/>
                  <a:gd name="connsiteY1" fmla="*/ 50377 h 1899535"/>
                  <a:gd name="connsiteX2" fmla="*/ 860563 w 952915"/>
                  <a:gd name="connsiteY2" fmla="*/ 140630 h 1899535"/>
                  <a:gd name="connsiteX3" fmla="*/ 860563 w 952915"/>
                  <a:gd name="connsiteY3" fmla="*/ 157581 h 1899535"/>
                  <a:gd name="connsiteX4" fmla="*/ 840002 w 952915"/>
                  <a:gd name="connsiteY4" fmla="*/ 157581 h 1899535"/>
                  <a:gd name="connsiteX5" fmla="*/ 840002 w 952915"/>
                  <a:gd name="connsiteY5" fmla="*/ 416550 h 1899535"/>
                  <a:gd name="connsiteX6" fmla="*/ 836164 w 952915"/>
                  <a:gd name="connsiteY6" fmla="*/ 509385 h 1899535"/>
                  <a:gd name="connsiteX7" fmla="*/ 785001 w 952915"/>
                  <a:gd name="connsiteY7" fmla="*/ 940324 h 1899535"/>
                  <a:gd name="connsiteX8" fmla="*/ 640175 w 952915"/>
                  <a:gd name="connsiteY8" fmla="*/ 1338072 h 1899535"/>
                  <a:gd name="connsiteX9" fmla="*/ 389353 w 952915"/>
                  <a:gd name="connsiteY9" fmla="*/ 1642417 h 1899535"/>
                  <a:gd name="connsiteX10" fmla="*/ 10495 w 952915"/>
                  <a:gd name="connsiteY10" fmla="*/ 1899535 h 1899535"/>
                  <a:gd name="connsiteX11" fmla="*/ 0 w 952915"/>
                  <a:gd name="connsiteY11" fmla="*/ 1891140 h 1899535"/>
                  <a:gd name="connsiteX12" fmla="*/ 200449 w 952915"/>
                  <a:gd name="connsiteY12" fmla="*/ 1640318 h 1899535"/>
                  <a:gd name="connsiteX13" fmla="*/ 351573 w 952915"/>
                  <a:gd name="connsiteY13" fmla="*/ 1407335 h 1899535"/>
                  <a:gd name="connsiteX14" fmla="*/ 458616 w 952915"/>
                  <a:gd name="connsiteY14" fmla="*/ 1177502 h 1899535"/>
                  <a:gd name="connsiteX15" fmla="*/ 526833 w 952915"/>
                  <a:gd name="connsiteY15" fmla="*/ 935075 h 1899535"/>
                  <a:gd name="connsiteX16" fmla="*/ 562513 w 952915"/>
                  <a:gd name="connsiteY16" fmla="*/ 663264 h 1899535"/>
                  <a:gd name="connsiteX17" fmla="*/ 573011 w 952915"/>
                  <a:gd name="connsiteY17" fmla="*/ 344228 h 1899535"/>
                  <a:gd name="connsiteX18" fmla="*/ 568812 w 952915"/>
                  <a:gd name="connsiteY18" fmla="*/ 183658 h 1899535"/>
                  <a:gd name="connsiteX19" fmla="*/ 556218 w 952915"/>
                  <a:gd name="connsiteY19" fmla="*/ 0 h 18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2915" h="1899535">
                    <a:moveTo>
                      <a:pt x="556218" y="0"/>
                    </a:moveTo>
                    <a:lnTo>
                      <a:pt x="952915" y="50377"/>
                    </a:lnTo>
                    <a:lnTo>
                      <a:pt x="860563" y="140630"/>
                    </a:lnTo>
                    <a:lnTo>
                      <a:pt x="860563" y="157581"/>
                    </a:lnTo>
                    <a:lnTo>
                      <a:pt x="840002" y="157581"/>
                    </a:lnTo>
                    <a:lnTo>
                      <a:pt x="840002" y="416550"/>
                    </a:lnTo>
                    <a:lnTo>
                      <a:pt x="836164" y="509385"/>
                    </a:lnTo>
                    <a:cubicBezTo>
                      <a:pt x="826194" y="683334"/>
                      <a:pt x="809140" y="826981"/>
                      <a:pt x="785001" y="940324"/>
                    </a:cubicBezTo>
                    <a:cubicBezTo>
                      <a:pt x="752819" y="1091446"/>
                      <a:pt x="704545" y="1224029"/>
                      <a:pt x="640175" y="1338072"/>
                    </a:cubicBezTo>
                    <a:cubicBezTo>
                      <a:pt x="575808" y="1452115"/>
                      <a:pt x="492200" y="1553563"/>
                      <a:pt x="389353" y="1642417"/>
                    </a:cubicBezTo>
                    <a:cubicBezTo>
                      <a:pt x="286506" y="1731271"/>
                      <a:pt x="160218" y="1816979"/>
                      <a:pt x="10495" y="1899535"/>
                    </a:cubicBezTo>
                    <a:lnTo>
                      <a:pt x="0" y="1891140"/>
                    </a:lnTo>
                    <a:cubicBezTo>
                      <a:pt x="75562" y="1802987"/>
                      <a:pt x="142378" y="1719378"/>
                      <a:pt x="200449" y="1640318"/>
                    </a:cubicBezTo>
                    <a:cubicBezTo>
                      <a:pt x="258520" y="1561257"/>
                      <a:pt x="308894" y="1483599"/>
                      <a:pt x="351573" y="1407335"/>
                    </a:cubicBezTo>
                    <a:cubicBezTo>
                      <a:pt x="394250" y="1331075"/>
                      <a:pt x="429933" y="1254463"/>
                      <a:pt x="458616" y="1177502"/>
                    </a:cubicBezTo>
                    <a:cubicBezTo>
                      <a:pt x="487303" y="1100542"/>
                      <a:pt x="510040" y="1019734"/>
                      <a:pt x="526833" y="935075"/>
                    </a:cubicBezTo>
                    <a:cubicBezTo>
                      <a:pt x="543623" y="850420"/>
                      <a:pt x="555520" y="759815"/>
                      <a:pt x="562513" y="663264"/>
                    </a:cubicBezTo>
                    <a:cubicBezTo>
                      <a:pt x="569510" y="566712"/>
                      <a:pt x="573011" y="460367"/>
                      <a:pt x="573011" y="344228"/>
                    </a:cubicBezTo>
                    <a:cubicBezTo>
                      <a:pt x="573011" y="295252"/>
                      <a:pt x="571609" y="241729"/>
                      <a:pt x="568812" y="183658"/>
                    </a:cubicBezTo>
                    <a:cubicBezTo>
                      <a:pt x="566014" y="125587"/>
                      <a:pt x="561815" y="64370"/>
                      <a:pt x="556218" y="0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78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</p:grpSp>
      <p:pic>
        <p:nvPicPr>
          <p:cNvPr id="48" name="图片 4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3" name="组合 42"/>
          <p:cNvGrpSpPr/>
          <p:nvPr userDrawn="1"/>
        </p:nvGrpSpPr>
        <p:grpSpPr>
          <a:xfrm>
            <a:off x="294754" y="290409"/>
            <a:ext cx="881375" cy="830997"/>
            <a:chOff x="5505450" y="2803313"/>
            <a:chExt cx="1282700" cy="1209383"/>
          </a:xfrm>
        </p:grpSpPr>
        <p:sp>
          <p:nvSpPr>
            <p:cNvPr id="44" name="文本框 43"/>
            <p:cNvSpPr txBox="1"/>
            <p:nvPr/>
          </p:nvSpPr>
          <p:spPr>
            <a:xfrm>
              <a:off x="5505450" y="2803313"/>
              <a:ext cx="1282700" cy="120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珞珈</a:t>
              </a:r>
              <a:endParaRPr kumimoji="0" lang="en-US" altLang="zh-CN" sz="20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</a:p>
          </p:txBody>
        </p:sp>
        <p:sp>
          <p:nvSpPr>
            <p:cNvPr id="45" name="圆角矩形 129"/>
            <p:cNvSpPr/>
            <p:nvPr/>
          </p:nvSpPr>
          <p:spPr>
            <a:xfrm>
              <a:off x="5550980" y="2804354"/>
              <a:ext cx="1133158" cy="1163474"/>
            </a:xfrm>
            <a:prstGeom prst="roundRect">
              <a:avLst>
                <a:gd name="adj" fmla="val 2912"/>
              </a:avLst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6" name="等腰三角形 45"/>
          <p:cNvSpPr/>
          <p:nvPr userDrawn="1"/>
        </p:nvSpPr>
        <p:spPr>
          <a:xfrm>
            <a:off x="0" y="6475520"/>
            <a:ext cx="12192000" cy="4071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670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0404-A316-48A2-9DE3-417254BD2A4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8B07-FDA5-42A6-A0EA-551536AB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01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0404-A316-48A2-9DE3-417254BD2A4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8B07-FDA5-42A6-A0EA-551536AB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15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0404-A316-48A2-9DE3-417254BD2A4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8B07-FDA5-42A6-A0EA-551536AB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0404-A316-48A2-9DE3-417254BD2A4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8B07-FDA5-42A6-A0EA-551536AB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25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30424"/>
            <a:ext cx="11430000" cy="1905000"/>
          </a:xfrm>
          <a:prstGeom prst="rect">
            <a:avLst/>
          </a:prstGeom>
        </p:spPr>
      </p:pic>
      <p:graphicFrame>
        <p:nvGraphicFramePr>
          <p:cNvPr id="111" name="图表 110"/>
          <p:cNvGraphicFramePr/>
          <p:nvPr userDrawn="1"/>
        </p:nvGraphicFramePr>
        <p:xfrm>
          <a:off x="-802441" y="1388660"/>
          <a:ext cx="13836884" cy="5334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组合 6"/>
          <p:cNvGrpSpPr/>
          <p:nvPr userDrawn="1"/>
        </p:nvGrpSpPr>
        <p:grpSpPr>
          <a:xfrm>
            <a:off x="530942" y="-2826684"/>
            <a:ext cx="10777412" cy="11737176"/>
            <a:chOff x="530942" y="-2826684"/>
            <a:chExt cx="10777412" cy="11737176"/>
          </a:xfrm>
        </p:grpSpPr>
        <p:sp>
          <p:nvSpPr>
            <p:cNvPr id="8" name="矩形 7"/>
            <p:cNvSpPr/>
            <p:nvPr/>
          </p:nvSpPr>
          <p:spPr>
            <a:xfrm rot="20320180">
              <a:off x="535284" y="-2826684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2390655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6848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706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728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7496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7712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7928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14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36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576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792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9008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922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944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9656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9872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0088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2030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2052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20736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86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08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296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512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728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94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216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2375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2592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2808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302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324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3455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 rot="3672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rot="3888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410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rot="432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rot="4535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rot="4752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6047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626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648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6695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6912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7127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734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756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7775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7992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8207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842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864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8855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9072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9287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950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972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9935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166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188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2096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12311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12527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1274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1296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13176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13391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13607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1382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1404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14256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14471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14687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14904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15120000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15335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15551999">
              <a:off x="530942" y="-1432403"/>
              <a:ext cx="10773070" cy="9912719"/>
            </a:xfrm>
            <a:prstGeom prst="rect">
              <a:avLst/>
            </a:prstGeom>
            <a:noFill/>
            <a:ln w="3175">
              <a:gradFill flip="none" rotWithShape="1">
                <a:gsLst>
                  <a:gs pos="27000">
                    <a:srgbClr val="84FFFF">
                      <a:alpha val="0"/>
                    </a:srgbClr>
                  </a:gs>
                  <a:gs pos="0">
                    <a:srgbClr val="72F5EA">
                      <a:alpha val="0"/>
                    </a:srgbClr>
                  </a:gs>
                  <a:gs pos="100000">
                    <a:srgbClr val="68FFCF">
                      <a:alpha val="50000"/>
                    </a:srgbClr>
                  </a:gs>
                  <a:gs pos="73000">
                    <a:srgbClr val="68FFCF"/>
                  </a:gs>
                </a:gsLst>
                <a:path path="rect">
                  <a:fillToRect l="100000" t="100000"/>
                </a:path>
                <a:tileRect r="-100000" b="-100000"/>
              </a:gra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404040"/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530942" y="-1862578"/>
              <a:ext cx="10773070" cy="10773070"/>
              <a:chOff x="656946" y="-1747897"/>
              <a:chExt cx="10521164" cy="10521164"/>
            </a:xfrm>
          </p:grpSpPr>
          <p:sp>
            <p:nvSpPr>
              <p:cNvPr id="87" name="矩形 86"/>
              <p:cNvSpPr/>
              <p:nvPr/>
            </p:nvSpPr>
            <p:spPr>
              <a:xfrm rot="16200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 rot="16416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 rot="16632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 rot="20952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 rot="21168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 rot="21384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 rot="216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 rot="432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 rot="648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 rot="4967999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5184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5400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5615999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5832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10151999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10367999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10584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10800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11016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11231999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11447999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15767999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 rot="15984000">
                <a:off x="656946" y="-1327780"/>
                <a:ext cx="10521164" cy="9680930"/>
              </a:xfrm>
              <a:prstGeom prst="rect">
                <a:avLst/>
              </a:prstGeom>
              <a:noFill/>
              <a:ln w="3175">
                <a:gradFill flip="none" rotWithShape="1">
                  <a:gsLst>
                    <a:gs pos="27000">
                      <a:srgbClr val="84FFFF">
                        <a:alpha val="0"/>
                      </a:srgbClr>
                    </a:gs>
                    <a:gs pos="0">
                      <a:srgbClr val="72F5EA">
                        <a:alpha val="0"/>
                      </a:srgbClr>
                    </a:gs>
                    <a:gs pos="100000">
                      <a:srgbClr val="68FFCF">
                        <a:alpha val="50000"/>
                      </a:srgbClr>
                    </a:gs>
                    <a:gs pos="73000">
                      <a:srgbClr val="68FFCF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700" dirty="0">
                  <a:ln w="19050" cap="rnd" cmpd="thinThick">
                    <a:gradFill>
                      <a:gsLst>
                        <a:gs pos="51000">
                          <a:srgbClr val="07E4F7"/>
                        </a:gs>
                        <a:gs pos="0">
                          <a:srgbClr val="13FFEC"/>
                        </a:gs>
                        <a:gs pos="100000">
                          <a:srgbClr val="00D4FD"/>
                        </a:gs>
                      </a:gsLst>
                      <a:lin ang="5400000" scaled="1"/>
                    </a:gradFill>
                    <a:prstDash val="solid"/>
                  </a:ln>
                  <a:solidFill>
                    <a:srgbClr val="404040"/>
                  </a:solidFill>
                  <a:effectLst/>
                  <a:latin typeface="Source Han Sans ExtraLight" panose="020B0200000000000000" pitchFamily="34" charset="-122"/>
                  <a:ea typeface="Source Han Sans ExtraLight" panose="020B0200000000000000" pitchFamily="34" charset="-122"/>
                </a:endParaRPr>
              </a:p>
            </p:txBody>
          </p:sp>
        </p:grpSp>
      </p:grpSp>
      <p:pic>
        <p:nvPicPr>
          <p:cNvPr id="112" name="图片 1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1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1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100"/>
                                        <p:tgtEl>
                                          <p:spTgt spid="1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600"/>
                                        <p:tgtEl>
                                          <p:spTgt spid="11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300"/>
                                        <p:tgtEl>
                                          <p:spTgt spid="111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1" grpId="0" uiExpand="1">
        <p:bldSub>
          <a:bldChart bld="series"/>
        </p:bldSub>
      </p:bldGraphic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竖排文字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30424"/>
            <a:ext cx="11430000" cy="1905000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F101F2E-B20D-4D63-847C-64FEF6761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302" t="28083" r="9302" b="28228"/>
          <a:stretch/>
        </p:blipFill>
        <p:spPr>
          <a:xfrm>
            <a:off x="0" y="-1"/>
            <a:ext cx="12192000" cy="683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76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0404-A316-48A2-9DE3-417254BD2A4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8B07-FDA5-42A6-A0EA-551536AB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01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2303887" y="175516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1493147" y="244814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9726693" y="69098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1342047" y="42330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8800896" y="299468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11469421" y="75308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6895566" y="40002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5302870" y="125552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3301244" y="104655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762813" y="48642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379819" y="286947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586759" y="407866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44435" y="192541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277981" y="16825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10893335" y="371033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8352184" y="247195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11020709" y="23035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750444" y="4170549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2303887" y="1755161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493147" y="244814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9726693" y="690980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 userDrawn="1"/>
        </p:nvSpPr>
        <p:spPr>
          <a:xfrm>
            <a:off x="11342047" y="4233062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 userDrawn="1"/>
        </p:nvSpPr>
        <p:spPr>
          <a:xfrm>
            <a:off x="8800896" y="2994688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 userDrawn="1"/>
        </p:nvSpPr>
        <p:spPr>
          <a:xfrm>
            <a:off x="11469421" y="753081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>
          <a:xfrm>
            <a:off x="5302870" y="1255528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 userDrawn="1"/>
        </p:nvSpPr>
        <p:spPr>
          <a:xfrm>
            <a:off x="3301244" y="1046556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379819" y="2869479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 userDrawn="1"/>
        </p:nvSpPr>
        <p:spPr>
          <a:xfrm>
            <a:off x="1586759" y="4078668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44435" y="1925418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/>
        </p:nvSpPr>
        <p:spPr>
          <a:xfrm>
            <a:off x="10893335" y="371033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 userDrawn="1"/>
        </p:nvSpPr>
        <p:spPr>
          <a:xfrm>
            <a:off x="8352184" y="2471959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 userDrawn="1"/>
        </p:nvSpPr>
        <p:spPr>
          <a:xfrm>
            <a:off x="2705908" y="55591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>
            <a:off x="9454970" y="544328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 userDrawn="1"/>
        </p:nvSpPr>
        <p:spPr>
          <a:xfrm>
            <a:off x="11636817" y="650296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 userDrawn="1"/>
        </p:nvSpPr>
        <p:spPr>
          <a:xfrm>
            <a:off x="602800" y="575885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 userDrawn="1"/>
        </p:nvSpPr>
        <p:spPr>
          <a:xfrm>
            <a:off x="2169630" y="658317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 userDrawn="1"/>
        </p:nvSpPr>
        <p:spPr>
          <a:xfrm>
            <a:off x="4854158" y="647803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 userDrawn="1"/>
        </p:nvSpPr>
        <p:spPr>
          <a:xfrm>
            <a:off x="7156161" y="627081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 userDrawn="1"/>
        </p:nvSpPr>
        <p:spPr>
          <a:xfrm>
            <a:off x="9006258" y="492055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 userDrawn="1"/>
        </p:nvSpPr>
        <p:spPr>
          <a:xfrm>
            <a:off x="1879312" y="56607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1343034" y="668477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4027562" y="657963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9006258" y="4920551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 userDrawn="1"/>
        </p:nvSpPr>
        <p:spPr>
          <a:xfrm>
            <a:off x="5225312" y="227789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11722321" y="351741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 userDrawn="1"/>
        </p:nvSpPr>
        <p:spPr>
          <a:xfrm>
            <a:off x="9816991" y="92275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 userDrawn="1"/>
        </p:nvSpPr>
        <p:spPr>
          <a:xfrm>
            <a:off x="8224295" y="177825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 userDrawn="1"/>
        </p:nvSpPr>
        <p:spPr>
          <a:xfrm>
            <a:off x="6222669" y="1569285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 userDrawn="1"/>
        </p:nvSpPr>
        <p:spPr>
          <a:xfrm>
            <a:off x="3684238" y="100915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 userDrawn="1"/>
        </p:nvSpPr>
        <p:spPr>
          <a:xfrm>
            <a:off x="3301244" y="339220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 userDrawn="1"/>
        </p:nvSpPr>
        <p:spPr>
          <a:xfrm>
            <a:off x="4508184" y="460139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 userDrawn="1"/>
        </p:nvSpPr>
        <p:spPr>
          <a:xfrm>
            <a:off x="12199406" y="69098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 userDrawn="1"/>
        </p:nvSpPr>
        <p:spPr>
          <a:xfrm>
            <a:off x="11273609" y="299468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 userDrawn="1"/>
        </p:nvSpPr>
        <p:spPr>
          <a:xfrm>
            <a:off x="3671869" y="469327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 userDrawn="1"/>
        </p:nvSpPr>
        <p:spPr>
          <a:xfrm>
            <a:off x="5225312" y="2277890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11722321" y="351741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 userDrawn="1"/>
        </p:nvSpPr>
        <p:spPr>
          <a:xfrm>
            <a:off x="8224295" y="17782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 userDrawn="1"/>
        </p:nvSpPr>
        <p:spPr>
          <a:xfrm>
            <a:off x="6222669" y="1569285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 userDrawn="1"/>
        </p:nvSpPr>
        <p:spPr>
          <a:xfrm>
            <a:off x="3301244" y="3392208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 userDrawn="1"/>
        </p:nvSpPr>
        <p:spPr>
          <a:xfrm>
            <a:off x="4508184" y="460139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 userDrawn="1"/>
        </p:nvSpPr>
        <p:spPr>
          <a:xfrm>
            <a:off x="11273609" y="2994688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 userDrawn="1"/>
        </p:nvSpPr>
        <p:spPr>
          <a:xfrm>
            <a:off x="5627333" y="60819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 userDrawn="1"/>
        </p:nvSpPr>
        <p:spPr>
          <a:xfrm>
            <a:off x="3524225" y="628158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 userDrawn="1"/>
        </p:nvSpPr>
        <p:spPr>
          <a:xfrm>
            <a:off x="10077586" y="679354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 userDrawn="1"/>
        </p:nvSpPr>
        <p:spPr>
          <a:xfrm>
            <a:off x="11927683" y="544328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 userDrawn="1"/>
        </p:nvSpPr>
        <p:spPr>
          <a:xfrm>
            <a:off x="4800737" y="61835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 userDrawn="1"/>
        </p:nvSpPr>
        <p:spPr>
          <a:xfrm>
            <a:off x="11927683" y="5443280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rgbClr val="13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26" y="2773891"/>
            <a:ext cx="12141974" cy="371190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4747953" y="1714891"/>
            <a:ext cx="769207" cy="567673"/>
          </a:xfrm>
          <a:custGeom>
            <a:avLst/>
            <a:gdLst/>
            <a:ahLst/>
            <a:cxnLst/>
            <a:rect l="l" t="t" r="r" b="b"/>
            <a:pathLst>
              <a:path w="1840087" h="1357979">
                <a:moveTo>
                  <a:pt x="1231773" y="0"/>
                </a:moveTo>
                <a:lnTo>
                  <a:pt x="1605343" y="224647"/>
                </a:lnTo>
                <a:lnTo>
                  <a:pt x="1479137" y="320564"/>
                </a:lnTo>
                <a:cubicBezTo>
                  <a:pt x="1432020" y="411432"/>
                  <a:pt x="1382799" y="495149"/>
                  <a:pt x="1331476" y="571714"/>
                </a:cubicBezTo>
                <a:cubicBezTo>
                  <a:pt x="1280152" y="648279"/>
                  <a:pt x="1224201" y="719376"/>
                  <a:pt x="1163621" y="785003"/>
                </a:cubicBezTo>
                <a:cubicBezTo>
                  <a:pt x="1256173" y="823706"/>
                  <a:pt x="1357558" y="856520"/>
                  <a:pt x="1467778" y="883444"/>
                </a:cubicBezTo>
                <a:cubicBezTo>
                  <a:pt x="1577999" y="910368"/>
                  <a:pt x="1702101" y="931402"/>
                  <a:pt x="1840087" y="946547"/>
                </a:cubicBezTo>
                <a:lnTo>
                  <a:pt x="1840087" y="961691"/>
                </a:lnTo>
                <a:cubicBezTo>
                  <a:pt x="1791287" y="1002077"/>
                  <a:pt x="1745853" y="1048353"/>
                  <a:pt x="1703784" y="1100518"/>
                </a:cubicBezTo>
                <a:cubicBezTo>
                  <a:pt x="1661715" y="1152683"/>
                  <a:pt x="1620488" y="1229249"/>
                  <a:pt x="1580102" y="1330214"/>
                </a:cubicBezTo>
                <a:cubicBezTo>
                  <a:pt x="1432020" y="1286462"/>
                  <a:pt x="1302869" y="1239345"/>
                  <a:pt x="1192649" y="1188863"/>
                </a:cubicBezTo>
                <a:cubicBezTo>
                  <a:pt x="1082429" y="1138380"/>
                  <a:pt x="986092" y="1080325"/>
                  <a:pt x="903637" y="1014698"/>
                </a:cubicBezTo>
                <a:cubicBezTo>
                  <a:pt x="673100" y="1179608"/>
                  <a:pt x="374411" y="1294034"/>
                  <a:pt x="7572" y="1357979"/>
                </a:cubicBezTo>
                <a:lnTo>
                  <a:pt x="0" y="1345358"/>
                </a:lnTo>
                <a:cubicBezTo>
                  <a:pt x="148082" y="1264587"/>
                  <a:pt x="281440" y="1182552"/>
                  <a:pt x="400074" y="1099256"/>
                </a:cubicBezTo>
                <a:cubicBezTo>
                  <a:pt x="518708" y="1015960"/>
                  <a:pt x="625983" y="926354"/>
                  <a:pt x="721900" y="830437"/>
                </a:cubicBezTo>
                <a:cubicBezTo>
                  <a:pt x="661321" y="749665"/>
                  <a:pt x="610838" y="659217"/>
                  <a:pt x="570452" y="559094"/>
                </a:cubicBezTo>
                <a:cubicBezTo>
                  <a:pt x="530066" y="458970"/>
                  <a:pt x="495570" y="336760"/>
                  <a:pt x="466963" y="192464"/>
                </a:cubicBezTo>
                <a:lnTo>
                  <a:pt x="252412" y="192464"/>
                </a:lnTo>
                <a:lnTo>
                  <a:pt x="252412" y="181106"/>
                </a:lnTo>
                <a:lnTo>
                  <a:pt x="1118188" y="181106"/>
                </a:lnTo>
                <a:lnTo>
                  <a:pt x="1231773" y="0"/>
                </a:lnTo>
                <a:close/>
                <a:moveTo>
                  <a:pt x="492204" y="192464"/>
                </a:moveTo>
                <a:cubicBezTo>
                  <a:pt x="556149" y="296374"/>
                  <a:pt x="620514" y="382405"/>
                  <a:pt x="685300" y="450556"/>
                </a:cubicBezTo>
                <a:cubicBezTo>
                  <a:pt x="750086" y="518708"/>
                  <a:pt x="820341" y="579707"/>
                  <a:pt x="896064" y="633555"/>
                </a:cubicBezTo>
                <a:cubicBezTo>
                  <a:pt x="944864" y="569611"/>
                  <a:pt x="989878" y="503563"/>
                  <a:pt x="1031105" y="435411"/>
                </a:cubicBezTo>
                <a:cubicBezTo>
                  <a:pt x="1072332" y="367260"/>
                  <a:pt x="1110615" y="286278"/>
                  <a:pt x="1145953" y="192464"/>
                </a:cubicBezTo>
                <a:lnTo>
                  <a:pt x="492204" y="19246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181159" y="1601698"/>
            <a:ext cx="398345" cy="794058"/>
          </a:xfrm>
          <a:custGeom>
            <a:avLst/>
            <a:gdLst>
              <a:gd name="connsiteX0" fmla="*/ 556218 w 952915"/>
              <a:gd name="connsiteY0" fmla="*/ 0 h 1899535"/>
              <a:gd name="connsiteX1" fmla="*/ 952915 w 952915"/>
              <a:gd name="connsiteY1" fmla="*/ 50377 h 1899535"/>
              <a:gd name="connsiteX2" fmla="*/ 860563 w 952915"/>
              <a:gd name="connsiteY2" fmla="*/ 140630 h 1899535"/>
              <a:gd name="connsiteX3" fmla="*/ 860563 w 952915"/>
              <a:gd name="connsiteY3" fmla="*/ 157581 h 1899535"/>
              <a:gd name="connsiteX4" fmla="*/ 840002 w 952915"/>
              <a:gd name="connsiteY4" fmla="*/ 157581 h 1899535"/>
              <a:gd name="connsiteX5" fmla="*/ 840002 w 952915"/>
              <a:gd name="connsiteY5" fmla="*/ 416550 h 1899535"/>
              <a:gd name="connsiteX6" fmla="*/ 836164 w 952915"/>
              <a:gd name="connsiteY6" fmla="*/ 509385 h 1899535"/>
              <a:gd name="connsiteX7" fmla="*/ 785001 w 952915"/>
              <a:gd name="connsiteY7" fmla="*/ 940324 h 1899535"/>
              <a:gd name="connsiteX8" fmla="*/ 640175 w 952915"/>
              <a:gd name="connsiteY8" fmla="*/ 1338072 h 1899535"/>
              <a:gd name="connsiteX9" fmla="*/ 389353 w 952915"/>
              <a:gd name="connsiteY9" fmla="*/ 1642417 h 1899535"/>
              <a:gd name="connsiteX10" fmla="*/ 10495 w 952915"/>
              <a:gd name="connsiteY10" fmla="*/ 1899535 h 1899535"/>
              <a:gd name="connsiteX11" fmla="*/ 0 w 952915"/>
              <a:gd name="connsiteY11" fmla="*/ 1891140 h 1899535"/>
              <a:gd name="connsiteX12" fmla="*/ 200449 w 952915"/>
              <a:gd name="connsiteY12" fmla="*/ 1640318 h 1899535"/>
              <a:gd name="connsiteX13" fmla="*/ 351573 w 952915"/>
              <a:gd name="connsiteY13" fmla="*/ 1407335 h 1899535"/>
              <a:gd name="connsiteX14" fmla="*/ 458616 w 952915"/>
              <a:gd name="connsiteY14" fmla="*/ 1177502 h 1899535"/>
              <a:gd name="connsiteX15" fmla="*/ 526833 w 952915"/>
              <a:gd name="connsiteY15" fmla="*/ 935075 h 1899535"/>
              <a:gd name="connsiteX16" fmla="*/ 562513 w 952915"/>
              <a:gd name="connsiteY16" fmla="*/ 663264 h 1899535"/>
              <a:gd name="connsiteX17" fmla="*/ 573011 w 952915"/>
              <a:gd name="connsiteY17" fmla="*/ 344228 h 1899535"/>
              <a:gd name="connsiteX18" fmla="*/ 568812 w 952915"/>
              <a:gd name="connsiteY18" fmla="*/ 183658 h 1899535"/>
              <a:gd name="connsiteX19" fmla="*/ 556218 w 952915"/>
              <a:gd name="connsiteY19" fmla="*/ 0 h 189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52915" h="1899535">
                <a:moveTo>
                  <a:pt x="556218" y="0"/>
                </a:moveTo>
                <a:lnTo>
                  <a:pt x="952915" y="50377"/>
                </a:lnTo>
                <a:lnTo>
                  <a:pt x="860563" y="140630"/>
                </a:lnTo>
                <a:lnTo>
                  <a:pt x="860563" y="157581"/>
                </a:lnTo>
                <a:lnTo>
                  <a:pt x="840002" y="157581"/>
                </a:lnTo>
                <a:lnTo>
                  <a:pt x="840002" y="416550"/>
                </a:lnTo>
                <a:lnTo>
                  <a:pt x="836164" y="509385"/>
                </a:lnTo>
                <a:cubicBezTo>
                  <a:pt x="826194" y="683334"/>
                  <a:pt x="809140" y="826981"/>
                  <a:pt x="785001" y="940324"/>
                </a:cubicBezTo>
                <a:cubicBezTo>
                  <a:pt x="752819" y="1091446"/>
                  <a:pt x="704545" y="1224029"/>
                  <a:pt x="640175" y="1338072"/>
                </a:cubicBezTo>
                <a:cubicBezTo>
                  <a:pt x="575808" y="1452115"/>
                  <a:pt x="492200" y="1553563"/>
                  <a:pt x="389353" y="1642417"/>
                </a:cubicBezTo>
                <a:cubicBezTo>
                  <a:pt x="286506" y="1731271"/>
                  <a:pt x="160218" y="1816979"/>
                  <a:pt x="10495" y="1899535"/>
                </a:cubicBezTo>
                <a:lnTo>
                  <a:pt x="0" y="1891140"/>
                </a:lnTo>
                <a:cubicBezTo>
                  <a:pt x="75562" y="1802987"/>
                  <a:pt x="142378" y="1719378"/>
                  <a:pt x="200449" y="1640318"/>
                </a:cubicBezTo>
                <a:cubicBezTo>
                  <a:pt x="258520" y="1561257"/>
                  <a:pt x="308894" y="1483599"/>
                  <a:pt x="351573" y="1407335"/>
                </a:cubicBezTo>
                <a:cubicBezTo>
                  <a:pt x="394250" y="1331075"/>
                  <a:pt x="429933" y="1254463"/>
                  <a:pt x="458616" y="1177502"/>
                </a:cubicBezTo>
                <a:cubicBezTo>
                  <a:pt x="487303" y="1100542"/>
                  <a:pt x="510040" y="1019734"/>
                  <a:pt x="526833" y="935075"/>
                </a:cubicBezTo>
                <a:cubicBezTo>
                  <a:pt x="543623" y="850420"/>
                  <a:pt x="555520" y="759815"/>
                  <a:pt x="562513" y="663264"/>
                </a:cubicBezTo>
                <a:cubicBezTo>
                  <a:pt x="569510" y="566712"/>
                  <a:pt x="573011" y="460367"/>
                  <a:pt x="573011" y="344228"/>
                </a:cubicBezTo>
                <a:cubicBezTo>
                  <a:pt x="573011" y="295252"/>
                  <a:pt x="571609" y="241729"/>
                  <a:pt x="568812" y="183658"/>
                </a:cubicBezTo>
                <a:cubicBezTo>
                  <a:pt x="566014" y="125587"/>
                  <a:pt x="561815" y="64370"/>
                  <a:pt x="55621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448664" y="2951472"/>
            <a:ext cx="11477595" cy="1814379"/>
            <a:chOff x="499986" y="2951472"/>
            <a:chExt cx="11477595" cy="1814379"/>
          </a:xfr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tx1">
                  <a:alpha val="0"/>
                </a:schemeClr>
              </a:gs>
            </a:gsLst>
            <a:lin ang="5400000" scaled="1"/>
            <a:tileRect/>
          </a:gradFill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grpSpPr>
        <p:sp>
          <p:nvSpPr>
            <p:cNvPr id="20" name="文本框 19"/>
            <p:cNvSpPr txBox="1"/>
            <p:nvPr/>
          </p:nvSpPr>
          <p:spPr>
            <a:xfrm>
              <a:off x="499986" y="3141400"/>
              <a:ext cx="422603" cy="392518"/>
            </a:xfrm>
            <a:custGeom>
              <a:avLst/>
              <a:gdLst>
                <a:gd name="connsiteX0" fmla="*/ 326908 w 1010945"/>
                <a:gd name="connsiteY0" fmla="*/ 0 h 938975"/>
                <a:gd name="connsiteX1" fmla="*/ 657569 w 1010945"/>
                <a:gd name="connsiteY1" fmla="*/ 159020 h 938975"/>
                <a:gd name="connsiteX2" fmla="*/ 574273 w 1010945"/>
                <a:gd name="connsiteY2" fmla="*/ 259985 h 938975"/>
                <a:gd name="connsiteX3" fmla="*/ 574273 w 1010945"/>
                <a:gd name="connsiteY3" fmla="*/ 600742 h 938975"/>
                <a:gd name="connsiteX4" fmla="*/ 590679 w 1010945"/>
                <a:gd name="connsiteY4" fmla="*/ 662583 h 938975"/>
                <a:gd name="connsiteX5" fmla="*/ 649996 w 1010945"/>
                <a:gd name="connsiteY5" fmla="*/ 678990 h 938975"/>
                <a:gd name="connsiteX6" fmla="*/ 685334 w 1010945"/>
                <a:gd name="connsiteY6" fmla="*/ 678990 h 938975"/>
                <a:gd name="connsiteX7" fmla="*/ 750961 w 1010945"/>
                <a:gd name="connsiteY7" fmla="*/ 667631 h 938975"/>
                <a:gd name="connsiteX8" fmla="*/ 806492 w 1010945"/>
                <a:gd name="connsiteY8" fmla="*/ 620935 h 938975"/>
                <a:gd name="connsiteX9" fmla="*/ 816589 w 1010945"/>
                <a:gd name="connsiteY9" fmla="*/ 620935 h 938975"/>
                <a:gd name="connsiteX10" fmla="*/ 969297 w 1010945"/>
                <a:gd name="connsiteY10" fmla="*/ 749665 h 938975"/>
                <a:gd name="connsiteX11" fmla="*/ 1010945 w 1010945"/>
                <a:gd name="connsiteY11" fmla="*/ 835486 h 938975"/>
                <a:gd name="connsiteX12" fmla="*/ 935221 w 1010945"/>
                <a:gd name="connsiteY12" fmla="*/ 903637 h 938975"/>
                <a:gd name="connsiteX13" fmla="*/ 715623 w 1010945"/>
                <a:gd name="connsiteY13" fmla="*/ 938975 h 938975"/>
                <a:gd name="connsiteX14" fmla="*/ 533887 w 1010945"/>
                <a:gd name="connsiteY14" fmla="*/ 938975 h 938975"/>
                <a:gd name="connsiteX15" fmla="*/ 333219 w 1010945"/>
                <a:gd name="connsiteY15" fmla="*/ 874610 h 938975"/>
                <a:gd name="connsiteX16" fmla="*/ 276426 w 1010945"/>
                <a:gd name="connsiteY16" fmla="*/ 653749 h 938975"/>
                <a:gd name="connsiteX17" fmla="*/ 276426 w 1010945"/>
                <a:gd name="connsiteY17" fmla="*/ 187416 h 938975"/>
                <a:gd name="connsiteX18" fmla="*/ 0 w 1010945"/>
                <a:gd name="connsiteY18" fmla="*/ 187416 h 938975"/>
                <a:gd name="connsiteX19" fmla="*/ 0 w 1010945"/>
                <a:gd name="connsiteY19" fmla="*/ 171914 h 938975"/>
                <a:gd name="connsiteX20" fmla="*/ 13917 w 1010945"/>
                <a:gd name="connsiteY20" fmla="*/ 176058 h 938975"/>
                <a:gd name="connsiteX21" fmla="*/ 236040 w 1010945"/>
                <a:gd name="connsiteY21" fmla="*/ 176058 h 938975"/>
                <a:gd name="connsiteX22" fmla="*/ 326908 w 1010945"/>
                <a:gd name="connsiteY22" fmla="*/ 0 h 9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0945" h="938975">
                  <a:moveTo>
                    <a:pt x="326908" y="0"/>
                  </a:moveTo>
                  <a:lnTo>
                    <a:pt x="657569" y="159020"/>
                  </a:lnTo>
                  <a:lnTo>
                    <a:pt x="574273" y="259985"/>
                  </a:lnTo>
                  <a:lnTo>
                    <a:pt x="574273" y="600742"/>
                  </a:lnTo>
                  <a:cubicBezTo>
                    <a:pt x="574273" y="631031"/>
                    <a:pt x="579741" y="651645"/>
                    <a:pt x="590679" y="662583"/>
                  </a:cubicBezTo>
                  <a:cubicBezTo>
                    <a:pt x="601617" y="673521"/>
                    <a:pt x="621389" y="678990"/>
                    <a:pt x="649996" y="678990"/>
                  </a:cubicBezTo>
                  <a:lnTo>
                    <a:pt x="685334" y="678990"/>
                  </a:lnTo>
                  <a:cubicBezTo>
                    <a:pt x="710575" y="678990"/>
                    <a:pt x="732451" y="675204"/>
                    <a:pt x="750961" y="667631"/>
                  </a:cubicBezTo>
                  <a:cubicBezTo>
                    <a:pt x="769471" y="660059"/>
                    <a:pt x="787982" y="644493"/>
                    <a:pt x="806492" y="620935"/>
                  </a:cubicBezTo>
                  <a:lnTo>
                    <a:pt x="816589" y="620935"/>
                  </a:lnTo>
                  <a:cubicBezTo>
                    <a:pt x="890629" y="674783"/>
                    <a:pt x="941533" y="717693"/>
                    <a:pt x="969297" y="749665"/>
                  </a:cubicBezTo>
                  <a:cubicBezTo>
                    <a:pt x="997063" y="781638"/>
                    <a:pt x="1010945" y="810244"/>
                    <a:pt x="1010945" y="835486"/>
                  </a:cubicBezTo>
                  <a:cubicBezTo>
                    <a:pt x="1010945" y="857361"/>
                    <a:pt x="985705" y="880078"/>
                    <a:pt x="935221" y="903637"/>
                  </a:cubicBezTo>
                  <a:cubicBezTo>
                    <a:pt x="884739" y="927196"/>
                    <a:pt x="811540" y="938975"/>
                    <a:pt x="715623" y="938975"/>
                  </a:cubicBezTo>
                  <a:lnTo>
                    <a:pt x="533887" y="938975"/>
                  </a:lnTo>
                  <a:cubicBezTo>
                    <a:pt x="437970" y="938975"/>
                    <a:pt x="371080" y="917520"/>
                    <a:pt x="333219" y="874610"/>
                  </a:cubicBezTo>
                  <a:cubicBezTo>
                    <a:pt x="295356" y="831699"/>
                    <a:pt x="276426" y="758079"/>
                    <a:pt x="276426" y="653749"/>
                  </a:cubicBezTo>
                  <a:lnTo>
                    <a:pt x="276426" y="187416"/>
                  </a:lnTo>
                  <a:lnTo>
                    <a:pt x="0" y="187416"/>
                  </a:lnTo>
                  <a:lnTo>
                    <a:pt x="0" y="171914"/>
                  </a:lnTo>
                  <a:lnTo>
                    <a:pt x="13917" y="176058"/>
                  </a:lnTo>
                  <a:lnTo>
                    <a:pt x="236040" y="176058"/>
                  </a:lnTo>
                  <a:lnTo>
                    <a:pt x="32690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72278" y="4177183"/>
              <a:ext cx="278019" cy="452661"/>
            </a:xfrm>
            <a:custGeom>
              <a:avLst/>
              <a:gdLst>
                <a:gd name="connsiteX0" fmla="*/ 282702 w 665073"/>
                <a:gd name="connsiteY0" fmla="*/ 0 h 1082850"/>
                <a:gd name="connsiteX1" fmla="*/ 665073 w 665073"/>
                <a:gd name="connsiteY1" fmla="*/ 113859 h 1082850"/>
                <a:gd name="connsiteX2" fmla="*/ 665073 w 665073"/>
                <a:gd name="connsiteY2" fmla="*/ 129361 h 1082850"/>
                <a:gd name="connsiteX3" fmla="*/ 605790 w 665073"/>
                <a:gd name="connsiteY3" fmla="*/ 129361 h 1082850"/>
                <a:gd name="connsiteX4" fmla="*/ 605790 w 665073"/>
                <a:gd name="connsiteY4" fmla="*/ 242316 h 1082850"/>
                <a:gd name="connsiteX5" fmla="*/ 574238 w 665073"/>
                <a:gd name="connsiteY5" fmla="*/ 526280 h 1082850"/>
                <a:gd name="connsiteX6" fmla="*/ 472012 w 665073"/>
                <a:gd name="connsiteY6" fmla="*/ 745879 h 1082850"/>
                <a:gd name="connsiteX7" fmla="*/ 287750 w 665073"/>
                <a:gd name="connsiteY7" fmla="*/ 923830 h 1082850"/>
                <a:gd name="connsiteX8" fmla="*/ 10097 w 665073"/>
                <a:gd name="connsiteY8" fmla="*/ 1082850 h 1082850"/>
                <a:gd name="connsiteX9" fmla="*/ 0 w 665073"/>
                <a:gd name="connsiteY9" fmla="*/ 1070229 h 1082850"/>
                <a:gd name="connsiteX10" fmla="*/ 142613 w 665073"/>
                <a:gd name="connsiteY10" fmla="*/ 887230 h 1082850"/>
                <a:gd name="connsiteX11" fmla="*/ 233481 w 665073"/>
                <a:gd name="connsiteY11" fmla="*/ 713065 h 1082850"/>
                <a:gd name="connsiteX12" fmla="*/ 280178 w 665073"/>
                <a:gd name="connsiteY12" fmla="*/ 521232 h 1082850"/>
                <a:gd name="connsiteX13" fmla="*/ 292799 w 665073"/>
                <a:gd name="connsiteY13" fmla="*/ 282702 h 1082850"/>
                <a:gd name="connsiteX14" fmla="*/ 290274 w 665073"/>
                <a:gd name="connsiteY14" fmla="*/ 136303 h 1082850"/>
                <a:gd name="connsiteX15" fmla="*/ 282702 w 665073"/>
                <a:gd name="connsiteY15" fmla="*/ 0 h 108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5073" h="1082850">
                  <a:moveTo>
                    <a:pt x="282702" y="0"/>
                  </a:moveTo>
                  <a:lnTo>
                    <a:pt x="665073" y="113859"/>
                  </a:lnTo>
                  <a:lnTo>
                    <a:pt x="665073" y="129361"/>
                  </a:lnTo>
                  <a:lnTo>
                    <a:pt x="605790" y="129361"/>
                  </a:lnTo>
                  <a:lnTo>
                    <a:pt x="605790" y="242316"/>
                  </a:lnTo>
                  <a:cubicBezTo>
                    <a:pt x="605790" y="350012"/>
                    <a:pt x="595273" y="444667"/>
                    <a:pt x="574238" y="526280"/>
                  </a:cubicBezTo>
                  <a:cubicBezTo>
                    <a:pt x="553204" y="607893"/>
                    <a:pt x="519128" y="681093"/>
                    <a:pt x="472012" y="745879"/>
                  </a:cubicBezTo>
                  <a:cubicBezTo>
                    <a:pt x="424894" y="810665"/>
                    <a:pt x="363474" y="869982"/>
                    <a:pt x="287750" y="923830"/>
                  </a:cubicBezTo>
                  <a:cubicBezTo>
                    <a:pt x="212026" y="977678"/>
                    <a:pt x="119475" y="1030685"/>
                    <a:pt x="10097" y="1082850"/>
                  </a:cubicBezTo>
                  <a:lnTo>
                    <a:pt x="0" y="1070229"/>
                  </a:lnTo>
                  <a:cubicBezTo>
                    <a:pt x="57214" y="1004602"/>
                    <a:pt x="104751" y="943602"/>
                    <a:pt x="142613" y="887230"/>
                  </a:cubicBezTo>
                  <a:cubicBezTo>
                    <a:pt x="180475" y="830858"/>
                    <a:pt x="210764" y="772803"/>
                    <a:pt x="233481" y="713065"/>
                  </a:cubicBezTo>
                  <a:cubicBezTo>
                    <a:pt x="256199" y="653328"/>
                    <a:pt x="271764" y="589383"/>
                    <a:pt x="280178" y="521232"/>
                  </a:cubicBezTo>
                  <a:cubicBezTo>
                    <a:pt x="288591" y="453081"/>
                    <a:pt x="292799" y="373571"/>
                    <a:pt x="292799" y="282702"/>
                  </a:cubicBezTo>
                  <a:cubicBezTo>
                    <a:pt x="292799" y="232220"/>
                    <a:pt x="291957" y="183420"/>
                    <a:pt x="290274" y="136303"/>
                  </a:cubicBezTo>
                  <a:cubicBezTo>
                    <a:pt x="288591" y="89186"/>
                    <a:pt x="286067" y="43751"/>
                    <a:pt x="2827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85540" y="3230560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990785" y="2957657"/>
              <a:ext cx="479587" cy="760002"/>
            </a:xfrm>
            <a:custGeom>
              <a:avLst/>
              <a:gdLst/>
              <a:ahLst/>
              <a:cxnLst/>
              <a:rect l="l" t="t" r="r" b="b"/>
              <a:pathLst>
                <a:path w="923830" h="1463993">
                  <a:moveTo>
                    <a:pt x="318040" y="0"/>
                  </a:moveTo>
                  <a:lnTo>
                    <a:pt x="658797" y="174165"/>
                  </a:lnTo>
                  <a:lnTo>
                    <a:pt x="560356" y="280178"/>
                  </a:lnTo>
                  <a:lnTo>
                    <a:pt x="560356" y="969264"/>
                  </a:lnTo>
                  <a:lnTo>
                    <a:pt x="916257" y="810244"/>
                  </a:lnTo>
                  <a:lnTo>
                    <a:pt x="923830" y="822865"/>
                  </a:lnTo>
                  <a:cubicBezTo>
                    <a:pt x="878396" y="876713"/>
                    <a:pt x="835906" y="925513"/>
                    <a:pt x="796362" y="969264"/>
                  </a:cubicBezTo>
                  <a:cubicBezTo>
                    <a:pt x="756817" y="1013016"/>
                    <a:pt x="718113" y="1054664"/>
                    <a:pt x="680252" y="1094208"/>
                  </a:cubicBezTo>
                  <a:cubicBezTo>
                    <a:pt x="642390" y="1133753"/>
                    <a:pt x="603687" y="1173298"/>
                    <a:pt x="564142" y="1212842"/>
                  </a:cubicBezTo>
                  <a:cubicBezTo>
                    <a:pt x="524597" y="1252387"/>
                    <a:pt x="481267" y="1294035"/>
                    <a:pt x="434149" y="1337786"/>
                  </a:cubicBezTo>
                  <a:lnTo>
                    <a:pt x="378619" y="1463993"/>
                  </a:lnTo>
                  <a:lnTo>
                    <a:pt x="151447" y="1151001"/>
                  </a:lnTo>
                  <a:cubicBezTo>
                    <a:pt x="195199" y="1124077"/>
                    <a:pt x="225488" y="1096733"/>
                    <a:pt x="242316" y="1068967"/>
                  </a:cubicBezTo>
                  <a:cubicBezTo>
                    <a:pt x="259144" y="1041202"/>
                    <a:pt x="267557" y="1006285"/>
                    <a:pt x="267557" y="964216"/>
                  </a:cubicBezTo>
                  <a:lnTo>
                    <a:pt x="267557" y="200037"/>
                  </a:lnTo>
                  <a:lnTo>
                    <a:pt x="0" y="200037"/>
                  </a:lnTo>
                  <a:lnTo>
                    <a:pt x="0" y="188679"/>
                  </a:lnTo>
                  <a:lnTo>
                    <a:pt x="227171" y="188679"/>
                  </a:lnTo>
                  <a:lnTo>
                    <a:pt x="31804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304110" y="4357138"/>
              <a:ext cx="910471" cy="92750"/>
            </a:xfrm>
            <a:custGeom>
              <a:avLst/>
              <a:gdLst/>
              <a:ahLst/>
              <a:cxnLst/>
              <a:rect l="l" t="t" r="r" b="b"/>
              <a:pathLst>
                <a:path w="641224" h="65322">
                  <a:moveTo>
                    <a:pt x="561671" y="0"/>
                  </a:moveTo>
                  <a:lnTo>
                    <a:pt x="641224" y="58807"/>
                  </a:lnTo>
                  <a:cubicBezTo>
                    <a:pt x="641224" y="58807"/>
                    <a:pt x="635509" y="60979"/>
                    <a:pt x="624079" y="65322"/>
                  </a:cubicBezTo>
                  <a:lnTo>
                    <a:pt x="0" y="65322"/>
                  </a:lnTo>
                  <a:lnTo>
                    <a:pt x="0" y="62236"/>
                  </a:lnTo>
                  <a:lnTo>
                    <a:pt x="517094" y="62236"/>
                  </a:lnTo>
                  <a:lnTo>
                    <a:pt x="56167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143227" y="4041176"/>
              <a:ext cx="288489" cy="724675"/>
            </a:xfrm>
            <a:custGeom>
              <a:avLst/>
              <a:gdLst>
                <a:gd name="connsiteX0" fmla="*/ 0 w 690120"/>
                <a:gd name="connsiteY0" fmla="*/ 0 h 1733559"/>
                <a:gd name="connsiteX1" fmla="*/ 20561 w 690120"/>
                <a:gd name="connsiteY1" fmla="*/ 0 h 1733559"/>
                <a:gd name="connsiteX2" fmla="*/ 20561 w 690120"/>
                <a:gd name="connsiteY2" fmla="*/ 12433 h 1733559"/>
                <a:gd name="connsiteX3" fmla="*/ 113963 w 690120"/>
                <a:gd name="connsiteY3" fmla="*/ 486793 h 1733559"/>
                <a:gd name="connsiteX4" fmla="*/ 249344 w 690120"/>
                <a:gd name="connsiteY4" fmla="*/ 859352 h 1733559"/>
                <a:gd name="connsiteX5" fmla="*/ 438248 w 690120"/>
                <a:gd name="connsiteY5" fmla="*/ 1165797 h 1733559"/>
                <a:gd name="connsiteX6" fmla="*/ 690120 w 690120"/>
                <a:gd name="connsiteY6" fmla="*/ 1439708 h 1733559"/>
                <a:gd name="connsiteX7" fmla="*/ 685924 w 690120"/>
                <a:gd name="connsiteY7" fmla="*/ 1452302 h 1733559"/>
                <a:gd name="connsiteX8" fmla="*/ 593569 w 690120"/>
                <a:gd name="connsiteY8" fmla="*/ 1492182 h 1733559"/>
                <a:gd name="connsiteX9" fmla="*/ 511711 w 690120"/>
                <a:gd name="connsiteY9" fmla="*/ 1547804 h 1733559"/>
                <a:gd name="connsiteX10" fmla="*/ 434052 w 690120"/>
                <a:gd name="connsiteY10" fmla="*/ 1625463 h 1733559"/>
                <a:gd name="connsiteX11" fmla="*/ 352194 w 690120"/>
                <a:gd name="connsiteY11" fmla="*/ 1733559 h 1733559"/>
                <a:gd name="connsiteX12" fmla="*/ 239899 w 690120"/>
                <a:gd name="connsiteY12" fmla="*/ 1511071 h 1733559"/>
                <a:gd name="connsiteX13" fmla="*/ 156992 w 690120"/>
                <a:gd name="connsiteY13" fmla="*/ 1307477 h 1733559"/>
                <a:gd name="connsiteX14" fmla="*/ 97173 w 690120"/>
                <a:gd name="connsiteY14" fmla="*/ 1101779 h 1733559"/>
                <a:gd name="connsiteX15" fmla="*/ 57291 w 690120"/>
                <a:gd name="connsiteY15" fmla="*/ 871946 h 1733559"/>
                <a:gd name="connsiteX16" fmla="*/ 31056 w 690120"/>
                <a:gd name="connsiteY16" fmla="*/ 593839 h 1733559"/>
                <a:gd name="connsiteX17" fmla="*/ 3771 w 690120"/>
                <a:gd name="connsiteY17" fmla="*/ 167754 h 1733559"/>
                <a:gd name="connsiteX18" fmla="*/ 0 w 690120"/>
                <a:gd name="connsiteY18" fmla="*/ 258969 h 1733559"/>
                <a:gd name="connsiteX19" fmla="*/ 0 w 690120"/>
                <a:gd name="connsiteY19" fmla="*/ 0 h 173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0120" h="1733559">
                  <a:moveTo>
                    <a:pt x="0" y="0"/>
                  </a:moveTo>
                  <a:lnTo>
                    <a:pt x="20561" y="0"/>
                  </a:lnTo>
                  <a:lnTo>
                    <a:pt x="20561" y="12433"/>
                  </a:lnTo>
                  <a:cubicBezTo>
                    <a:pt x="45749" y="191543"/>
                    <a:pt x="76881" y="349661"/>
                    <a:pt x="113963" y="486793"/>
                  </a:cubicBezTo>
                  <a:cubicBezTo>
                    <a:pt x="151045" y="623924"/>
                    <a:pt x="196173" y="748110"/>
                    <a:pt x="249344" y="859352"/>
                  </a:cubicBezTo>
                  <a:cubicBezTo>
                    <a:pt x="302518" y="970597"/>
                    <a:pt x="365486" y="1072744"/>
                    <a:pt x="438248" y="1165797"/>
                  </a:cubicBezTo>
                  <a:cubicBezTo>
                    <a:pt x="511013" y="1258850"/>
                    <a:pt x="594970" y="1350153"/>
                    <a:pt x="690120" y="1439708"/>
                  </a:cubicBezTo>
                  <a:lnTo>
                    <a:pt x="685924" y="1452302"/>
                  </a:lnTo>
                  <a:cubicBezTo>
                    <a:pt x="652341" y="1463498"/>
                    <a:pt x="621554" y="1476790"/>
                    <a:pt x="593569" y="1492182"/>
                  </a:cubicBezTo>
                  <a:cubicBezTo>
                    <a:pt x="565586" y="1507573"/>
                    <a:pt x="538298" y="1526114"/>
                    <a:pt x="511711" y="1547804"/>
                  </a:cubicBezTo>
                  <a:cubicBezTo>
                    <a:pt x="485127" y="1569491"/>
                    <a:pt x="459237" y="1595381"/>
                    <a:pt x="434052" y="1625463"/>
                  </a:cubicBezTo>
                  <a:cubicBezTo>
                    <a:pt x="408864" y="1655548"/>
                    <a:pt x="381579" y="1691580"/>
                    <a:pt x="352194" y="1733559"/>
                  </a:cubicBezTo>
                  <a:cubicBezTo>
                    <a:pt x="308814" y="1653801"/>
                    <a:pt x="271383" y="1579637"/>
                    <a:pt x="239899" y="1511071"/>
                  </a:cubicBezTo>
                  <a:cubicBezTo>
                    <a:pt x="208415" y="1442509"/>
                    <a:pt x="180781" y="1374641"/>
                    <a:pt x="156992" y="1307477"/>
                  </a:cubicBezTo>
                  <a:cubicBezTo>
                    <a:pt x="133205" y="1240310"/>
                    <a:pt x="113265" y="1171744"/>
                    <a:pt x="97173" y="1101779"/>
                  </a:cubicBezTo>
                  <a:cubicBezTo>
                    <a:pt x="81081" y="1031815"/>
                    <a:pt x="67789" y="955206"/>
                    <a:pt x="57291" y="871946"/>
                  </a:cubicBezTo>
                  <a:cubicBezTo>
                    <a:pt x="46799" y="788690"/>
                    <a:pt x="38052" y="695985"/>
                    <a:pt x="31056" y="593839"/>
                  </a:cubicBezTo>
                  <a:cubicBezTo>
                    <a:pt x="24059" y="491690"/>
                    <a:pt x="14963" y="349661"/>
                    <a:pt x="3771" y="167754"/>
                  </a:cubicBezTo>
                  <a:lnTo>
                    <a:pt x="0" y="2589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71269" y="2951472"/>
              <a:ext cx="320767" cy="772373"/>
            </a:xfrm>
            <a:custGeom>
              <a:avLst/>
              <a:gdLst>
                <a:gd name="connsiteX0" fmla="*/ 459391 w 767335"/>
                <a:gd name="connsiteY0" fmla="*/ 0 h 1847659"/>
                <a:gd name="connsiteX1" fmla="*/ 767335 w 767335"/>
                <a:gd name="connsiteY1" fmla="*/ 161544 h 1847659"/>
                <a:gd name="connsiteX2" fmla="*/ 681514 w 767335"/>
                <a:gd name="connsiteY2" fmla="*/ 270081 h 1847659"/>
                <a:gd name="connsiteX3" fmla="*/ 680252 w 767335"/>
                <a:gd name="connsiteY3" fmla="*/ 561618 h 1847659"/>
                <a:gd name="connsiteX4" fmla="*/ 675204 w 767335"/>
                <a:gd name="connsiteY4" fmla="*/ 843058 h 1847659"/>
                <a:gd name="connsiteX5" fmla="*/ 665107 w 767335"/>
                <a:gd name="connsiteY5" fmla="*/ 1132070 h 1847659"/>
                <a:gd name="connsiteX6" fmla="*/ 651224 w 767335"/>
                <a:gd name="connsiteY6" fmla="*/ 1443799 h 1847659"/>
                <a:gd name="connsiteX7" fmla="*/ 538901 w 767335"/>
                <a:gd name="connsiteY7" fmla="*/ 1723977 h 1847659"/>
                <a:gd name="connsiteX8" fmla="*/ 232220 w 767335"/>
                <a:gd name="connsiteY8" fmla="*/ 1847659 h 1847659"/>
                <a:gd name="connsiteX9" fmla="*/ 218337 w 767335"/>
                <a:gd name="connsiteY9" fmla="*/ 1740384 h 1847659"/>
                <a:gd name="connsiteX10" fmla="*/ 181737 w 767335"/>
                <a:gd name="connsiteY10" fmla="*/ 1663398 h 1847659"/>
                <a:gd name="connsiteX11" fmla="*/ 112324 w 767335"/>
                <a:gd name="connsiteY11" fmla="*/ 1606605 h 1847659"/>
                <a:gd name="connsiteX12" fmla="*/ 0 w 767335"/>
                <a:gd name="connsiteY12" fmla="*/ 1559909 h 1847659"/>
                <a:gd name="connsiteX13" fmla="*/ 5048 w 767335"/>
                <a:gd name="connsiteY13" fmla="*/ 1544764 h 1847659"/>
                <a:gd name="connsiteX14" fmla="*/ 217075 w 767335"/>
                <a:gd name="connsiteY14" fmla="*/ 1554861 h 1847659"/>
                <a:gd name="connsiteX15" fmla="*/ 368522 w 767335"/>
                <a:gd name="connsiteY15" fmla="*/ 1408462 h 1847659"/>
                <a:gd name="connsiteX16" fmla="*/ 401336 w 767335"/>
                <a:gd name="connsiteY16" fmla="*/ 787527 h 1847659"/>
                <a:gd name="connsiteX17" fmla="*/ 411433 w 767335"/>
                <a:gd name="connsiteY17" fmla="*/ 189940 h 1847659"/>
                <a:gd name="connsiteX18" fmla="*/ 337565 w 767335"/>
                <a:gd name="connsiteY18" fmla="*/ 189940 h 1847659"/>
                <a:gd name="connsiteX19" fmla="*/ 337565 w 767335"/>
                <a:gd name="connsiteY19" fmla="*/ 178582 h 1847659"/>
                <a:gd name="connsiteX20" fmla="*/ 373571 w 767335"/>
                <a:gd name="connsiteY20" fmla="*/ 178582 h 18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7335" h="1847659">
                  <a:moveTo>
                    <a:pt x="459391" y="0"/>
                  </a:moveTo>
                  <a:lnTo>
                    <a:pt x="767335" y="161544"/>
                  </a:lnTo>
                  <a:lnTo>
                    <a:pt x="681514" y="270081"/>
                  </a:lnTo>
                  <a:cubicBezTo>
                    <a:pt x="681514" y="371046"/>
                    <a:pt x="681093" y="468225"/>
                    <a:pt x="680252" y="561618"/>
                  </a:cubicBezTo>
                  <a:cubicBezTo>
                    <a:pt x="679411" y="655010"/>
                    <a:pt x="677728" y="748824"/>
                    <a:pt x="675204" y="843058"/>
                  </a:cubicBezTo>
                  <a:cubicBezTo>
                    <a:pt x="672680" y="937292"/>
                    <a:pt x="669314" y="1033629"/>
                    <a:pt x="665107" y="1132070"/>
                  </a:cubicBezTo>
                  <a:cubicBezTo>
                    <a:pt x="660900" y="1230511"/>
                    <a:pt x="656273" y="1334421"/>
                    <a:pt x="651224" y="1443799"/>
                  </a:cubicBezTo>
                  <a:cubicBezTo>
                    <a:pt x="642811" y="1568323"/>
                    <a:pt x="605369" y="1661715"/>
                    <a:pt x="538901" y="1723977"/>
                  </a:cubicBezTo>
                  <a:cubicBezTo>
                    <a:pt x="472432" y="1786239"/>
                    <a:pt x="370205" y="1827466"/>
                    <a:pt x="232220" y="1847659"/>
                  </a:cubicBezTo>
                  <a:cubicBezTo>
                    <a:pt x="230537" y="1805591"/>
                    <a:pt x="225910" y="1769832"/>
                    <a:pt x="218337" y="1740384"/>
                  </a:cubicBezTo>
                  <a:cubicBezTo>
                    <a:pt x="210765" y="1710936"/>
                    <a:pt x="198565" y="1685274"/>
                    <a:pt x="181737" y="1663398"/>
                  </a:cubicBezTo>
                  <a:cubicBezTo>
                    <a:pt x="164910" y="1641523"/>
                    <a:pt x="141772" y="1622592"/>
                    <a:pt x="112324" y="1606605"/>
                  </a:cubicBezTo>
                  <a:cubicBezTo>
                    <a:pt x="82876" y="1590619"/>
                    <a:pt x="45435" y="1575054"/>
                    <a:pt x="0" y="1559909"/>
                  </a:cubicBezTo>
                  <a:lnTo>
                    <a:pt x="5048" y="1544764"/>
                  </a:lnTo>
                  <a:lnTo>
                    <a:pt x="217075" y="1554861"/>
                  </a:lnTo>
                  <a:cubicBezTo>
                    <a:pt x="311309" y="1559909"/>
                    <a:pt x="361791" y="1511109"/>
                    <a:pt x="368522" y="1408462"/>
                  </a:cubicBezTo>
                  <a:cubicBezTo>
                    <a:pt x="383667" y="1198118"/>
                    <a:pt x="394605" y="991140"/>
                    <a:pt x="401336" y="787527"/>
                  </a:cubicBezTo>
                  <a:cubicBezTo>
                    <a:pt x="408067" y="583914"/>
                    <a:pt x="411433" y="384719"/>
                    <a:pt x="411433" y="189940"/>
                  </a:cubicBezTo>
                  <a:lnTo>
                    <a:pt x="337565" y="189940"/>
                  </a:lnTo>
                  <a:lnTo>
                    <a:pt x="337565" y="178582"/>
                  </a:lnTo>
                  <a:lnTo>
                    <a:pt x="373571" y="17858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330359" y="4296415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262986" y="3141400"/>
              <a:ext cx="422603" cy="392518"/>
            </a:xfrm>
            <a:custGeom>
              <a:avLst/>
              <a:gdLst>
                <a:gd name="connsiteX0" fmla="*/ 326908 w 1010945"/>
                <a:gd name="connsiteY0" fmla="*/ 0 h 938975"/>
                <a:gd name="connsiteX1" fmla="*/ 657569 w 1010945"/>
                <a:gd name="connsiteY1" fmla="*/ 159020 h 938975"/>
                <a:gd name="connsiteX2" fmla="*/ 574273 w 1010945"/>
                <a:gd name="connsiteY2" fmla="*/ 259985 h 938975"/>
                <a:gd name="connsiteX3" fmla="*/ 574273 w 1010945"/>
                <a:gd name="connsiteY3" fmla="*/ 600742 h 938975"/>
                <a:gd name="connsiteX4" fmla="*/ 590679 w 1010945"/>
                <a:gd name="connsiteY4" fmla="*/ 662583 h 938975"/>
                <a:gd name="connsiteX5" fmla="*/ 649996 w 1010945"/>
                <a:gd name="connsiteY5" fmla="*/ 678990 h 938975"/>
                <a:gd name="connsiteX6" fmla="*/ 685334 w 1010945"/>
                <a:gd name="connsiteY6" fmla="*/ 678990 h 938975"/>
                <a:gd name="connsiteX7" fmla="*/ 750961 w 1010945"/>
                <a:gd name="connsiteY7" fmla="*/ 667631 h 938975"/>
                <a:gd name="connsiteX8" fmla="*/ 806492 w 1010945"/>
                <a:gd name="connsiteY8" fmla="*/ 620935 h 938975"/>
                <a:gd name="connsiteX9" fmla="*/ 816589 w 1010945"/>
                <a:gd name="connsiteY9" fmla="*/ 620935 h 938975"/>
                <a:gd name="connsiteX10" fmla="*/ 969297 w 1010945"/>
                <a:gd name="connsiteY10" fmla="*/ 749665 h 938975"/>
                <a:gd name="connsiteX11" fmla="*/ 1010945 w 1010945"/>
                <a:gd name="connsiteY11" fmla="*/ 835486 h 938975"/>
                <a:gd name="connsiteX12" fmla="*/ 935221 w 1010945"/>
                <a:gd name="connsiteY12" fmla="*/ 903637 h 938975"/>
                <a:gd name="connsiteX13" fmla="*/ 715623 w 1010945"/>
                <a:gd name="connsiteY13" fmla="*/ 938975 h 938975"/>
                <a:gd name="connsiteX14" fmla="*/ 533887 w 1010945"/>
                <a:gd name="connsiteY14" fmla="*/ 938975 h 938975"/>
                <a:gd name="connsiteX15" fmla="*/ 333219 w 1010945"/>
                <a:gd name="connsiteY15" fmla="*/ 874610 h 938975"/>
                <a:gd name="connsiteX16" fmla="*/ 276426 w 1010945"/>
                <a:gd name="connsiteY16" fmla="*/ 653749 h 938975"/>
                <a:gd name="connsiteX17" fmla="*/ 276426 w 1010945"/>
                <a:gd name="connsiteY17" fmla="*/ 187416 h 938975"/>
                <a:gd name="connsiteX18" fmla="*/ 0 w 1010945"/>
                <a:gd name="connsiteY18" fmla="*/ 187416 h 938975"/>
                <a:gd name="connsiteX19" fmla="*/ 0 w 1010945"/>
                <a:gd name="connsiteY19" fmla="*/ 171914 h 938975"/>
                <a:gd name="connsiteX20" fmla="*/ 13917 w 1010945"/>
                <a:gd name="connsiteY20" fmla="*/ 176058 h 938975"/>
                <a:gd name="connsiteX21" fmla="*/ 236040 w 1010945"/>
                <a:gd name="connsiteY21" fmla="*/ 176058 h 938975"/>
                <a:gd name="connsiteX22" fmla="*/ 326908 w 1010945"/>
                <a:gd name="connsiteY22" fmla="*/ 0 h 9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0945" h="938975">
                  <a:moveTo>
                    <a:pt x="326908" y="0"/>
                  </a:moveTo>
                  <a:lnTo>
                    <a:pt x="657569" y="159020"/>
                  </a:lnTo>
                  <a:lnTo>
                    <a:pt x="574273" y="259985"/>
                  </a:lnTo>
                  <a:lnTo>
                    <a:pt x="574273" y="600742"/>
                  </a:lnTo>
                  <a:cubicBezTo>
                    <a:pt x="574273" y="631031"/>
                    <a:pt x="579741" y="651645"/>
                    <a:pt x="590679" y="662583"/>
                  </a:cubicBezTo>
                  <a:cubicBezTo>
                    <a:pt x="601617" y="673521"/>
                    <a:pt x="621389" y="678990"/>
                    <a:pt x="649996" y="678990"/>
                  </a:cubicBezTo>
                  <a:lnTo>
                    <a:pt x="685334" y="678990"/>
                  </a:lnTo>
                  <a:cubicBezTo>
                    <a:pt x="710575" y="678990"/>
                    <a:pt x="732451" y="675204"/>
                    <a:pt x="750961" y="667631"/>
                  </a:cubicBezTo>
                  <a:cubicBezTo>
                    <a:pt x="769471" y="660059"/>
                    <a:pt x="787982" y="644493"/>
                    <a:pt x="806492" y="620935"/>
                  </a:cubicBezTo>
                  <a:lnTo>
                    <a:pt x="816589" y="620935"/>
                  </a:lnTo>
                  <a:cubicBezTo>
                    <a:pt x="890629" y="674783"/>
                    <a:pt x="941533" y="717693"/>
                    <a:pt x="969297" y="749665"/>
                  </a:cubicBezTo>
                  <a:cubicBezTo>
                    <a:pt x="997063" y="781638"/>
                    <a:pt x="1010945" y="810244"/>
                    <a:pt x="1010945" y="835486"/>
                  </a:cubicBezTo>
                  <a:cubicBezTo>
                    <a:pt x="1010945" y="857361"/>
                    <a:pt x="985705" y="880078"/>
                    <a:pt x="935221" y="903637"/>
                  </a:cubicBezTo>
                  <a:cubicBezTo>
                    <a:pt x="884739" y="927196"/>
                    <a:pt x="811540" y="938975"/>
                    <a:pt x="715623" y="938975"/>
                  </a:cubicBezTo>
                  <a:lnTo>
                    <a:pt x="533887" y="938975"/>
                  </a:lnTo>
                  <a:cubicBezTo>
                    <a:pt x="437970" y="938975"/>
                    <a:pt x="371080" y="917520"/>
                    <a:pt x="333219" y="874610"/>
                  </a:cubicBezTo>
                  <a:cubicBezTo>
                    <a:pt x="295356" y="831699"/>
                    <a:pt x="276426" y="758079"/>
                    <a:pt x="276426" y="653749"/>
                  </a:cubicBezTo>
                  <a:lnTo>
                    <a:pt x="276426" y="187416"/>
                  </a:lnTo>
                  <a:lnTo>
                    <a:pt x="0" y="187416"/>
                  </a:lnTo>
                  <a:lnTo>
                    <a:pt x="0" y="171914"/>
                  </a:lnTo>
                  <a:lnTo>
                    <a:pt x="13917" y="176058"/>
                  </a:lnTo>
                  <a:lnTo>
                    <a:pt x="236040" y="176058"/>
                  </a:lnTo>
                  <a:lnTo>
                    <a:pt x="32690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335278" y="4177183"/>
              <a:ext cx="278019" cy="452661"/>
            </a:xfrm>
            <a:custGeom>
              <a:avLst/>
              <a:gdLst>
                <a:gd name="connsiteX0" fmla="*/ 282702 w 665073"/>
                <a:gd name="connsiteY0" fmla="*/ 0 h 1082850"/>
                <a:gd name="connsiteX1" fmla="*/ 665073 w 665073"/>
                <a:gd name="connsiteY1" fmla="*/ 113859 h 1082850"/>
                <a:gd name="connsiteX2" fmla="*/ 665073 w 665073"/>
                <a:gd name="connsiteY2" fmla="*/ 129361 h 1082850"/>
                <a:gd name="connsiteX3" fmla="*/ 605790 w 665073"/>
                <a:gd name="connsiteY3" fmla="*/ 129361 h 1082850"/>
                <a:gd name="connsiteX4" fmla="*/ 605790 w 665073"/>
                <a:gd name="connsiteY4" fmla="*/ 242316 h 1082850"/>
                <a:gd name="connsiteX5" fmla="*/ 574238 w 665073"/>
                <a:gd name="connsiteY5" fmla="*/ 526280 h 1082850"/>
                <a:gd name="connsiteX6" fmla="*/ 472012 w 665073"/>
                <a:gd name="connsiteY6" fmla="*/ 745879 h 1082850"/>
                <a:gd name="connsiteX7" fmla="*/ 287750 w 665073"/>
                <a:gd name="connsiteY7" fmla="*/ 923830 h 1082850"/>
                <a:gd name="connsiteX8" fmla="*/ 10097 w 665073"/>
                <a:gd name="connsiteY8" fmla="*/ 1082850 h 1082850"/>
                <a:gd name="connsiteX9" fmla="*/ 0 w 665073"/>
                <a:gd name="connsiteY9" fmla="*/ 1070229 h 1082850"/>
                <a:gd name="connsiteX10" fmla="*/ 142613 w 665073"/>
                <a:gd name="connsiteY10" fmla="*/ 887230 h 1082850"/>
                <a:gd name="connsiteX11" fmla="*/ 233481 w 665073"/>
                <a:gd name="connsiteY11" fmla="*/ 713065 h 1082850"/>
                <a:gd name="connsiteX12" fmla="*/ 280178 w 665073"/>
                <a:gd name="connsiteY12" fmla="*/ 521232 h 1082850"/>
                <a:gd name="connsiteX13" fmla="*/ 292799 w 665073"/>
                <a:gd name="connsiteY13" fmla="*/ 282702 h 1082850"/>
                <a:gd name="connsiteX14" fmla="*/ 290274 w 665073"/>
                <a:gd name="connsiteY14" fmla="*/ 136303 h 1082850"/>
                <a:gd name="connsiteX15" fmla="*/ 282702 w 665073"/>
                <a:gd name="connsiteY15" fmla="*/ 0 h 108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5073" h="1082850">
                  <a:moveTo>
                    <a:pt x="282702" y="0"/>
                  </a:moveTo>
                  <a:lnTo>
                    <a:pt x="665073" y="113859"/>
                  </a:lnTo>
                  <a:lnTo>
                    <a:pt x="665073" y="129361"/>
                  </a:lnTo>
                  <a:lnTo>
                    <a:pt x="605790" y="129361"/>
                  </a:lnTo>
                  <a:lnTo>
                    <a:pt x="605790" y="242316"/>
                  </a:lnTo>
                  <a:cubicBezTo>
                    <a:pt x="605790" y="350012"/>
                    <a:pt x="595273" y="444667"/>
                    <a:pt x="574238" y="526280"/>
                  </a:cubicBezTo>
                  <a:cubicBezTo>
                    <a:pt x="553204" y="607893"/>
                    <a:pt x="519128" y="681093"/>
                    <a:pt x="472012" y="745879"/>
                  </a:cubicBezTo>
                  <a:cubicBezTo>
                    <a:pt x="424894" y="810665"/>
                    <a:pt x="363474" y="869982"/>
                    <a:pt x="287750" y="923830"/>
                  </a:cubicBezTo>
                  <a:cubicBezTo>
                    <a:pt x="212026" y="977678"/>
                    <a:pt x="119475" y="1030685"/>
                    <a:pt x="10097" y="1082850"/>
                  </a:cubicBezTo>
                  <a:lnTo>
                    <a:pt x="0" y="1070229"/>
                  </a:lnTo>
                  <a:cubicBezTo>
                    <a:pt x="57214" y="1004602"/>
                    <a:pt x="104751" y="943602"/>
                    <a:pt x="142613" y="887230"/>
                  </a:cubicBezTo>
                  <a:cubicBezTo>
                    <a:pt x="180475" y="830858"/>
                    <a:pt x="210764" y="772803"/>
                    <a:pt x="233481" y="713065"/>
                  </a:cubicBezTo>
                  <a:cubicBezTo>
                    <a:pt x="256199" y="653328"/>
                    <a:pt x="271764" y="589383"/>
                    <a:pt x="280178" y="521232"/>
                  </a:cubicBezTo>
                  <a:cubicBezTo>
                    <a:pt x="288591" y="453081"/>
                    <a:pt x="292799" y="373571"/>
                    <a:pt x="292799" y="282702"/>
                  </a:cubicBezTo>
                  <a:cubicBezTo>
                    <a:pt x="292799" y="232220"/>
                    <a:pt x="291957" y="183420"/>
                    <a:pt x="290274" y="136303"/>
                  </a:cubicBezTo>
                  <a:cubicBezTo>
                    <a:pt x="288591" y="89186"/>
                    <a:pt x="286067" y="43751"/>
                    <a:pt x="2827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448540" y="3230560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067110" y="4357138"/>
              <a:ext cx="910471" cy="92750"/>
            </a:xfrm>
            <a:custGeom>
              <a:avLst/>
              <a:gdLst/>
              <a:ahLst/>
              <a:cxnLst/>
              <a:rect l="l" t="t" r="r" b="b"/>
              <a:pathLst>
                <a:path w="641224" h="65322">
                  <a:moveTo>
                    <a:pt x="561671" y="0"/>
                  </a:moveTo>
                  <a:lnTo>
                    <a:pt x="641224" y="58807"/>
                  </a:lnTo>
                  <a:cubicBezTo>
                    <a:pt x="641224" y="58807"/>
                    <a:pt x="635509" y="60979"/>
                    <a:pt x="624079" y="65322"/>
                  </a:cubicBezTo>
                  <a:lnTo>
                    <a:pt x="0" y="65322"/>
                  </a:lnTo>
                  <a:lnTo>
                    <a:pt x="0" y="62236"/>
                  </a:lnTo>
                  <a:lnTo>
                    <a:pt x="517094" y="62236"/>
                  </a:lnTo>
                  <a:lnTo>
                    <a:pt x="56167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  <p:sp>
        <p:nvSpPr>
          <p:cNvPr id="47" name="椭圆 46"/>
          <p:cNvSpPr/>
          <p:nvPr userDrawn="1"/>
        </p:nvSpPr>
        <p:spPr>
          <a:xfrm>
            <a:off x="3907854" y="1322410"/>
            <a:ext cx="4434704" cy="4434704"/>
          </a:xfrm>
          <a:prstGeom prst="ellipse">
            <a:avLst/>
          </a:prstGeom>
          <a:noFill/>
          <a:ln w="3175">
            <a:gradFill flip="none" rotWithShape="1">
              <a:gsLst>
                <a:gs pos="23000">
                  <a:srgbClr val="13FFEC"/>
                </a:gs>
                <a:gs pos="57443">
                  <a:srgbClr val="0476FF"/>
                </a:gs>
                <a:gs pos="99383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0" y="1371600"/>
            <a:ext cx="5668530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13FFEC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 userDrawn="1"/>
        </p:nvSpPr>
        <p:spPr>
          <a:xfrm>
            <a:off x="5533014" y="1176950"/>
            <a:ext cx="389302" cy="389300"/>
          </a:xfrm>
          <a:prstGeom prst="ellipse">
            <a:avLst/>
          </a:prstGeom>
          <a:solidFill>
            <a:schemeClr val="tx1"/>
          </a:solidFill>
          <a:ln w="3175">
            <a:solidFill>
              <a:srgbClr val="13FF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3835354" y="1078254"/>
            <a:ext cx="4739110" cy="5027212"/>
            <a:chOff x="3346480" y="804418"/>
            <a:chExt cx="5519228" cy="5854758"/>
          </a:xfrm>
        </p:grpSpPr>
        <p:pic>
          <p:nvPicPr>
            <p:cNvPr id="36" name="图片 35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6480" y="804418"/>
              <a:ext cx="5502746" cy="585062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2962" y="808556"/>
              <a:ext cx="5502746" cy="5850620"/>
            </a:xfrm>
            <a:prstGeom prst="rect">
              <a:avLst/>
            </a:prstGeom>
          </p:spPr>
        </p:pic>
      </p:grpSp>
      <p:cxnSp>
        <p:nvCxnSpPr>
          <p:cNvPr id="44" name="直接连接符 43"/>
          <p:cNvCxnSpPr/>
          <p:nvPr userDrawn="1"/>
        </p:nvCxnSpPr>
        <p:spPr>
          <a:xfrm>
            <a:off x="2485544" y="1300480"/>
            <a:ext cx="2925330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13FFEC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>
            <a:off x="499581" y="363967"/>
            <a:ext cx="320767" cy="772373"/>
          </a:xfrm>
          <a:custGeom>
            <a:avLst/>
            <a:gdLst>
              <a:gd name="connsiteX0" fmla="*/ 459391 w 767335"/>
              <a:gd name="connsiteY0" fmla="*/ 0 h 1847659"/>
              <a:gd name="connsiteX1" fmla="*/ 767335 w 767335"/>
              <a:gd name="connsiteY1" fmla="*/ 161544 h 1847659"/>
              <a:gd name="connsiteX2" fmla="*/ 681514 w 767335"/>
              <a:gd name="connsiteY2" fmla="*/ 270081 h 1847659"/>
              <a:gd name="connsiteX3" fmla="*/ 680252 w 767335"/>
              <a:gd name="connsiteY3" fmla="*/ 561618 h 1847659"/>
              <a:gd name="connsiteX4" fmla="*/ 675204 w 767335"/>
              <a:gd name="connsiteY4" fmla="*/ 843058 h 1847659"/>
              <a:gd name="connsiteX5" fmla="*/ 665107 w 767335"/>
              <a:gd name="connsiteY5" fmla="*/ 1132070 h 1847659"/>
              <a:gd name="connsiteX6" fmla="*/ 651224 w 767335"/>
              <a:gd name="connsiteY6" fmla="*/ 1443799 h 1847659"/>
              <a:gd name="connsiteX7" fmla="*/ 538901 w 767335"/>
              <a:gd name="connsiteY7" fmla="*/ 1723977 h 1847659"/>
              <a:gd name="connsiteX8" fmla="*/ 232220 w 767335"/>
              <a:gd name="connsiteY8" fmla="*/ 1847659 h 1847659"/>
              <a:gd name="connsiteX9" fmla="*/ 218337 w 767335"/>
              <a:gd name="connsiteY9" fmla="*/ 1740384 h 1847659"/>
              <a:gd name="connsiteX10" fmla="*/ 181737 w 767335"/>
              <a:gd name="connsiteY10" fmla="*/ 1663398 h 1847659"/>
              <a:gd name="connsiteX11" fmla="*/ 112324 w 767335"/>
              <a:gd name="connsiteY11" fmla="*/ 1606605 h 1847659"/>
              <a:gd name="connsiteX12" fmla="*/ 0 w 767335"/>
              <a:gd name="connsiteY12" fmla="*/ 1559909 h 1847659"/>
              <a:gd name="connsiteX13" fmla="*/ 5048 w 767335"/>
              <a:gd name="connsiteY13" fmla="*/ 1544764 h 1847659"/>
              <a:gd name="connsiteX14" fmla="*/ 217075 w 767335"/>
              <a:gd name="connsiteY14" fmla="*/ 1554861 h 1847659"/>
              <a:gd name="connsiteX15" fmla="*/ 368522 w 767335"/>
              <a:gd name="connsiteY15" fmla="*/ 1408462 h 1847659"/>
              <a:gd name="connsiteX16" fmla="*/ 401336 w 767335"/>
              <a:gd name="connsiteY16" fmla="*/ 787527 h 1847659"/>
              <a:gd name="connsiteX17" fmla="*/ 411433 w 767335"/>
              <a:gd name="connsiteY17" fmla="*/ 189940 h 1847659"/>
              <a:gd name="connsiteX18" fmla="*/ 337565 w 767335"/>
              <a:gd name="connsiteY18" fmla="*/ 189940 h 1847659"/>
              <a:gd name="connsiteX19" fmla="*/ 337565 w 767335"/>
              <a:gd name="connsiteY19" fmla="*/ 178582 h 1847659"/>
              <a:gd name="connsiteX20" fmla="*/ 373571 w 767335"/>
              <a:gd name="connsiteY20" fmla="*/ 178582 h 184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7335" h="1847659">
                <a:moveTo>
                  <a:pt x="459391" y="0"/>
                </a:moveTo>
                <a:lnTo>
                  <a:pt x="767335" y="161544"/>
                </a:lnTo>
                <a:lnTo>
                  <a:pt x="681514" y="270081"/>
                </a:lnTo>
                <a:cubicBezTo>
                  <a:pt x="681514" y="371046"/>
                  <a:pt x="681093" y="468225"/>
                  <a:pt x="680252" y="561618"/>
                </a:cubicBezTo>
                <a:cubicBezTo>
                  <a:pt x="679411" y="655010"/>
                  <a:pt x="677728" y="748824"/>
                  <a:pt x="675204" y="843058"/>
                </a:cubicBezTo>
                <a:cubicBezTo>
                  <a:pt x="672680" y="937292"/>
                  <a:pt x="669314" y="1033629"/>
                  <a:pt x="665107" y="1132070"/>
                </a:cubicBezTo>
                <a:cubicBezTo>
                  <a:pt x="660900" y="1230511"/>
                  <a:pt x="656273" y="1334421"/>
                  <a:pt x="651224" y="1443799"/>
                </a:cubicBezTo>
                <a:cubicBezTo>
                  <a:pt x="642811" y="1568323"/>
                  <a:pt x="605369" y="1661715"/>
                  <a:pt x="538901" y="1723977"/>
                </a:cubicBezTo>
                <a:cubicBezTo>
                  <a:pt x="472432" y="1786239"/>
                  <a:pt x="370205" y="1827466"/>
                  <a:pt x="232220" y="1847659"/>
                </a:cubicBezTo>
                <a:cubicBezTo>
                  <a:pt x="230537" y="1805591"/>
                  <a:pt x="225910" y="1769832"/>
                  <a:pt x="218337" y="1740384"/>
                </a:cubicBezTo>
                <a:cubicBezTo>
                  <a:pt x="210765" y="1710936"/>
                  <a:pt x="198565" y="1685274"/>
                  <a:pt x="181737" y="1663398"/>
                </a:cubicBezTo>
                <a:cubicBezTo>
                  <a:pt x="164910" y="1641523"/>
                  <a:pt x="141772" y="1622592"/>
                  <a:pt x="112324" y="1606605"/>
                </a:cubicBezTo>
                <a:cubicBezTo>
                  <a:pt x="82876" y="1590619"/>
                  <a:pt x="45435" y="1575054"/>
                  <a:pt x="0" y="1559909"/>
                </a:cubicBezTo>
                <a:lnTo>
                  <a:pt x="5048" y="1544764"/>
                </a:lnTo>
                <a:lnTo>
                  <a:pt x="217075" y="1554861"/>
                </a:lnTo>
                <a:cubicBezTo>
                  <a:pt x="311309" y="1559909"/>
                  <a:pt x="361791" y="1511109"/>
                  <a:pt x="368522" y="1408462"/>
                </a:cubicBezTo>
                <a:cubicBezTo>
                  <a:pt x="383667" y="1198118"/>
                  <a:pt x="394605" y="991140"/>
                  <a:pt x="401336" y="787527"/>
                </a:cubicBezTo>
                <a:cubicBezTo>
                  <a:pt x="408067" y="583914"/>
                  <a:pt x="411433" y="384719"/>
                  <a:pt x="411433" y="189940"/>
                </a:cubicBezTo>
                <a:lnTo>
                  <a:pt x="337565" y="189940"/>
                </a:lnTo>
                <a:lnTo>
                  <a:pt x="337565" y="178582"/>
                </a:lnTo>
                <a:lnTo>
                  <a:pt x="373571" y="1785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6063" y="340942"/>
            <a:ext cx="572988" cy="818423"/>
          </a:xfrm>
          <a:custGeom>
            <a:avLst/>
            <a:gdLst/>
            <a:ahLst/>
            <a:cxnLst/>
            <a:rect l="l" t="t" r="r" b="b"/>
            <a:pathLst>
              <a:path w="1585150" h="2264140">
                <a:moveTo>
                  <a:pt x="547735" y="0"/>
                </a:moveTo>
                <a:lnTo>
                  <a:pt x="1007126" y="63103"/>
                </a:lnTo>
                <a:lnTo>
                  <a:pt x="896064" y="166592"/>
                </a:lnTo>
                <a:lnTo>
                  <a:pt x="896064" y="913102"/>
                </a:lnTo>
                <a:lnTo>
                  <a:pt x="1080326" y="913102"/>
                </a:lnTo>
                <a:lnTo>
                  <a:pt x="1267111" y="638604"/>
                </a:lnTo>
                <a:lnTo>
                  <a:pt x="1585150" y="903006"/>
                </a:lnTo>
                <a:cubicBezTo>
                  <a:pt x="1585150" y="903006"/>
                  <a:pt x="1564957" y="910158"/>
                  <a:pt x="1524571" y="924461"/>
                </a:cubicBezTo>
                <a:lnTo>
                  <a:pt x="896064" y="924461"/>
                </a:lnTo>
                <a:lnTo>
                  <a:pt x="896064" y="1307497"/>
                </a:lnTo>
                <a:cubicBezTo>
                  <a:pt x="896064" y="1324324"/>
                  <a:pt x="896064" y="1352931"/>
                  <a:pt x="896064" y="1393317"/>
                </a:cubicBezTo>
                <a:cubicBezTo>
                  <a:pt x="896064" y="1433703"/>
                  <a:pt x="896485" y="1480399"/>
                  <a:pt x="897326" y="1533406"/>
                </a:cubicBezTo>
                <a:cubicBezTo>
                  <a:pt x="898168" y="1586413"/>
                  <a:pt x="899009" y="1643626"/>
                  <a:pt x="899851" y="1705046"/>
                </a:cubicBezTo>
                <a:cubicBezTo>
                  <a:pt x="900692" y="1766467"/>
                  <a:pt x="901534" y="1826625"/>
                  <a:pt x="902375" y="1885521"/>
                </a:cubicBezTo>
                <a:cubicBezTo>
                  <a:pt x="903216" y="1944418"/>
                  <a:pt x="904058" y="1999107"/>
                  <a:pt x="904898" y="2049589"/>
                </a:cubicBezTo>
                <a:cubicBezTo>
                  <a:pt x="905740" y="2100072"/>
                  <a:pt x="906161" y="2141299"/>
                  <a:pt x="906161" y="2173272"/>
                </a:cubicBezTo>
                <a:cubicBezTo>
                  <a:pt x="906161" y="2196830"/>
                  <a:pt x="902375" y="2212816"/>
                  <a:pt x="894802" y="2221230"/>
                </a:cubicBezTo>
                <a:cubicBezTo>
                  <a:pt x="887230" y="2229644"/>
                  <a:pt x="874188" y="2235533"/>
                  <a:pt x="855678" y="2238899"/>
                </a:cubicBezTo>
                <a:cubicBezTo>
                  <a:pt x="832120" y="2243947"/>
                  <a:pt x="806458" y="2248154"/>
                  <a:pt x="778692" y="2251520"/>
                </a:cubicBezTo>
                <a:cubicBezTo>
                  <a:pt x="750927" y="2254885"/>
                  <a:pt x="723162" y="2257409"/>
                  <a:pt x="695396" y="2259092"/>
                </a:cubicBezTo>
                <a:cubicBezTo>
                  <a:pt x="667631" y="2260775"/>
                  <a:pt x="640707" y="2262037"/>
                  <a:pt x="614624" y="2262878"/>
                </a:cubicBezTo>
                <a:cubicBezTo>
                  <a:pt x="588542" y="2263719"/>
                  <a:pt x="566245" y="2264140"/>
                  <a:pt x="547735" y="2264140"/>
                </a:cubicBezTo>
                <a:cubicBezTo>
                  <a:pt x="549418" y="2208609"/>
                  <a:pt x="551100" y="2140037"/>
                  <a:pt x="552783" y="2058424"/>
                </a:cubicBezTo>
                <a:cubicBezTo>
                  <a:pt x="554466" y="1976811"/>
                  <a:pt x="556149" y="1894356"/>
                  <a:pt x="557831" y="1811060"/>
                </a:cubicBezTo>
                <a:cubicBezTo>
                  <a:pt x="559514" y="1727764"/>
                  <a:pt x="560776" y="1649516"/>
                  <a:pt x="561618" y="1576316"/>
                </a:cubicBezTo>
                <a:cubicBezTo>
                  <a:pt x="562459" y="1503116"/>
                  <a:pt x="562880" y="1447165"/>
                  <a:pt x="562880" y="1408462"/>
                </a:cubicBezTo>
                <a:lnTo>
                  <a:pt x="562880" y="924461"/>
                </a:lnTo>
                <a:lnTo>
                  <a:pt x="0" y="924461"/>
                </a:lnTo>
                <a:lnTo>
                  <a:pt x="0" y="913102"/>
                </a:lnTo>
                <a:lnTo>
                  <a:pt x="562880" y="913102"/>
                </a:lnTo>
                <a:lnTo>
                  <a:pt x="562880" y="525018"/>
                </a:lnTo>
                <a:cubicBezTo>
                  <a:pt x="562880" y="503142"/>
                  <a:pt x="562459" y="472432"/>
                  <a:pt x="561618" y="432887"/>
                </a:cubicBezTo>
                <a:cubicBezTo>
                  <a:pt x="560776" y="393343"/>
                  <a:pt x="559935" y="349171"/>
                  <a:pt x="559093" y="300371"/>
                </a:cubicBezTo>
                <a:cubicBezTo>
                  <a:pt x="558252" y="251571"/>
                  <a:pt x="556570" y="200668"/>
                  <a:pt x="554045" y="147661"/>
                </a:cubicBezTo>
                <a:cubicBezTo>
                  <a:pt x="551521" y="94655"/>
                  <a:pt x="549418" y="45434"/>
                  <a:pt x="54773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590340" y="1575083"/>
            <a:ext cx="322877" cy="847289"/>
          </a:xfrm>
          <a:custGeom>
            <a:avLst/>
            <a:gdLst/>
            <a:ahLst/>
            <a:cxnLst/>
            <a:rect l="l" t="t" r="r" b="b"/>
            <a:pathLst>
              <a:path w="772382" h="2026872">
                <a:moveTo>
                  <a:pt x="461914" y="0"/>
                </a:moveTo>
                <a:lnTo>
                  <a:pt x="772382" y="151448"/>
                </a:lnTo>
                <a:lnTo>
                  <a:pt x="684038" y="259985"/>
                </a:lnTo>
                <a:lnTo>
                  <a:pt x="684038" y="898589"/>
                </a:lnTo>
                <a:cubicBezTo>
                  <a:pt x="684038" y="1053402"/>
                  <a:pt x="684038" y="1209056"/>
                  <a:pt x="684038" y="1365552"/>
                </a:cubicBezTo>
                <a:cubicBezTo>
                  <a:pt x="684038" y="1522047"/>
                  <a:pt x="685721" y="1695371"/>
                  <a:pt x="689086" y="1885521"/>
                </a:cubicBezTo>
                <a:cubicBezTo>
                  <a:pt x="689086" y="1910763"/>
                  <a:pt x="684038" y="1929273"/>
                  <a:pt x="673941" y="1941052"/>
                </a:cubicBezTo>
                <a:cubicBezTo>
                  <a:pt x="663845" y="1952831"/>
                  <a:pt x="646176" y="1962086"/>
                  <a:pt x="620934" y="1968817"/>
                </a:cubicBezTo>
                <a:cubicBezTo>
                  <a:pt x="595693" y="1975548"/>
                  <a:pt x="567087" y="1981017"/>
                  <a:pt x="535114" y="1985224"/>
                </a:cubicBezTo>
                <a:cubicBezTo>
                  <a:pt x="503142" y="1989431"/>
                  <a:pt x="465280" y="1992376"/>
                  <a:pt x="421529" y="1994059"/>
                </a:cubicBezTo>
                <a:lnTo>
                  <a:pt x="421529" y="1704415"/>
                </a:lnTo>
                <a:lnTo>
                  <a:pt x="267557" y="1704415"/>
                </a:lnTo>
                <a:lnTo>
                  <a:pt x="267557" y="1918335"/>
                </a:lnTo>
                <a:cubicBezTo>
                  <a:pt x="267557" y="1946942"/>
                  <a:pt x="264191" y="1967135"/>
                  <a:pt x="257460" y="1978914"/>
                </a:cubicBezTo>
                <a:cubicBezTo>
                  <a:pt x="250729" y="1990693"/>
                  <a:pt x="234743" y="1999948"/>
                  <a:pt x="209502" y="2006679"/>
                </a:cubicBezTo>
                <a:cubicBezTo>
                  <a:pt x="199406" y="2010045"/>
                  <a:pt x="185102" y="2012569"/>
                  <a:pt x="166592" y="2014252"/>
                </a:cubicBezTo>
                <a:cubicBezTo>
                  <a:pt x="148082" y="2015934"/>
                  <a:pt x="128730" y="2018038"/>
                  <a:pt x="108537" y="2020562"/>
                </a:cubicBezTo>
                <a:cubicBezTo>
                  <a:pt x="88344" y="2023086"/>
                  <a:pt x="68572" y="2024769"/>
                  <a:pt x="49220" y="2025610"/>
                </a:cubicBezTo>
                <a:cubicBezTo>
                  <a:pt x="29868" y="2026452"/>
                  <a:pt x="13462" y="2026872"/>
                  <a:pt x="0" y="2026872"/>
                </a:cubicBezTo>
                <a:cubicBezTo>
                  <a:pt x="1683" y="1941052"/>
                  <a:pt x="2945" y="1847659"/>
                  <a:pt x="3786" y="1746695"/>
                </a:cubicBezTo>
                <a:cubicBezTo>
                  <a:pt x="4627" y="1645729"/>
                  <a:pt x="5469" y="1548972"/>
                  <a:pt x="6310" y="1456420"/>
                </a:cubicBezTo>
                <a:cubicBezTo>
                  <a:pt x="7151" y="1363869"/>
                  <a:pt x="7993" y="1283097"/>
                  <a:pt x="8834" y="1214104"/>
                </a:cubicBezTo>
                <a:cubicBezTo>
                  <a:pt x="9676" y="1145111"/>
                  <a:pt x="10096" y="1098836"/>
                  <a:pt x="10096" y="1075277"/>
                </a:cubicBezTo>
                <a:lnTo>
                  <a:pt x="10096" y="600742"/>
                </a:lnTo>
                <a:cubicBezTo>
                  <a:pt x="10096" y="568770"/>
                  <a:pt x="10096" y="535115"/>
                  <a:pt x="10096" y="499777"/>
                </a:cubicBezTo>
                <a:cubicBezTo>
                  <a:pt x="10096" y="464439"/>
                  <a:pt x="10096" y="425736"/>
                  <a:pt x="10096" y="383667"/>
                </a:cubicBezTo>
                <a:cubicBezTo>
                  <a:pt x="10096" y="341598"/>
                  <a:pt x="9676" y="294481"/>
                  <a:pt x="8834" y="242316"/>
                </a:cubicBezTo>
                <a:cubicBezTo>
                  <a:pt x="7993" y="190151"/>
                  <a:pt x="6731" y="130413"/>
                  <a:pt x="5048" y="63103"/>
                </a:cubicBezTo>
                <a:lnTo>
                  <a:pt x="335709" y="168485"/>
                </a:lnTo>
                <a:lnTo>
                  <a:pt x="381143" y="168485"/>
                </a:lnTo>
                <a:lnTo>
                  <a:pt x="461914" y="0"/>
                </a:lnTo>
                <a:close/>
                <a:moveTo>
                  <a:pt x="267557" y="179844"/>
                </a:moveTo>
                <a:lnTo>
                  <a:pt x="267557" y="1693057"/>
                </a:lnTo>
                <a:lnTo>
                  <a:pt x="421529" y="1693057"/>
                </a:lnTo>
                <a:lnTo>
                  <a:pt x="421529" y="179844"/>
                </a:lnTo>
                <a:lnTo>
                  <a:pt x="267557" y="17984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96704" y="1795609"/>
            <a:ext cx="526523" cy="406235"/>
          </a:xfrm>
          <a:custGeom>
            <a:avLst/>
            <a:gdLst/>
            <a:ahLst/>
            <a:cxnLst/>
            <a:rect l="l" t="t" r="r" b="b"/>
            <a:pathLst>
              <a:path w="1259539" h="971788">
                <a:moveTo>
                  <a:pt x="926354" y="0"/>
                </a:moveTo>
                <a:lnTo>
                  <a:pt x="1259539" y="148924"/>
                </a:lnTo>
                <a:lnTo>
                  <a:pt x="1178767" y="252413"/>
                </a:lnTo>
                <a:lnTo>
                  <a:pt x="1178767" y="535115"/>
                </a:lnTo>
                <a:cubicBezTo>
                  <a:pt x="1178767" y="583914"/>
                  <a:pt x="1178767" y="633976"/>
                  <a:pt x="1178767" y="685300"/>
                </a:cubicBezTo>
                <a:cubicBezTo>
                  <a:pt x="1178767" y="736624"/>
                  <a:pt x="1180449" y="795941"/>
                  <a:pt x="1183815" y="863251"/>
                </a:cubicBezTo>
                <a:cubicBezTo>
                  <a:pt x="1185498" y="888492"/>
                  <a:pt x="1181712" y="907423"/>
                  <a:pt x="1172456" y="920044"/>
                </a:cubicBezTo>
                <a:cubicBezTo>
                  <a:pt x="1163201" y="932665"/>
                  <a:pt x="1146794" y="941499"/>
                  <a:pt x="1123236" y="946547"/>
                </a:cubicBezTo>
                <a:cubicBezTo>
                  <a:pt x="1049195" y="963375"/>
                  <a:pt x="966740" y="971788"/>
                  <a:pt x="875872" y="971788"/>
                </a:cubicBezTo>
                <a:lnTo>
                  <a:pt x="875872" y="803303"/>
                </a:lnTo>
                <a:lnTo>
                  <a:pt x="307944" y="803303"/>
                </a:lnTo>
                <a:lnTo>
                  <a:pt x="307944" y="860727"/>
                </a:lnTo>
                <a:cubicBezTo>
                  <a:pt x="307944" y="909527"/>
                  <a:pt x="285647" y="938133"/>
                  <a:pt x="241054" y="946547"/>
                </a:cubicBezTo>
                <a:cubicBezTo>
                  <a:pt x="196461" y="954961"/>
                  <a:pt x="152289" y="961271"/>
                  <a:pt x="108538" y="965478"/>
                </a:cubicBezTo>
                <a:cubicBezTo>
                  <a:pt x="64786" y="969685"/>
                  <a:pt x="28607" y="971788"/>
                  <a:pt x="0" y="971788"/>
                </a:cubicBezTo>
                <a:cubicBezTo>
                  <a:pt x="3366" y="889334"/>
                  <a:pt x="5890" y="822024"/>
                  <a:pt x="7573" y="769858"/>
                </a:cubicBezTo>
                <a:cubicBezTo>
                  <a:pt x="9255" y="717693"/>
                  <a:pt x="10097" y="668893"/>
                  <a:pt x="10097" y="623459"/>
                </a:cubicBezTo>
                <a:lnTo>
                  <a:pt x="10097" y="386191"/>
                </a:lnTo>
                <a:cubicBezTo>
                  <a:pt x="10097" y="347488"/>
                  <a:pt x="10097" y="303316"/>
                  <a:pt x="10097" y="253675"/>
                </a:cubicBezTo>
                <a:cubicBezTo>
                  <a:pt x="10097" y="204034"/>
                  <a:pt x="8414" y="136303"/>
                  <a:pt x="5048" y="50483"/>
                </a:cubicBezTo>
                <a:lnTo>
                  <a:pt x="376095" y="158389"/>
                </a:lnTo>
                <a:lnTo>
                  <a:pt x="838010" y="158389"/>
                </a:lnTo>
                <a:lnTo>
                  <a:pt x="926354" y="0"/>
                </a:lnTo>
                <a:close/>
                <a:moveTo>
                  <a:pt x="307944" y="169748"/>
                </a:moveTo>
                <a:lnTo>
                  <a:pt x="307944" y="791944"/>
                </a:lnTo>
                <a:lnTo>
                  <a:pt x="875872" y="791944"/>
                </a:lnTo>
                <a:lnTo>
                  <a:pt x="875872" y="169748"/>
                </a:lnTo>
                <a:lnTo>
                  <a:pt x="307944" y="1697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604067" y="353124"/>
            <a:ext cx="398345" cy="794058"/>
          </a:xfrm>
          <a:custGeom>
            <a:avLst/>
            <a:gdLst>
              <a:gd name="connsiteX0" fmla="*/ 556218 w 952915"/>
              <a:gd name="connsiteY0" fmla="*/ 0 h 1899535"/>
              <a:gd name="connsiteX1" fmla="*/ 952915 w 952915"/>
              <a:gd name="connsiteY1" fmla="*/ 50377 h 1899535"/>
              <a:gd name="connsiteX2" fmla="*/ 860563 w 952915"/>
              <a:gd name="connsiteY2" fmla="*/ 140630 h 1899535"/>
              <a:gd name="connsiteX3" fmla="*/ 860563 w 952915"/>
              <a:gd name="connsiteY3" fmla="*/ 157581 h 1899535"/>
              <a:gd name="connsiteX4" fmla="*/ 840002 w 952915"/>
              <a:gd name="connsiteY4" fmla="*/ 157581 h 1899535"/>
              <a:gd name="connsiteX5" fmla="*/ 840002 w 952915"/>
              <a:gd name="connsiteY5" fmla="*/ 416550 h 1899535"/>
              <a:gd name="connsiteX6" fmla="*/ 836164 w 952915"/>
              <a:gd name="connsiteY6" fmla="*/ 509385 h 1899535"/>
              <a:gd name="connsiteX7" fmla="*/ 785001 w 952915"/>
              <a:gd name="connsiteY7" fmla="*/ 940324 h 1899535"/>
              <a:gd name="connsiteX8" fmla="*/ 640175 w 952915"/>
              <a:gd name="connsiteY8" fmla="*/ 1338072 h 1899535"/>
              <a:gd name="connsiteX9" fmla="*/ 389353 w 952915"/>
              <a:gd name="connsiteY9" fmla="*/ 1642417 h 1899535"/>
              <a:gd name="connsiteX10" fmla="*/ 10495 w 952915"/>
              <a:gd name="connsiteY10" fmla="*/ 1899535 h 1899535"/>
              <a:gd name="connsiteX11" fmla="*/ 0 w 952915"/>
              <a:gd name="connsiteY11" fmla="*/ 1891140 h 1899535"/>
              <a:gd name="connsiteX12" fmla="*/ 200449 w 952915"/>
              <a:gd name="connsiteY12" fmla="*/ 1640318 h 1899535"/>
              <a:gd name="connsiteX13" fmla="*/ 351573 w 952915"/>
              <a:gd name="connsiteY13" fmla="*/ 1407335 h 1899535"/>
              <a:gd name="connsiteX14" fmla="*/ 458616 w 952915"/>
              <a:gd name="connsiteY14" fmla="*/ 1177502 h 1899535"/>
              <a:gd name="connsiteX15" fmla="*/ 526833 w 952915"/>
              <a:gd name="connsiteY15" fmla="*/ 935075 h 1899535"/>
              <a:gd name="connsiteX16" fmla="*/ 562513 w 952915"/>
              <a:gd name="connsiteY16" fmla="*/ 663264 h 1899535"/>
              <a:gd name="connsiteX17" fmla="*/ 573011 w 952915"/>
              <a:gd name="connsiteY17" fmla="*/ 344228 h 1899535"/>
              <a:gd name="connsiteX18" fmla="*/ 568812 w 952915"/>
              <a:gd name="connsiteY18" fmla="*/ 183658 h 1899535"/>
              <a:gd name="connsiteX19" fmla="*/ 556218 w 952915"/>
              <a:gd name="connsiteY19" fmla="*/ 0 h 189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52915" h="1899535">
                <a:moveTo>
                  <a:pt x="556218" y="0"/>
                </a:moveTo>
                <a:lnTo>
                  <a:pt x="952915" y="50377"/>
                </a:lnTo>
                <a:lnTo>
                  <a:pt x="860563" y="140630"/>
                </a:lnTo>
                <a:lnTo>
                  <a:pt x="860563" y="157581"/>
                </a:lnTo>
                <a:lnTo>
                  <a:pt x="840002" y="157581"/>
                </a:lnTo>
                <a:lnTo>
                  <a:pt x="840002" y="416550"/>
                </a:lnTo>
                <a:lnTo>
                  <a:pt x="836164" y="509385"/>
                </a:lnTo>
                <a:cubicBezTo>
                  <a:pt x="826194" y="683334"/>
                  <a:pt x="809140" y="826981"/>
                  <a:pt x="785001" y="940324"/>
                </a:cubicBezTo>
                <a:cubicBezTo>
                  <a:pt x="752819" y="1091446"/>
                  <a:pt x="704545" y="1224029"/>
                  <a:pt x="640175" y="1338072"/>
                </a:cubicBezTo>
                <a:cubicBezTo>
                  <a:pt x="575808" y="1452115"/>
                  <a:pt x="492200" y="1553563"/>
                  <a:pt x="389353" y="1642417"/>
                </a:cubicBezTo>
                <a:cubicBezTo>
                  <a:pt x="286506" y="1731271"/>
                  <a:pt x="160218" y="1816979"/>
                  <a:pt x="10495" y="1899535"/>
                </a:cubicBezTo>
                <a:lnTo>
                  <a:pt x="0" y="1891140"/>
                </a:lnTo>
                <a:cubicBezTo>
                  <a:pt x="75562" y="1802987"/>
                  <a:pt x="142378" y="1719378"/>
                  <a:pt x="200449" y="1640318"/>
                </a:cubicBezTo>
                <a:cubicBezTo>
                  <a:pt x="258520" y="1561257"/>
                  <a:pt x="308894" y="1483599"/>
                  <a:pt x="351573" y="1407335"/>
                </a:cubicBezTo>
                <a:cubicBezTo>
                  <a:pt x="394250" y="1331075"/>
                  <a:pt x="429933" y="1254463"/>
                  <a:pt x="458616" y="1177502"/>
                </a:cubicBezTo>
                <a:cubicBezTo>
                  <a:pt x="487303" y="1100542"/>
                  <a:pt x="510040" y="1019734"/>
                  <a:pt x="526833" y="935075"/>
                </a:cubicBezTo>
                <a:cubicBezTo>
                  <a:pt x="543623" y="850420"/>
                  <a:pt x="555520" y="759815"/>
                  <a:pt x="562513" y="663264"/>
                </a:cubicBezTo>
                <a:cubicBezTo>
                  <a:pt x="569510" y="566712"/>
                  <a:pt x="573011" y="460367"/>
                  <a:pt x="573011" y="344228"/>
                </a:cubicBezTo>
                <a:cubicBezTo>
                  <a:pt x="573011" y="295252"/>
                  <a:pt x="571609" y="241729"/>
                  <a:pt x="568812" y="183658"/>
                </a:cubicBezTo>
                <a:cubicBezTo>
                  <a:pt x="566014" y="125587"/>
                  <a:pt x="561815" y="64370"/>
                  <a:pt x="55621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9030" y="553895"/>
            <a:ext cx="422603" cy="392518"/>
          </a:xfrm>
          <a:custGeom>
            <a:avLst/>
            <a:gdLst>
              <a:gd name="connsiteX0" fmla="*/ 326908 w 1010945"/>
              <a:gd name="connsiteY0" fmla="*/ 0 h 938975"/>
              <a:gd name="connsiteX1" fmla="*/ 657569 w 1010945"/>
              <a:gd name="connsiteY1" fmla="*/ 159020 h 938975"/>
              <a:gd name="connsiteX2" fmla="*/ 574273 w 1010945"/>
              <a:gd name="connsiteY2" fmla="*/ 259985 h 938975"/>
              <a:gd name="connsiteX3" fmla="*/ 574273 w 1010945"/>
              <a:gd name="connsiteY3" fmla="*/ 600742 h 938975"/>
              <a:gd name="connsiteX4" fmla="*/ 590679 w 1010945"/>
              <a:gd name="connsiteY4" fmla="*/ 662583 h 938975"/>
              <a:gd name="connsiteX5" fmla="*/ 649996 w 1010945"/>
              <a:gd name="connsiteY5" fmla="*/ 678990 h 938975"/>
              <a:gd name="connsiteX6" fmla="*/ 685334 w 1010945"/>
              <a:gd name="connsiteY6" fmla="*/ 678990 h 938975"/>
              <a:gd name="connsiteX7" fmla="*/ 750961 w 1010945"/>
              <a:gd name="connsiteY7" fmla="*/ 667631 h 938975"/>
              <a:gd name="connsiteX8" fmla="*/ 806492 w 1010945"/>
              <a:gd name="connsiteY8" fmla="*/ 620935 h 938975"/>
              <a:gd name="connsiteX9" fmla="*/ 816589 w 1010945"/>
              <a:gd name="connsiteY9" fmla="*/ 620935 h 938975"/>
              <a:gd name="connsiteX10" fmla="*/ 969297 w 1010945"/>
              <a:gd name="connsiteY10" fmla="*/ 749665 h 938975"/>
              <a:gd name="connsiteX11" fmla="*/ 1010945 w 1010945"/>
              <a:gd name="connsiteY11" fmla="*/ 835486 h 938975"/>
              <a:gd name="connsiteX12" fmla="*/ 935221 w 1010945"/>
              <a:gd name="connsiteY12" fmla="*/ 903637 h 938975"/>
              <a:gd name="connsiteX13" fmla="*/ 715623 w 1010945"/>
              <a:gd name="connsiteY13" fmla="*/ 938975 h 938975"/>
              <a:gd name="connsiteX14" fmla="*/ 533887 w 1010945"/>
              <a:gd name="connsiteY14" fmla="*/ 938975 h 938975"/>
              <a:gd name="connsiteX15" fmla="*/ 333219 w 1010945"/>
              <a:gd name="connsiteY15" fmla="*/ 874610 h 938975"/>
              <a:gd name="connsiteX16" fmla="*/ 276426 w 1010945"/>
              <a:gd name="connsiteY16" fmla="*/ 653749 h 938975"/>
              <a:gd name="connsiteX17" fmla="*/ 276426 w 1010945"/>
              <a:gd name="connsiteY17" fmla="*/ 187416 h 938975"/>
              <a:gd name="connsiteX18" fmla="*/ 0 w 1010945"/>
              <a:gd name="connsiteY18" fmla="*/ 187416 h 938975"/>
              <a:gd name="connsiteX19" fmla="*/ 0 w 1010945"/>
              <a:gd name="connsiteY19" fmla="*/ 171914 h 938975"/>
              <a:gd name="connsiteX20" fmla="*/ 13917 w 1010945"/>
              <a:gd name="connsiteY20" fmla="*/ 176058 h 938975"/>
              <a:gd name="connsiteX21" fmla="*/ 236040 w 1010945"/>
              <a:gd name="connsiteY21" fmla="*/ 176058 h 938975"/>
              <a:gd name="connsiteX22" fmla="*/ 326908 w 1010945"/>
              <a:gd name="connsiteY22" fmla="*/ 0 h 93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10945" h="938975">
                <a:moveTo>
                  <a:pt x="326908" y="0"/>
                </a:moveTo>
                <a:lnTo>
                  <a:pt x="657569" y="159020"/>
                </a:lnTo>
                <a:lnTo>
                  <a:pt x="574273" y="259985"/>
                </a:lnTo>
                <a:lnTo>
                  <a:pt x="574273" y="600742"/>
                </a:lnTo>
                <a:cubicBezTo>
                  <a:pt x="574273" y="631031"/>
                  <a:pt x="579741" y="651645"/>
                  <a:pt x="590679" y="662583"/>
                </a:cubicBezTo>
                <a:cubicBezTo>
                  <a:pt x="601617" y="673521"/>
                  <a:pt x="621389" y="678990"/>
                  <a:pt x="649996" y="678990"/>
                </a:cubicBezTo>
                <a:lnTo>
                  <a:pt x="685334" y="678990"/>
                </a:lnTo>
                <a:cubicBezTo>
                  <a:pt x="710575" y="678990"/>
                  <a:pt x="732451" y="675204"/>
                  <a:pt x="750961" y="667631"/>
                </a:cubicBezTo>
                <a:cubicBezTo>
                  <a:pt x="769471" y="660059"/>
                  <a:pt x="787982" y="644493"/>
                  <a:pt x="806492" y="620935"/>
                </a:cubicBezTo>
                <a:lnTo>
                  <a:pt x="816589" y="620935"/>
                </a:lnTo>
                <a:cubicBezTo>
                  <a:pt x="890629" y="674783"/>
                  <a:pt x="941533" y="717693"/>
                  <a:pt x="969297" y="749665"/>
                </a:cubicBezTo>
                <a:cubicBezTo>
                  <a:pt x="997063" y="781638"/>
                  <a:pt x="1010945" y="810244"/>
                  <a:pt x="1010945" y="835486"/>
                </a:cubicBezTo>
                <a:cubicBezTo>
                  <a:pt x="1010945" y="857361"/>
                  <a:pt x="985705" y="880078"/>
                  <a:pt x="935221" y="903637"/>
                </a:cubicBezTo>
                <a:cubicBezTo>
                  <a:pt x="884739" y="927196"/>
                  <a:pt x="811540" y="938975"/>
                  <a:pt x="715623" y="938975"/>
                </a:cubicBezTo>
                <a:lnTo>
                  <a:pt x="533887" y="938975"/>
                </a:lnTo>
                <a:cubicBezTo>
                  <a:pt x="437970" y="938975"/>
                  <a:pt x="371080" y="917520"/>
                  <a:pt x="333219" y="874610"/>
                </a:cubicBezTo>
                <a:cubicBezTo>
                  <a:pt x="295356" y="831699"/>
                  <a:pt x="276426" y="758079"/>
                  <a:pt x="276426" y="653749"/>
                </a:cubicBezTo>
                <a:lnTo>
                  <a:pt x="276426" y="187416"/>
                </a:lnTo>
                <a:lnTo>
                  <a:pt x="0" y="187416"/>
                </a:lnTo>
                <a:lnTo>
                  <a:pt x="0" y="171914"/>
                </a:lnTo>
                <a:lnTo>
                  <a:pt x="13917" y="176058"/>
                </a:lnTo>
                <a:lnTo>
                  <a:pt x="236040" y="176058"/>
                </a:lnTo>
                <a:lnTo>
                  <a:pt x="32690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262581" y="363967"/>
            <a:ext cx="320767" cy="772373"/>
          </a:xfrm>
          <a:custGeom>
            <a:avLst/>
            <a:gdLst>
              <a:gd name="connsiteX0" fmla="*/ 459391 w 767335"/>
              <a:gd name="connsiteY0" fmla="*/ 0 h 1847659"/>
              <a:gd name="connsiteX1" fmla="*/ 767335 w 767335"/>
              <a:gd name="connsiteY1" fmla="*/ 161544 h 1847659"/>
              <a:gd name="connsiteX2" fmla="*/ 681514 w 767335"/>
              <a:gd name="connsiteY2" fmla="*/ 270081 h 1847659"/>
              <a:gd name="connsiteX3" fmla="*/ 680252 w 767335"/>
              <a:gd name="connsiteY3" fmla="*/ 561618 h 1847659"/>
              <a:gd name="connsiteX4" fmla="*/ 675204 w 767335"/>
              <a:gd name="connsiteY4" fmla="*/ 843058 h 1847659"/>
              <a:gd name="connsiteX5" fmla="*/ 665107 w 767335"/>
              <a:gd name="connsiteY5" fmla="*/ 1132070 h 1847659"/>
              <a:gd name="connsiteX6" fmla="*/ 651224 w 767335"/>
              <a:gd name="connsiteY6" fmla="*/ 1443799 h 1847659"/>
              <a:gd name="connsiteX7" fmla="*/ 538901 w 767335"/>
              <a:gd name="connsiteY7" fmla="*/ 1723977 h 1847659"/>
              <a:gd name="connsiteX8" fmla="*/ 232220 w 767335"/>
              <a:gd name="connsiteY8" fmla="*/ 1847659 h 1847659"/>
              <a:gd name="connsiteX9" fmla="*/ 218337 w 767335"/>
              <a:gd name="connsiteY9" fmla="*/ 1740384 h 1847659"/>
              <a:gd name="connsiteX10" fmla="*/ 181737 w 767335"/>
              <a:gd name="connsiteY10" fmla="*/ 1663398 h 1847659"/>
              <a:gd name="connsiteX11" fmla="*/ 112324 w 767335"/>
              <a:gd name="connsiteY11" fmla="*/ 1606605 h 1847659"/>
              <a:gd name="connsiteX12" fmla="*/ 0 w 767335"/>
              <a:gd name="connsiteY12" fmla="*/ 1559909 h 1847659"/>
              <a:gd name="connsiteX13" fmla="*/ 5048 w 767335"/>
              <a:gd name="connsiteY13" fmla="*/ 1544764 h 1847659"/>
              <a:gd name="connsiteX14" fmla="*/ 217075 w 767335"/>
              <a:gd name="connsiteY14" fmla="*/ 1554861 h 1847659"/>
              <a:gd name="connsiteX15" fmla="*/ 368522 w 767335"/>
              <a:gd name="connsiteY15" fmla="*/ 1408462 h 1847659"/>
              <a:gd name="connsiteX16" fmla="*/ 401336 w 767335"/>
              <a:gd name="connsiteY16" fmla="*/ 787527 h 1847659"/>
              <a:gd name="connsiteX17" fmla="*/ 411433 w 767335"/>
              <a:gd name="connsiteY17" fmla="*/ 189940 h 1847659"/>
              <a:gd name="connsiteX18" fmla="*/ 337565 w 767335"/>
              <a:gd name="connsiteY18" fmla="*/ 189940 h 1847659"/>
              <a:gd name="connsiteX19" fmla="*/ 337565 w 767335"/>
              <a:gd name="connsiteY19" fmla="*/ 178582 h 1847659"/>
              <a:gd name="connsiteX20" fmla="*/ 373571 w 767335"/>
              <a:gd name="connsiteY20" fmla="*/ 178582 h 184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7335" h="1847659">
                <a:moveTo>
                  <a:pt x="459391" y="0"/>
                </a:moveTo>
                <a:lnTo>
                  <a:pt x="767335" y="161544"/>
                </a:lnTo>
                <a:lnTo>
                  <a:pt x="681514" y="270081"/>
                </a:lnTo>
                <a:cubicBezTo>
                  <a:pt x="681514" y="371046"/>
                  <a:pt x="681093" y="468225"/>
                  <a:pt x="680252" y="561618"/>
                </a:cubicBezTo>
                <a:cubicBezTo>
                  <a:pt x="679411" y="655010"/>
                  <a:pt x="677728" y="748824"/>
                  <a:pt x="675204" y="843058"/>
                </a:cubicBezTo>
                <a:cubicBezTo>
                  <a:pt x="672680" y="937292"/>
                  <a:pt x="669314" y="1033629"/>
                  <a:pt x="665107" y="1132070"/>
                </a:cubicBezTo>
                <a:cubicBezTo>
                  <a:pt x="660900" y="1230511"/>
                  <a:pt x="656273" y="1334421"/>
                  <a:pt x="651224" y="1443799"/>
                </a:cubicBezTo>
                <a:cubicBezTo>
                  <a:pt x="642811" y="1568323"/>
                  <a:pt x="605369" y="1661715"/>
                  <a:pt x="538901" y="1723977"/>
                </a:cubicBezTo>
                <a:cubicBezTo>
                  <a:pt x="472432" y="1786239"/>
                  <a:pt x="370205" y="1827466"/>
                  <a:pt x="232220" y="1847659"/>
                </a:cubicBezTo>
                <a:cubicBezTo>
                  <a:pt x="230537" y="1805591"/>
                  <a:pt x="225910" y="1769832"/>
                  <a:pt x="218337" y="1740384"/>
                </a:cubicBezTo>
                <a:cubicBezTo>
                  <a:pt x="210765" y="1710936"/>
                  <a:pt x="198565" y="1685274"/>
                  <a:pt x="181737" y="1663398"/>
                </a:cubicBezTo>
                <a:cubicBezTo>
                  <a:pt x="164910" y="1641523"/>
                  <a:pt x="141772" y="1622592"/>
                  <a:pt x="112324" y="1606605"/>
                </a:cubicBezTo>
                <a:cubicBezTo>
                  <a:pt x="82876" y="1590619"/>
                  <a:pt x="45435" y="1575054"/>
                  <a:pt x="0" y="1559909"/>
                </a:cubicBezTo>
                <a:lnTo>
                  <a:pt x="5048" y="1544764"/>
                </a:lnTo>
                <a:lnTo>
                  <a:pt x="217075" y="1554861"/>
                </a:lnTo>
                <a:cubicBezTo>
                  <a:pt x="311309" y="1559909"/>
                  <a:pt x="361791" y="1511109"/>
                  <a:pt x="368522" y="1408462"/>
                </a:cubicBezTo>
                <a:cubicBezTo>
                  <a:pt x="383667" y="1198118"/>
                  <a:pt x="394605" y="991140"/>
                  <a:pt x="401336" y="787527"/>
                </a:cubicBezTo>
                <a:cubicBezTo>
                  <a:pt x="408067" y="583914"/>
                  <a:pt x="411433" y="384719"/>
                  <a:pt x="411433" y="189940"/>
                </a:cubicBezTo>
                <a:lnTo>
                  <a:pt x="337565" y="189940"/>
                </a:lnTo>
                <a:lnTo>
                  <a:pt x="337565" y="178582"/>
                </a:lnTo>
                <a:lnTo>
                  <a:pt x="373571" y="17858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1353340" y="1575083"/>
            <a:ext cx="322877" cy="847289"/>
          </a:xfrm>
          <a:custGeom>
            <a:avLst/>
            <a:gdLst/>
            <a:ahLst/>
            <a:cxnLst/>
            <a:rect l="l" t="t" r="r" b="b"/>
            <a:pathLst>
              <a:path w="772382" h="2026872">
                <a:moveTo>
                  <a:pt x="461914" y="0"/>
                </a:moveTo>
                <a:lnTo>
                  <a:pt x="772382" y="151448"/>
                </a:lnTo>
                <a:lnTo>
                  <a:pt x="684038" y="259985"/>
                </a:lnTo>
                <a:lnTo>
                  <a:pt x="684038" y="898589"/>
                </a:lnTo>
                <a:cubicBezTo>
                  <a:pt x="684038" y="1053402"/>
                  <a:pt x="684038" y="1209056"/>
                  <a:pt x="684038" y="1365552"/>
                </a:cubicBezTo>
                <a:cubicBezTo>
                  <a:pt x="684038" y="1522047"/>
                  <a:pt x="685721" y="1695371"/>
                  <a:pt x="689086" y="1885521"/>
                </a:cubicBezTo>
                <a:cubicBezTo>
                  <a:pt x="689086" y="1910763"/>
                  <a:pt x="684038" y="1929273"/>
                  <a:pt x="673941" y="1941052"/>
                </a:cubicBezTo>
                <a:cubicBezTo>
                  <a:pt x="663845" y="1952831"/>
                  <a:pt x="646176" y="1962086"/>
                  <a:pt x="620934" y="1968817"/>
                </a:cubicBezTo>
                <a:cubicBezTo>
                  <a:pt x="595693" y="1975548"/>
                  <a:pt x="567087" y="1981017"/>
                  <a:pt x="535114" y="1985224"/>
                </a:cubicBezTo>
                <a:cubicBezTo>
                  <a:pt x="503142" y="1989431"/>
                  <a:pt x="465280" y="1992376"/>
                  <a:pt x="421529" y="1994059"/>
                </a:cubicBezTo>
                <a:lnTo>
                  <a:pt x="421529" y="1704415"/>
                </a:lnTo>
                <a:lnTo>
                  <a:pt x="267557" y="1704415"/>
                </a:lnTo>
                <a:lnTo>
                  <a:pt x="267557" y="1918335"/>
                </a:lnTo>
                <a:cubicBezTo>
                  <a:pt x="267557" y="1946942"/>
                  <a:pt x="264191" y="1967135"/>
                  <a:pt x="257460" y="1978914"/>
                </a:cubicBezTo>
                <a:cubicBezTo>
                  <a:pt x="250729" y="1990693"/>
                  <a:pt x="234743" y="1999948"/>
                  <a:pt x="209502" y="2006679"/>
                </a:cubicBezTo>
                <a:cubicBezTo>
                  <a:pt x="199406" y="2010045"/>
                  <a:pt x="185102" y="2012569"/>
                  <a:pt x="166592" y="2014252"/>
                </a:cubicBezTo>
                <a:cubicBezTo>
                  <a:pt x="148082" y="2015934"/>
                  <a:pt x="128730" y="2018038"/>
                  <a:pt x="108537" y="2020562"/>
                </a:cubicBezTo>
                <a:cubicBezTo>
                  <a:pt x="88344" y="2023086"/>
                  <a:pt x="68572" y="2024769"/>
                  <a:pt x="49220" y="2025610"/>
                </a:cubicBezTo>
                <a:cubicBezTo>
                  <a:pt x="29868" y="2026452"/>
                  <a:pt x="13462" y="2026872"/>
                  <a:pt x="0" y="2026872"/>
                </a:cubicBezTo>
                <a:cubicBezTo>
                  <a:pt x="1683" y="1941052"/>
                  <a:pt x="2945" y="1847659"/>
                  <a:pt x="3786" y="1746695"/>
                </a:cubicBezTo>
                <a:cubicBezTo>
                  <a:pt x="4627" y="1645729"/>
                  <a:pt x="5469" y="1548972"/>
                  <a:pt x="6310" y="1456420"/>
                </a:cubicBezTo>
                <a:cubicBezTo>
                  <a:pt x="7151" y="1363869"/>
                  <a:pt x="7993" y="1283097"/>
                  <a:pt x="8834" y="1214104"/>
                </a:cubicBezTo>
                <a:cubicBezTo>
                  <a:pt x="9676" y="1145111"/>
                  <a:pt x="10096" y="1098836"/>
                  <a:pt x="10096" y="1075277"/>
                </a:cubicBezTo>
                <a:lnTo>
                  <a:pt x="10096" y="600742"/>
                </a:lnTo>
                <a:cubicBezTo>
                  <a:pt x="10096" y="568770"/>
                  <a:pt x="10096" y="535115"/>
                  <a:pt x="10096" y="499777"/>
                </a:cubicBezTo>
                <a:cubicBezTo>
                  <a:pt x="10096" y="464439"/>
                  <a:pt x="10096" y="425736"/>
                  <a:pt x="10096" y="383667"/>
                </a:cubicBezTo>
                <a:cubicBezTo>
                  <a:pt x="10096" y="341598"/>
                  <a:pt x="9676" y="294481"/>
                  <a:pt x="8834" y="242316"/>
                </a:cubicBezTo>
                <a:cubicBezTo>
                  <a:pt x="7993" y="190151"/>
                  <a:pt x="6731" y="130413"/>
                  <a:pt x="5048" y="63103"/>
                </a:cubicBezTo>
                <a:lnTo>
                  <a:pt x="335709" y="168485"/>
                </a:lnTo>
                <a:lnTo>
                  <a:pt x="381143" y="168485"/>
                </a:lnTo>
                <a:lnTo>
                  <a:pt x="461914" y="0"/>
                </a:lnTo>
                <a:close/>
                <a:moveTo>
                  <a:pt x="267557" y="179844"/>
                </a:moveTo>
                <a:lnTo>
                  <a:pt x="267557" y="1693057"/>
                </a:lnTo>
                <a:lnTo>
                  <a:pt x="421529" y="1693057"/>
                </a:lnTo>
                <a:lnTo>
                  <a:pt x="421529" y="179844"/>
                </a:lnTo>
                <a:lnTo>
                  <a:pt x="267557" y="17984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9159704" y="1795609"/>
            <a:ext cx="526523" cy="406235"/>
          </a:xfrm>
          <a:custGeom>
            <a:avLst/>
            <a:gdLst/>
            <a:ahLst/>
            <a:cxnLst/>
            <a:rect l="l" t="t" r="r" b="b"/>
            <a:pathLst>
              <a:path w="1259539" h="971788">
                <a:moveTo>
                  <a:pt x="926354" y="0"/>
                </a:moveTo>
                <a:lnTo>
                  <a:pt x="1259539" y="148924"/>
                </a:lnTo>
                <a:lnTo>
                  <a:pt x="1178767" y="252413"/>
                </a:lnTo>
                <a:lnTo>
                  <a:pt x="1178767" y="535115"/>
                </a:lnTo>
                <a:cubicBezTo>
                  <a:pt x="1178767" y="583914"/>
                  <a:pt x="1178767" y="633976"/>
                  <a:pt x="1178767" y="685300"/>
                </a:cubicBezTo>
                <a:cubicBezTo>
                  <a:pt x="1178767" y="736624"/>
                  <a:pt x="1180449" y="795941"/>
                  <a:pt x="1183815" y="863251"/>
                </a:cubicBezTo>
                <a:cubicBezTo>
                  <a:pt x="1185498" y="888492"/>
                  <a:pt x="1181712" y="907423"/>
                  <a:pt x="1172456" y="920044"/>
                </a:cubicBezTo>
                <a:cubicBezTo>
                  <a:pt x="1163201" y="932665"/>
                  <a:pt x="1146794" y="941499"/>
                  <a:pt x="1123236" y="946547"/>
                </a:cubicBezTo>
                <a:cubicBezTo>
                  <a:pt x="1049195" y="963375"/>
                  <a:pt x="966740" y="971788"/>
                  <a:pt x="875872" y="971788"/>
                </a:cubicBezTo>
                <a:lnTo>
                  <a:pt x="875872" y="803303"/>
                </a:lnTo>
                <a:lnTo>
                  <a:pt x="307944" y="803303"/>
                </a:lnTo>
                <a:lnTo>
                  <a:pt x="307944" y="860727"/>
                </a:lnTo>
                <a:cubicBezTo>
                  <a:pt x="307944" y="909527"/>
                  <a:pt x="285647" y="938133"/>
                  <a:pt x="241054" y="946547"/>
                </a:cubicBezTo>
                <a:cubicBezTo>
                  <a:pt x="196461" y="954961"/>
                  <a:pt x="152289" y="961271"/>
                  <a:pt x="108538" y="965478"/>
                </a:cubicBezTo>
                <a:cubicBezTo>
                  <a:pt x="64786" y="969685"/>
                  <a:pt x="28607" y="971788"/>
                  <a:pt x="0" y="971788"/>
                </a:cubicBezTo>
                <a:cubicBezTo>
                  <a:pt x="3366" y="889334"/>
                  <a:pt x="5890" y="822024"/>
                  <a:pt x="7573" y="769858"/>
                </a:cubicBezTo>
                <a:cubicBezTo>
                  <a:pt x="9255" y="717693"/>
                  <a:pt x="10097" y="668893"/>
                  <a:pt x="10097" y="623459"/>
                </a:cubicBezTo>
                <a:lnTo>
                  <a:pt x="10097" y="386191"/>
                </a:lnTo>
                <a:cubicBezTo>
                  <a:pt x="10097" y="347488"/>
                  <a:pt x="10097" y="303316"/>
                  <a:pt x="10097" y="253675"/>
                </a:cubicBezTo>
                <a:cubicBezTo>
                  <a:pt x="10097" y="204034"/>
                  <a:pt x="8414" y="136303"/>
                  <a:pt x="5048" y="50483"/>
                </a:cubicBezTo>
                <a:lnTo>
                  <a:pt x="376095" y="158389"/>
                </a:lnTo>
                <a:lnTo>
                  <a:pt x="838010" y="158389"/>
                </a:lnTo>
                <a:lnTo>
                  <a:pt x="926354" y="0"/>
                </a:lnTo>
                <a:close/>
                <a:moveTo>
                  <a:pt x="307944" y="169748"/>
                </a:moveTo>
                <a:lnTo>
                  <a:pt x="307944" y="791944"/>
                </a:lnTo>
                <a:lnTo>
                  <a:pt x="875872" y="791944"/>
                </a:lnTo>
                <a:lnTo>
                  <a:pt x="875872" y="169748"/>
                </a:lnTo>
                <a:lnTo>
                  <a:pt x="307944" y="1697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1367067" y="353124"/>
            <a:ext cx="398345" cy="794058"/>
          </a:xfrm>
          <a:custGeom>
            <a:avLst/>
            <a:gdLst>
              <a:gd name="connsiteX0" fmla="*/ 556218 w 952915"/>
              <a:gd name="connsiteY0" fmla="*/ 0 h 1899535"/>
              <a:gd name="connsiteX1" fmla="*/ 952915 w 952915"/>
              <a:gd name="connsiteY1" fmla="*/ 50377 h 1899535"/>
              <a:gd name="connsiteX2" fmla="*/ 860563 w 952915"/>
              <a:gd name="connsiteY2" fmla="*/ 140630 h 1899535"/>
              <a:gd name="connsiteX3" fmla="*/ 860563 w 952915"/>
              <a:gd name="connsiteY3" fmla="*/ 157581 h 1899535"/>
              <a:gd name="connsiteX4" fmla="*/ 840002 w 952915"/>
              <a:gd name="connsiteY4" fmla="*/ 157581 h 1899535"/>
              <a:gd name="connsiteX5" fmla="*/ 840002 w 952915"/>
              <a:gd name="connsiteY5" fmla="*/ 416550 h 1899535"/>
              <a:gd name="connsiteX6" fmla="*/ 836164 w 952915"/>
              <a:gd name="connsiteY6" fmla="*/ 509385 h 1899535"/>
              <a:gd name="connsiteX7" fmla="*/ 785001 w 952915"/>
              <a:gd name="connsiteY7" fmla="*/ 940324 h 1899535"/>
              <a:gd name="connsiteX8" fmla="*/ 640175 w 952915"/>
              <a:gd name="connsiteY8" fmla="*/ 1338072 h 1899535"/>
              <a:gd name="connsiteX9" fmla="*/ 389353 w 952915"/>
              <a:gd name="connsiteY9" fmla="*/ 1642417 h 1899535"/>
              <a:gd name="connsiteX10" fmla="*/ 10495 w 952915"/>
              <a:gd name="connsiteY10" fmla="*/ 1899535 h 1899535"/>
              <a:gd name="connsiteX11" fmla="*/ 0 w 952915"/>
              <a:gd name="connsiteY11" fmla="*/ 1891140 h 1899535"/>
              <a:gd name="connsiteX12" fmla="*/ 200449 w 952915"/>
              <a:gd name="connsiteY12" fmla="*/ 1640318 h 1899535"/>
              <a:gd name="connsiteX13" fmla="*/ 351573 w 952915"/>
              <a:gd name="connsiteY13" fmla="*/ 1407335 h 1899535"/>
              <a:gd name="connsiteX14" fmla="*/ 458616 w 952915"/>
              <a:gd name="connsiteY14" fmla="*/ 1177502 h 1899535"/>
              <a:gd name="connsiteX15" fmla="*/ 526833 w 952915"/>
              <a:gd name="connsiteY15" fmla="*/ 935075 h 1899535"/>
              <a:gd name="connsiteX16" fmla="*/ 562513 w 952915"/>
              <a:gd name="connsiteY16" fmla="*/ 663264 h 1899535"/>
              <a:gd name="connsiteX17" fmla="*/ 573011 w 952915"/>
              <a:gd name="connsiteY17" fmla="*/ 344228 h 1899535"/>
              <a:gd name="connsiteX18" fmla="*/ 568812 w 952915"/>
              <a:gd name="connsiteY18" fmla="*/ 183658 h 1899535"/>
              <a:gd name="connsiteX19" fmla="*/ 556218 w 952915"/>
              <a:gd name="connsiteY19" fmla="*/ 0 h 189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52915" h="1899535">
                <a:moveTo>
                  <a:pt x="556218" y="0"/>
                </a:moveTo>
                <a:lnTo>
                  <a:pt x="952915" y="50377"/>
                </a:lnTo>
                <a:lnTo>
                  <a:pt x="860563" y="140630"/>
                </a:lnTo>
                <a:lnTo>
                  <a:pt x="860563" y="157581"/>
                </a:lnTo>
                <a:lnTo>
                  <a:pt x="840002" y="157581"/>
                </a:lnTo>
                <a:lnTo>
                  <a:pt x="840002" y="416550"/>
                </a:lnTo>
                <a:lnTo>
                  <a:pt x="836164" y="509385"/>
                </a:lnTo>
                <a:cubicBezTo>
                  <a:pt x="826194" y="683334"/>
                  <a:pt x="809140" y="826981"/>
                  <a:pt x="785001" y="940324"/>
                </a:cubicBezTo>
                <a:cubicBezTo>
                  <a:pt x="752819" y="1091446"/>
                  <a:pt x="704545" y="1224029"/>
                  <a:pt x="640175" y="1338072"/>
                </a:cubicBezTo>
                <a:cubicBezTo>
                  <a:pt x="575808" y="1452115"/>
                  <a:pt x="492200" y="1553563"/>
                  <a:pt x="389353" y="1642417"/>
                </a:cubicBezTo>
                <a:cubicBezTo>
                  <a:pt x="286506" y="1731271"/>
                  <a:pt x="160218" y="1816979"/>
                  <a:pt x="10495" y="1899535"/>
                </a:cubicBezTo>
                <a:lnTo>
                  <a:pt x="0" y="1891140"/>
                </a:lnTo>
                <a:cubicBezTo>
                  <a:pt x="75562" y="1802987"/>
                  <a:pt x="142378" y="1719378"/>
                  <a:pt x="200449" y="1640318"/>
                </a:cubicBezTo>
                <a:cubicBezTo>
                  <a:pt x="258520" y="1561257"/>
                  <a:pt x="308894" y="1483599"/>
                  <a:pt x="351573" y="1407335"/>
                </a:cubicBezTo>
                <a:cubicBezTo>
                  <a:pt x="394250" y="1331075"/>
                  <a:pt x="429933" y="1254463"/>
                  <a:pt x="458616" y="1177502"/>
                </a:cubicBezTo>
                <a:cubicBezTo>
                  <a:pt x="487303" y="1100542"/>
                  <a:pt x="510040" y="1019734"/>
                  <a:pt x="526833" y="935075"/>
                </a:cubicBezTo>
                <a:cubicBezTo>
                  <a:pt x="543623" y="850420"/>
                  <a:pt x="555520" y="759815"/>
                  <a:pt x="562513" y="663264"/>
                </a:cubicBezTo>
                <a:cubicBezTo>
                  <a:pt x="569510" y="566712"/>
                  <a:pt x="573011" y="460367"/>
                  <a:pt x="573011" y="344228"/>
                </a:cubicBezTo>
                <a:cubicBezTo>
                  <a:pt x="573011" y="295252"/>
                  <a:pt x="571609" y="241729"/>
                  <a:pt x="568812" y="183658"/>
                </a:cubicBezTo>
                <a:cubicBezTo>
                  <a:pt x="566014" y="125587"/>
                  <a:pt x="561815" y="64370"/>
                  <a:pt x="55621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9" name="矩形 38"/>
          <p:cNvSpPr/>
          <p:nvPr userDrawn="1"/>
        </p:nvSpPr>
        <p:spPr>
          <a:xfrm flipH="1">
            <a:off x="-7382" y="633"/>
            <a:ext cx="12102400" cy="61935"/>
          </a:xfrm>
          <a:prstGeom prst="rect">
            <a:avLst/>
          </a:prstGeom>
          <a:gradFill flip="none" rotWithShape="1">
            <a:gsLst>
              <a:gs pos="1852">
                <a:srgbClr val="00D4FD"/>
              </a:gs>
              <a:gs pos="76000">
                <a:srgbClr val="00D4FD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39700" dist="76200" dir="5400000" sx="94000" sy="94000" algn="t" rotWithShape="0">
              <a:srgbClr val="00D4FD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spc="100" dirty="0">
              <a:solidFill>
                <a:schemeClr val="bg1"/>
              </a:solidFill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1" name="矩形 40"/>
          <p:cNvSpPr/>
          <p:nvPr userDrawn="1"/>
        </p:nvSpPr>
        <p:spPr>
          <a:xfrm flipH="1" flipV="1">
            <a:off x="-7382" y="6621804"/>
            <a:ext cx="12199382" cy="222955"/>
          </a:xfrm>
          <a:prstGeom prst="rect">
            <a:avLst/>
          </a:prstGeom>
          <a:gradFill flip="none" rotWithShape="1">
            <a:gsLst>
              <a:gs pos="2469">
                <a:srgbClr val="13FFEC"/>
              </a:gs>
              <a:gs pos="47000">
                <a:srgbClr val="13FFEC">
                  <a:alpha val="45000"/>
                </a:srgbClr>
              </a:gs>
              <a:gs pos="91000">
                <a:srgbClr val="00D4FD">
                  <a:lumMod val="97000"/>
                  <a:alpha val="2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39700" dist="76200" dir="5400000" sx="94000" sy="94000" algn="t" rotWithShape="0">
              <a:srgbClr val="00D4FD">
                <a:alpha val="28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spc="100" dirty="0">
              <a:solidFill>
                <a:schemeClr val="bg1"/>
              </a:solidFill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10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26" y="2773891"/>
            <a:ext cx="12141974" cy="3711906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396704" y="340942"/>
            <a:ext cx="11529555" cy="4424909"/>
            <a:chOff x="396704" y="340942"/>
            <a:chExt cx="11529555" cy="4424909"/>
          </a:xfrm>
        </p:grpSpPr>
        <p:sp>
          <p:nvSpPr>
            <p:cNvPr id="11" name="文本框 10"/>
            <p:cNvSpPr txBox="1"/>
            <p:nvPr userDrawn="1"/>
          </p:nvSpPr>
          <p:spPr>
            <a:xfrm>
              <a:off x="4747953" y="1714891"/>
              <a:ext cx="769207" cy="567673"/>
            </a:xfrm>
            <a:custGeom>
              <a:avLst/>
              <a:gdLst/>
              <a:ahLst/>
              <a:cxnLst/>
              <a:rect l="l" t="t" r="r" b="b"/>
              <a:pathLst>
                <a:path w="1840087" h="1357979">
                  <a:moveTo>
                    <a:pt x="1231773" y="0"/>
                  </a:moveTo>
                  <a:lnTo>
                    <a:pt x="1605343" y="224647"/>
                  </a:lnTo>
                  <a:lnTo>
                    <a:pt x="1479137" y="320564"/>
                  </a:lnTo>
                  <a:cubicBezTo>
                    <a:pt x="1432020" y="411432"/>
                    <a:pt x="1382799" y="495149"/>
                    <a:pt x="1331476" y="571714"/>
                  </a:cubicBezTo>
                  <a:cubicBezTo>
                    <a:pt x="1280152" y="648279"/>
                    <a:pt x="1224201" y="719376"/>
                    <a:pt x="1163621" y="785003"/>
                  </a:cubicBezTo>
                  <a:cubicBezTo>
                    <a:pt x="1256173" y="823706"/>
                    <a:pt x="1357558" y="856520"/>
                    <a:pt x="1467778" y="883444"/>
                  </a:cubicBezTo>
                  <a:cubicBezTo>
                    <a:pt x="1577999" y="910368"/>
                    <a:pt x="1702101" y="931402"/>
                    <a:pt x="1840087" y="946547"/>
                  </a:cubicBezTo>
                  <a:lnTo>
                    <a:pt x="1840087" y="961691"/>
                  </a:lnTo>
                  <a:cubicBezTo>
                    <a:pt x="1791287" y="1002077"/>
                    <a:pt x="1745853" y="1048353"/>
                    <a:pt x="1703784" y="1100518"/>
                  </a:cubicBezTo>
                  <a:cubicBezTo>
                    <a:pt x="1661715" y="1152683"/>
                    <a:pt x="1620488" y="1229249"/>
                    <a:pt x="1580102" y="1330214"/>
                  </a:cubicBezTo>
                  <a:cubicBezTo>
                    <a:pt x="1432020" y="1286462"/>
                    <a:pt x="1302869" y="1239345"/>
                    <a:pt x="1192649" y="1188863"/>
                  </a:cubicBezTo>
                  <a:cubicBezTo>
                    <a:pt x="1082429" y="1138380"/>
                    <a:pt x="986092" y="1080325"/>
                    <a:pt x="903637" y="1014698"/>
                  </a:cubicBezTo>
                  <a:cubicBezTo>
                    <a:pt x="673100" y="1179608"/>
                    <a:pt x="374411" y="1294034"/>
                    <a:pt x="7572" y="1357979"/>
                  </a:cubicBezTo>
                  <a:lnTo>
                    <a:pt x="0" y="1345358"/>
                  </a:lnTo>
                  <a:cubicBezTo>
                    <a:pt x="148082" y="1264587"/>
                    <a:pt x="281440" y="1182552"/>
                    <a:pt x="400074" y="1099256"/>
                  </a:cubicBezTo>
                  <a:cubicBezTo>
                    <a:pt x="518708" y="1015960"/>
                    <a:pt x="625983" y="926354"/>
                    <a:pt x="721900" y="830437"/>
                  </a:cubicBezTo>
                  <a:cubicBezTo>
                    <a:pt x="661321" y="749665"/>
                    <a:pt x="610838" y="659217"/>
                    <a:pt x="570452" y="559094"/>
                  </a:cubicBezTo>
                  <a:cubicBezTo>
                    <a:pt x="530066" y="458970"/>
                    <a:pt x="495570" y="336760"/>
                    <a:pt x="466963" y="192464"/>
                  </a:cubicBezTo>
                  <a:lnTo>
                    <a:pt x="252412" y="192464"/>
                  </a:lnTo>
                  <a:lnTo>
                    <a:pt x="252412" y="181106"/>
                  </a:lnTo>
                  <a:lnTo>
                    <a:pt x="1118188" y="181106"/>
                  </a:lnTo>
                  <a:lnTo>
                    <a:pt x="1231773" y="0"/>
                  </a:lnTo>
                  <a:close/>
                  <a:moveTo>
                    <a:pt x="492204" y="192464"/>
                  </a:moveTo>
                  <a:cubicBezTo>
                    <a:pt x="556149" y="296374"/>
                    <a:pt x="620514" y="382405"/>
                    <a:pt x="685300" y="450556"/>
                  </a:cubicBezTo>
                  <a:cubicBezTo>
                    <a:pt x="750086" y="518708"/>
                    <a:pt x="820341" y="579707"/>
                    <a:pt x="896064" y="633555"/>
                  </a:cubicBezTo>
                  <a:cubicBezTo>
                    <a:pt x="944864" y="569611"/>
                    <a:pt x="989878" y="503563"/>
                    <a:pt x="1031105" y="435411"/>
                  </a:cubicBezTo>
                  <a:cubicBezTo>
                    <a:pt x="1072332" y="367260"/>
                    <a:pt x="1110615" y="286278"/>
                    <a:pt x="1145953" y="192464"/>
                  </a:cubicBezTo>
                  <a:lnTo>
                    <a:pt x="492204" y="192464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>
              <a:outerShdw blurRad="63500" sx="102000" sy="102000" algn="ctr" rotWithShape="0">
                <a:prstClr val="black">
                  <a:alpha val="7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181159" y="1601698"/>
              <a:ext cx="398345" cy="794058"/>
            </a:xfrm>
            <a:custGeom>
              <a:avLst/>
              <a:gdLst>
                <a:gd name="connsiteX0" fmla="*/ 556218 w 952915"/>
                <a:gd name="connsiteY0" fmla="*/ 0 h 1899535"/>
                <a:gd name="connsiteX1" fmla="*/ 952915 w 952915"/>
                <a:gd name="connsiteY1" fmla="*/ 50377 h 1899535"/>
                <a:gd name="connsiteX2" fmla="*/ 860563 w 952915"/>
                <a:gd name="connsiteY2" fmla="*/ 140630 h 1899535"/>
                <a:gd name="connsiteX3" fmla="*/ 860563 w 952915"/>
                <a:gd name="connsiteY3" fmla="*/ 157581 h 1899535"/>
                <a:gd name="connsiteX4" fmla="*/ 840002 w 952915"/>
                <a:gd name="connsiteY4" fmla="*/ 157581 h 1899535"/>
                <a:gd name="connsiteX5" fmla="*/ 840002 w 952915"/>
                <a:gd name="connsiteY5" fmla="*/ 416550 h 1899535"/>
                <a:gd name="connsiteX6" fmla="*/ 836164 w 952915"/>
                <a:gd name="connsiteY6" fmla="*/ 509385 h 1899535"/>
                <a:gd name="connsiteX7" fmla="*/ 785001 w 952915"/>
                <a:gd name="connsiteY7" fmla="*/ 940324 h 1899535"/>
                <a:gd name="connsiteX8" fmla="*/ 640175 w 952915"/>
                <a:gd name="connsiteY8" fmla="*/ 1338072 h 1899535"/>
                <a:gd name="connsiteX9" fmla="*/ 389353 w 952915"/>
                <a:gd name="connsiteY9" fmla="*/ 1642417 h 1899535"/>
                <a:gd name="connsiteX10" fmla="*/ 10495 w 952915"/>
                <a:gd name="connsiteY10" fmla="*/ 1899535 h 1899535"/>
                <a:gd name="connsiteX11" fmla="*/ 0 w 952915"/>
                <a:gd name="connsiteY11" fmla="*/ 1891140 h 1899535"/>
                <a:gd name="connsiteX12" fmla="*/ 200449 w 952915"/>
                <a:gd name="connsiteY12" fmla="*/ 1640318 h 1899535"/>
                <a:gd name="connsiteX13" fmla="*/ 351573 w 952915"/>
                <a:gd name="connsiteY13" fmla="*/ 1407335 h 1899535"/>
                <a:gd name="connsiteX14" fmla="*/ 458616 w 952915"/>
                <a:gd name="connsiteY14" fmla="*/ 1177502 h 1899535"/>
                <a:gd name="connsiteX15" fmla="*/ 526833 w 952915"/>
                <a:gd name="connsiteY15" fmla="*/ 935075 h 1899535"/>
                <a:gd name="connsiteX16" fmla="*/ 562513 w 952915"/>
                <a:gd name="connsiteY16" fmla="*/ 663264 h 1899535"/>
                <a:gd name="connsiteX17" fmla="*/ 573011 w 952915"/>
                <a:gd name="connsiteY17" fmla="*/ 344228 h 1899535"/>
                <a:gd name="connsiteX18" fmla="*/ 568812 w 952915"/>
                <a:gd name="connsiteY18" fmla="*/ 183658 h 1899535"/>
                <a:gd name="connsiteX19" fmla="*/ 556218 w 952915"/>
                <a:gd name="connsiteY19" fmla="*/ 0 h 189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915" h="1899535">
                  <a:moveTo>
                    <a:pt x="556218" y="0"/>
                  </a:moveTo>
                  <a:lnTo>
                    <a:pt x="952915" y="50377"/>
                  </a:lnTo>
                  <a:lnTo>
                    <a:pt x="860563" y="140630"/>
                  </a:lnTo>
                  <a:lnTo>
                    <a:pt x="860563" y="157581"/>
                  </a:lnTo>
                  <a:lnTo>
                    <a:pt x="840002" y="157581"/>
                  </a:lnTo>
                  <a:lnTo>
                    <a:pt x="840002" y="416550"/>
                  </a:lnTo>
                  <a:lnTo>
                    <a:pt x="836164" y="509385"/>
                  </a:lnTo>
                  <a:cubicBezTo>
                    <a:pt x="826194" y="683334"/>
                    <a:pt x="809140" y="826981"/>
                    <a:pt x="785001" y="940324"/>
                  </a:cubicBezTo>
                  <a:cubicBezTo>
                    <a:pt x="752819" y="1091446"/>
                    <a:pt x="704545" y="1224029"/>
                    <a:pt x="640175" y="1338072"/>
                  </a:cubicBezTo>
                  <a:cubicBezTo>
                    <a:pt x="575808" y="1452115"/>
                    <a:pt x="492200" y="1553563"/>
                    <a:pt x="389353" y="1642417"/>
                  </a:cubicBezTo>
                  <a:cubicBezTo>
                    <a:pt x="286506" y="1731271"/>
                    <a:pt x="160218" y="1816979"/>
                    <a:pt x="10495" y="1899535"/>
                  </a:cubicBezTo>
                  <a:lnTo>
                    <a:pt x="0" y="1891140"/>
                  </a:lnTo>
                  <a:cubicBezTo>
                    <a:pt x="75562" y="1802987"/>
                    <a:pt x="142378" y="1719378"/>
                    <a:pt x="200449" y="1640318"/>
                  </a:cubicBezTo>
                  <a:cubicBezTo>
                    <a:pt x="258520" y="1561257"/>
                    <a:pt x="308894" y="1483599"/>
                    <a:pt x="351573" y="1407335"/>
                  </a:cubicBezTo>
                  <a:cubicBezTo>
                    <a:pt x="394250" y="1331075"/>
                    <a:pt x="429933" y="1254463"/>
                    <a:pt x="458616" y="1177502"/>
                  </a:cubicBezTo>
                  <a:cubicBezTo>
                    <a:pt x="487303" y="1100542"/>
                    <a:pt x="510040" y="1019734"/>
                    <a:pt x="526833" y="935075"/>
                  </a:cubicBezTo>
                  <a:cubicBezTo>
                    <a:pt x="543623" y="850420"/>
                    <a:pt x="555520" y="759815"/>
                    <a:pt x="562513" y="663264"/>
                  </a:cubicBezTo>
                  <a:cubicBezTo>
                    <a:pt x="569510" y="566712"/>
                    <a:pt x="573011" y="460367"/>
                    <a:pt x="573011" y="344228"/>
                  </a:cubicBezTo>
                  <a:cubicBezTo>
                    <a:pt x="573011" y="295252"/>
                    <a:pt x="571609" y="241729"/>
                    <a:pt x="568812" y="183658"/>
                  </a:cubicBezTo>
                  <a:cubicBezTo>
                    <a:pt x="566014" y="125587"/>
                    <a:pt x="561815" y="64370"/>
                    <a:pt x="556218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>
              <a:outerShdw blurRad="63500" sx="102000" sy="102000" algn="ctr" rotWithShape="0">
                <a:prstClr val="black">
                  <a:alpha val="7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8664" y="3141400"/>
              <a:ext cx="422603" cy="392518"/>
            </a:xfrm>
            <a:custGeom>
              <a:avLst/>
              <a:gdLst>
                <a:gd name="connsiteX0" fmla="*/ 326908 w 1010945"/>
                <a:gd name="connsiteY0" fmla="*/ 0 h 938975"/>
                <a:gd name="connsiteX1" fmla="*/ 657569 w 1010945"/>
                <a:gd name="connsiteY1" fmla="*/ 159020 h 938975"/>
                <a:gd name="connsiteX2" fmla="*/ 574273 w 1010945"/>
                <a:gd name="connsiteY2" fmla="*/ 259985 h 938975"/>
                <a:gd name="connsiteX3" fmla="*/ 574273 w 1010945"/>
                <a:gd name="connsiteY3" fmla="*/ 600742 h 938975"/>
                <a:gd name="connsiteX4" fmla="*/ 590679 w 1010945"/>
                <a:gd name="connsiteY4" fmla="*/ 662583 h 938975"/>
                <a:gd name="connsiteX5" fmla="*/ 649996 w 1010945"/>
                <a:gd name="connsiteY5" fmla="*/ 678990 h 938975"/>
                <a:gd name="connsiteX6" fmla="*/ 685334 w 1010945"/>
                <a:gd name="connsiteY6" fmla="*/ 678990 h 938975"/>
                <a:gd name="connsiteX7" fmla="*/ 750961 w 1010945"/>
                <a:gd name="connsiteY7" fmla="*/ 667631 h 938975"/>
                <a:gd name="connsiteX8" fmla="*/ 806492 w 1010945"/>
                <a:gd name="connsiteY8" fmla="*/ 620935 h 938975"/>
                <a:gd name="connsiteX9" fmla="*/ 816589 w 1010945"/>
                <a:gd name="connsiteY9" fmla="*/ 620935 h 938975"/>
                <a:gd name="connsiteX10" fmla="*/ 969297 w 1010945"/>
                <a:gd name="connsiteY10" fmla="*/ 749665 h 938975"/>
                <a:gd name="connsiteX11" fmla="*/ 1010945 w 1010945"/>
                <a:gd name="connsiteY11" fmla="*/ 835486 h 938975"/>
                <a:gd name="connsiteX12" fmla="*/ 935221 w 1010945"/>
                <a:gd name="connsiteY12" fmla="*/ 903637 h 938975"/>
                <a:gd name="connsiteX13" fmla="*/ 715623 w 1010945"/>
                <a:gd name="connsiteY13" fmla="*/ 938975 h 938975"/>
                <a:gd name="connsiteX14" fmla="*/ 533887 w 1010945"/>
                <a:gd name="connsiteY14" fmla="*/ 938975 h 938975"/>
                <a:gd name="connsiteX15" fmla="*/ 333219 w 1010945"/>
                <a:gd name="connsiteY15" fmla="*/ 874610 h 938975"/>
                <a:gd name="connsiteX16" fmla="*/ 276426 w 1010945"/>
                <a:gd name="connsiteY16" fmla="*/ 653749 h 938975"/>
                <a:gd name="connsiteX17" fmla="*/ 276426 w 1010945"/>
                <a:gd name="connsiteY17" fmla="*/ 187416 h 938975"/>
                <a:gd name="connsiteX18" fmla="*/ 0 w 1010945"/>
                <a:gd name="connsiteY18" fmla="*/ 187416 h 938975"/>
                <a:gd name="connsiteX19" fmla="*/ 0 w 1010945"/>
                <a:gd name="connsiteY19" fmla="*/ 171914 h 938975"/>
                <a:gd name="connsiteX20" fmla="*/ 13917 w 1010945"/>
                <a:gd name="connsiteY20" fmla="*/ 176058 h 938975"/>
                <a:gd name="connsiteX21" fmla="*/ 236040 w 1010945"/>
                <a:gd name="connsiteY21" fmla="*/ 176058 h 938975"/>
                <a:gd name="connsiteX22" fmla="*/ 326908 w 1010945"/>
                <a:gd name="connsiteY22" fmla="*/ 0 h 9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0945" h="938975">
                  <a:moveTo>
                    <a:pt x="326908" y="0"/>
                  </a:moveTo>
                  <a:lnTo>
                    <a:pt x="657569" y="159020"/>
                  </a:lnTo>
                  <a:lnTo>
                    <a:pt x="574273" y="259985"/>
                  </a:lnTo>
                  <a:lnTo>
                    <a:pt x="574273" y="600742"/>
                  </a:lnTo>
                  <a:cubicBezTo>
                    <a:pt x="574273" y="631031"/>
                    <a:pt x="579741" y="651645"/>
                    <a:pt x="590679" y="662583"/>
                  </a:cubicBezTo>
                  <a:cubicBezTo>
                    <a:pt x="601617" y="673521"/>
                    <a:pt x="621389" y="678990"/>
                    <a:pt x="649996" y="678990"/>
                  </a:cubicBezTo>
                  <a:lnTo>
                    <a:pt x="685334" y="678990"/>
                  </a:lnTo>
                  <a:cubicBezTo>
                    <a:pt x="710575" y="678990"/>
                    <a:pt x="732451" y="675204"/>
                    <a:pt x="750961" y="667631"/>
                  </a:cubicBezTo>
                  <a:cubicBezTo>
                    <a:pt x="769471" y="660059"/>
                    <a:pt x="787982" y="644493"/>
                    <a:pt x="806492" y="620935"/>
                  </a:cubicBezTo>
                  <a:lnTo>
                    <a:pt x="816589" y="620935"/>
                  </a:lnTo>
                  <a:cubicBezTo>
                    <a:pt x="890629" y="674783"/>
                    <a:pt x="941533" y="717693"/>
                    <a:pt x="969297" y="749665"/>
                  </a:cubicBezTo>
                  <a:cubicBezTo>
                    <a:pt x="997063" y="781638"/>
                    <a:pt x="1010945" y="810244"/>
                    <a:pt x="1010945" y="835486"/>
                  </a:cubicBezTo>
                  <a:cubicBezTo>
                    <a:pt x="1010945" y="857361"/>
                    <a:pt x="985705" y="880078"/>
                    <a:pt x="935221" y="903637"/>
                  </a:cubicBezTo>
                  <a:cubicBezTo>
                    <a:pt x="884739" y="927196"/>
                    <a:pt x="811540" y="938975"/>
                    <a:pt x="715623" y="938975"/>
                  </a:cubicBezTo>
                  <a:lnTo>
                    <a:pt x="533887" y="938975"/>
                  </a:lnTo>
                  <a:cubicBezTo>
                    <a:pt x="437970" y="938975"/>
                    <a:pt x="371080" y="917520"/>
                    <a:pt x="333219" y="874610"/>
                  </a:cubicBezTo>
                  <a:cubicBezTo>
                    <a:pt x="295356" y="831699"/>
                    <a:pt x="276426" y="758079"/>
                    <a:pt x="276426" y="653749"/>
                  </a:cubicBezTo>
                  <a:lnTo>
                    <a:pt x="276426" y="187416"/>
                  </a:lnTo>
                  <a:lnTo>
                    <a:pt x="0" y="187416"/>
                  </a:lnTo>
                  <a:lnTo>
                    <a:pt x="0" y="171914"/>
                  </a:lnTo>
                  <a:lnTo>
                    <a:pt x="13917" y="176058"/>
                  </a:lnTo>
                  <a:lnTo>
                    <a:pt x="236040" y="176058"/>
                  </a:lnTo>
                  <a:lnTo>
                    <a:pt x="326908" y="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0956" y="4177183"/>
              <a:ext cx="278019" cy="452661"/>
            </a:xfrm>
            <a:custGeom>
              <a:avLst/>
              <a:gdLst>
                <a:gd name="connsiteX0" fmla="*/ 282702 w 665073"/>
                <a:gd name="connsiteY0" fmla="*/ 0 h 1082850"/>
                <a:gd name="connsiteX1" fmla="*/ 665073 w 665073"/>
                <a:gd name="connsiteY1" fmla="*/ 113859 h 1082850"/>
                <a:gd name="connsiteX2" fmla="*/ 665073 w 665073"/>
                <a:gd name="connsiteY2" fmla="*/ 129361 h 1082850"/>
                <a:gd name="connsiteX3" fmla="*/ 605790 w 665073"/>
                <a:gd name="connsiteY3" fmla="*/ 129361 h 1082850"/>
                <a:gd name="connsiteX4" fmla="*/ 605790 w 665073"/>
                <a:gd name="connsiteY4" fmla="*/ 242316 h 1082850"/>
                <a:gd name="connsiteX5" fmla="*/ 574238 w 665073"/>
                <a:gd name="connsiteY5" fmla="*/ 526280 h 1082850"/>
                <a:gd name="connsiteX6" fmla="*/ 472012 w 665073"/>
                <a:gd name="connsiteY6" fmla="*/ 745879 h 1082850"/>
                <a:gd name="connsiteX7" fmla="*/ 287750 w 665073"/>
                <a:gd name="connsiteY7" fmla="*/ 923830 h 1082850"/>
                <a:gd name="connsiteX8" fmla="*/ 10097 w 665073"/>
                <a:gd name="connsiteY8" fmla="*/ 1082850 h 1082850"/>
                <a:gd name="connsiteX9" fmla="*/ 0 w 665073"/>
                <a:gd name="connsiteY9" fmla="*/ 1070229 h 1082850"/>
                <a:gd name="connsiteX10" fmla="*/ 142613 w 665073"/>
                <a:gd name="connsiteY10" fmla="*/ 887230 h 1082850"/>
                <a:gd name="connsiteX11" fmla="*/ 233481 w 665073"/>
                <a:gd name="connsiteY11" fmla="*/ 713065 h 1082850"/>
                <a:gd name="connsiteX12" fmla="*/ 280178 w 665073"/>
                <a:gd name="connsiteY12" fmla="*/ 521232 h 1082850"/>
                <a:gd name="connsiteX13" fmla="*/ 292799 w 665073"/>
                <a:gd name="connsiteY13" fmla="*/ 282702 h 1082850"/>
                <a:gd name="connsiteX14" fmla="*/ 290274 w 665073"/>
                <a:gd name="connsiteY14" fmla="*/ 136303 h 1082850"/>
                <a:gd name="connsiteX15" fmla="*/ 282702 w 665073"/>
                <a:gd name="connsiteY15" fmla="*/ 0 h 108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5073" h="1082850">
                  <a:moveTo>
                    <a:pt x="282702" y="0"/>
                  </a:moveTo>
                  <a:lnTo>
                    <a:pt x="665073" y="113859"/>
                  </a:lnTo>
                  <a:lnTo>
                    <a:pt x="665073" y="129361"/>
                  </a:lnTo>
                  <a:lnTo>
                    <a:pt x="605790" y="129361"/>
                  </a:lnTo>
                  <a:lnTo>
                    <a:pt x="605790" y="242316"/>
                  </a:lnTo>
                  <a:cubicBezTo>
                    <a:pt x="605790" y="350012"/>
                    <a:pt x="595273" y="444667"/>
                    <a:pt x="574238" y="526280"/>
                  </a:cubicBezTo>
                  <a:cubicBezTo>
                    <a:pt x="553204" y="607893"/>
                    <a:pt x="519128" y="681093"/>
                    <a:pt x="472012" y="745879"/>
                  </a:cubicBezTo>
                  <a:cubicBezTo>
                    <a:pt x="424894" y="810665"/>
                    <a:pt x="363474" y="869982"/>
                    <a:pt x="287750" y="923830"/>
                  </a:cubicBezTo>
                  <a:cubicBezTo>
                    <a:pt x="212026" y="977678"/>
                    <a:pt x="119475" y="1030685"/>
                    <a:pt x="10097" y="1082850"/>
                  </a:cubicBezTo>
                  <a:lnTo>
                    <a:pt x="0" y="1070229"/>
                  </a:lnTo>
                  <a:cubicBezTo>
                    <a:pt x="57214" y="1004602"/>
                    <a:pt x="104751" y="943602"/>
                    <a:pt x="142613" y="887230"/>
                  </a:cubicBezTo>
                  <a:cubicBezTo>
                    <a:pt x="180475" y="830858"/>
                    <a:pt x="210764" y="772803"/>
                    <a:pt x="233481" y="713065"/>
                  </a:cubicBezTo>
                  <a:cubicBezTo>
                    <a:pt x="256199" y="653328"/>
                    <a:pt x="271764" y="589383"/>
                    <a:pt x="280178" y="521232"/>
                  </a:cubicBezTo>
                  <a:cubicBezTo>
                    <a:pt x="288591" y="453081"/>
                    <a:pt x="292799" y="373571"/>
                    <a:pt x="292799" y="282702"/>
                  </a:cubicBezTo>
                  <a:cubicBezTo>
                    <a:pt x="292799" y="232220"/>
                    <a:pt x="291957" y="183420"/>
                    <a:pt x="290274" y="136303"/>
                  </a:cubicBezTo>
                  <a:cubicBezTo>
                    <a:pt x="288591" y="89186"/>
                    <a:pt x="286067" y="43751"/>
                    <a:pt x="282702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34218" y="3230560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939463" y="2957657"/>
              <a:ext cx="479587" cy="760002"/>
            </a:xfrm>
            <a:custGeom>
              <a:avLst/>
              <a:gdLst/>
              <a:ahLst/>
              <a:cxnLst/>
              <a:rect l="l" t="t" r="r" b="b"/>
              <a:pathLst>
                <a:path w="923830" h="1463993">
                  <a:moveTo>
                    <a:pt x="318040" y="0"/>
                  </a:moveTo>
                  <a:lnTo>
                    <a:pt x="658797" y="174165"/>
                  </a:lnTo>
                  <a:lnTo>
                    <a:pt x="560356" y="280178"/>
                  </a:lnTo>
                  <a:lnTo>
                    <a:pt x="560356" y="969264"/>
                  </a:lnTo>
                  <a:lnTo>
                    <a:pt x="916257" y="810244"/>
                  </a:lnTo>
                  <a:lnTo>
                    <a:pt x="923830" y="822865"/>
                  </a:lnTo>
                  <a:cubicBezTo>
                    <a:pt x="878396" y="876713"/>
                    <a:pt x="835906" y="925513"/>
                    <a:pt x="796362" y="969264"/>
                  </a:cubicBezTo>
                  <a:cubicBezTo>
                    <a:pt x="756817" y="1013016"/>
                    <a:pt x="718113" y="1054664"/>
                    <a:pt x="680252" y="1094208"/>
                  </a:cubicBezTo>
                  <a:cubicBezTo>
                    <a:pt x="642390" y="1133753"/>
                    <a:pt x="603687" y="1173298"/>
                    <a:pt x="564142" y="1212842"/>
                  </a:cubicBezTo>
                  <a:cubicBezTo>
                    <a:pt x="524597" y="1252387"/>
                    <a:pt x="481267" y="1294035"/>
                    <a:pt x="434149" y="1337786"/>
                  </a:cubicBezTo>
                  <a:lnTo>
                    <a:pt x="378619" y="1463993"/>
                  </a:lnTo>
                  <a:lnTo>
                    <a:pt x="151447" y="1151001"/>
                  </a:lnTo>
                  <a:cubicBezTo>
                    <a:pt x="195199" y="1124077"/>
                    <a:pt x="225488" y="1096733"/>
                    <a:pt x="242316" y="1068967"/>
                  </a:cubicBezTo>
                  <a:cubicBezTo>
                    <a:pt x="259144" y="1041202"/>
                    <a:pt x="267557" y="1006285"/>
                    <a:pt x="267557" y="964216"/>
                  </a:cubicBezTo>
                  <a:lnTo>
                    <a:pt x="267557" y="200037"/>
                  </a:lnTo>
                  <a:lnTo>
                    <a:pt x="0" y="200037"/>
                  </a:lnTo>
                  <a:lnTo>
                    <a:pt x="0" y="188679"/>
                  </a:lnTo>
                  <a:lnTo>
                    <a:pt x="227171" y="188679"/>
                  </a:lnTo>
                  <a:lnTo>
                    <a:pt x="318040" y="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252788" y="4357138"/>
              <a:ext cx="910471" cy="92750"/>
            </a:xfrm>
            <a:custGeom>
              <a:avLst/>
              <a:gdLst/>
              <a:ahLst/>
              <a:cxnLst/>
              <a:rect l="l" t="t" r="r" b="b"/>
              <a:pathLst>
                <a:path w="641224" h="65322">
                  <a:moveTo>
                    <a:pt x="561671" y="0"/>
                  </a:moveTo>
                  <a:lnTo>
                    <a:pt x="641224" y="58807"/>
                  </a:lnTo>
                  <a:cubicBezTo>
                    <a:pt x="641224" y="58807"/>
                    <a:pt x="635509" y="60979"/>
                    <a:pt x="624079" y="65322"/>
                  </a:cubicBezTo>
                  <a:lnTo>
                    <a:pt x="0" y="65322"/>
                  </a:lnTo>
                  <a:lnTo>
                    <a:pt x="0" y="62236"/>
                  </a:lnTo>
                  <a:lnTo>
                    <a:pt x="517094" y="62236"/>
                  </a:lnTo>
                  <a:lnTo>
                    <a:pt x="561671" y="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091905" y="4041176"/>
              <a:ext cx="288489" cy="724675"/>
            </a:xfrm>
            <a:custGeom>
              <a:avLst/>
              <a:gdLst>
                <a:gd name="connsiteX0" fmla="*/ 0 w 690120"/>
                <a:gd name="connsiteY0" fmla="*/ 0 h 1733559"/>
                <a:gd name="connsiteX1" fmla="*/ 20561 w 690120"/>
                <a:gd name="connsiteY1" fmla="*/ 0 h 1733559"/>
                <a:gd name="connsiteX2" fmla="*/ 20561 w 690120"/>
                <a:gd name="connsiteY2" fmla="*/ 12433 h 1733559"/>
                <a:gd name="connsiteX3" fmla="*/ 113963 w 690120"/>
                <a:gd name="connsiteY3" fmla="*/ 486793 h 1733559"/>
                <a:gd name="connsiteX4" fmla="*/ 249344 w 690120"/>
                <a:gd name="connsiteY4" fmla="*/ 859352 h 1733559"/>
                <a:gd name="connsiteX5" fmla="*/ 438248 w 690120"/>
                <a:gd name="connsiteY5" fmla="*/ 1165797 h 1733559"/>
                <a:gd name="connsiteX6" fmla="*/ 690120 w 690120"/>
                <a:gd name="connsiteY6" fmla="*/ 1439708 h 1733559"/>
                <a:gd name="connsiteX7" fmla="*/ 685924 w 690120"/>
                <a:gd name="connsiteY7" fmla="*/ 1452302 h 1733559"/>
                <a:gd name="connsiteX8" fmla="*/ 593569 w 690120"/>
                <a:gd name="connsiteY8" fmla="*/ 1492182 h 1733559"/>
                <a:gd name="connsiteX9" fmla="*/ 511711 w 690120"/>
                <a:gd name="connsiteY9" fmla="*/ 1547804 h 1733559"/>
                <a:gd name="connsiteX10" fmla="*/ 434052 w 690120"/>
                <a:gd name="connsiteY10" fmla="*/ 1625463 h 1733559"/>
                <a:gd name="connsiteX11" fmla="*/ 352194 w 690120"/>
                <a:gd name="connsiteY11" fmla="*/ 1733559 h 1733559"/>
                <a:gd name="connsiteX12" fmla="*/ 239899 w 690120"/>
                <a:gd name="connsiteY12" fmla="*/ 1511071 h 1733559"/>
                <a:gd name="connsiteX13" fmla="*/ 156992 w 690120"/>
                <a:gd name="connsiteY13" fmla="*/ 1307477 h 1733559"/>
                <a:gd name="connsiteX14" fmla="*/ 97173 w 690120"/>
                <a:gd name="connsiteY14" fmla="*/ 1101779 h 1733559"/>
                <a:gd name="connsiteX15" fmla="*/ 57291 w 690120"/>
                <a:gd name="connsiteY15" fmla="*/ 871946 h 1733559"/>
                <a:gd name="connsiteX16" fmla="*/ 31056 w 690120"/>
                <a:gd name="connsiteY16" fmla="*/ 593839 h 1733559"/>
                <a:gd name="connsiteX17" fmla="*/ 3771 w 690120"/>
                <a:gd name="connsiteY17" fmla="*/ 167754 h 1733559"/>
                <a:gd name="connsiteX18" fmla="*/ 0 w 690120"/>
                <a:gd name="connsiteY18" fmla="*/ 258969 h 1733559"/>
                <a:gd name="connsiteX19" fmla="*/ 0 w 690120"/>
                <a:gd name="connsiteY19" fmla="*/ 0 h 173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0120" h="1733559">
                  <a:moveTo>
                    <a:pt x="0" y="0"/>
                  </a:moveTo>
                  <a:lnTo>
                    <a:pt x="20561" y="0"/>
                  </a:lnTo>
                  <a:lnTo>
                    <a:pt x="20561" y="12433"/>
                  </a:lnTo>
                  <a:cubicBezTo>
                    <a:pt x="45749" y="191543"/>
                    <a:pt x="76881" y="349661"/>
                    <a:pt x="113963" y="486793"/>
                  </a:cubicBezTo>
                  <a:cubicBezTo>
                    <a:pt x="151045" y="623924"/>
                    <a:pt x="196173" y="748110"/>
                    <a:pt x="249344" y="859352"/>
                  </a:cubicBezTo>
                  <a:cubicBezTo>
                    <a:pt x="302518" y="970597"/>
                    <a:pt x="365486" y="1072744"/>
                    <a:pt x="438248" y="1165797"/>
                  </a:cubicBezTo>
                  <a:cubicBezTo>
                    <a:pt x="511013" y="1258850"/>
                    <a:pt x="594970" y="1350153"/>
                    <a:pt x="690120" y="1439708"/>
                  </a:cubicBezTo>
                  <a:lnTo>
                    <a:pt x="685924" y="1452302"/>
                  </a:lnTo>
                  <a:cubicBezTo>
                    <a:pt x="652341" y="1463498"/>
                    <a:pt x="621554" y="1476790"/>
                    <a:pt x="593569" y="1492182"/>
                  </a:cubicBezTo>
                  <a:cubicBezTo>
                    <a:pt x="565586" y="1507573"/>
                    <a:pt x="538298" y="1526114"/>
                    <a:pt x="511711" y="1547804"/>
                  </a:cubicBezTo>
                  <a:cubicBezTo>
                    <a:pt x="485127" y="1569491"/>
                    <a:pt x="459237" y="1595381"/>
                    <a:pt x="434052" y="1625463"/>
                  </a:cubicBezTo>
                  <a:cubicBezTo>
                    <a:pt x="408864" y="1655548"/>
                    <a:pt x="381579" y="1691580"/>
                    <a:pt x="352194" y="1733559"/>
                  </a:cubicBezTo>
                  <a:cubicBezTo>
                    <a:pt x="308814" y="1653801"/>
                    <a:pt x="271383" y="1579637"/>
                    <a:pt x="239899" y="1511071"/>
                  </a:cubicBezTo>
                  <a:cubicBezTo>
                    <a:pt x="208415" y="1442509"/>
                    <a:pt x="180781" y="1374641"/>
                    <a:pt x="156992" y="1307477"/>
                  </a:cubicBezTo>
                  <a:cubicBezTo>
                    <a:pt x="133205" y="1240310"/>
                    <a:pt x="113265" y="1171744"/>
                    <a:pt x="97173" y="1101779"/>
                  </a:cubicBezTo>
                  <a:cubicBezTo>
                    <a:pt x="81081" y="1031815"/>
                    <a:pt x="67789" y="955206"/>
                    <a:pt x="57291" y="871946"/>
                  </a:cubicBezTo>
                  <a:cubicBezTo>
                    <a:pt x="46799" y="788690"/>
                    <a:pt x="38052" y="695985"/>
                    <a:pt x="31056" y="593839"/>
                  </a:cubicBezTo>
                  <a:cubicBezTo>
                    <a:pt x="24059" y="491690"/>
                    <a:pt x="14963" y="349661"/>
                    <a:pt x="3771" y="167754"/>
                  </a:cubicBezTo>
                  <a:lnTo>
                    <a:pt x="0" y="25896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19947" y="2951472"/>
              <a:ext cx="320767" cy="772373"/>
            </a:xfrm>
            <a:custGeom>
              <a:avLst/>
              <a:gdLst>
                <a:gd name="connsiteX0" fmla="*/ 459391 w 767335"/>
                <a:gd name="connsiteY0" fmla="*/ 0 h 1847659"/>
                <a:gd name="connsiteX1" fmla="*/ 767335 w 767335"/>
                <a:gd name="connsiteY1" fmla="*/ 161544 h 1847659"/>
                <a:gd name="connsiteX2" fmla="*/ 681514 w 767335"/>
                <a:gd name="connsiteY2" fmla="*/ 270081 h 1847659"/>
                <a:gd name="connsiteX3" fmla="*/ 680252 w 767335"/>
                <a:gd name="connsiteY3" fmla="*/ 561618 h 1847659"/>
                <a:gd name="connsiteX4" fmla="*/ 675204 w 767335"/>
                <a:gd name="connsiteY4" fmla="*/ 843058 h 1847659"/>
                <a:gd name="connsiteX5" fmla="*/ 665107 w 767335"/>
                <a:gd name="connsiteY5" fmla="*/ 1132070 h 1847659"/>
                <a:gd name="connsiteX6" fmla="*/ 651224 w 767335"/>
                <a:gd name="connsiteY6" fmla="*/ 1443799 h 1847659"/>
                <a:gd name="connsiteX7" fmla="*/ 538901 w 767335"/>
                <a:gd name="connsiteY7" fmla="*/ 1723977 h 1847659"/>
                <a:gd name="connsiteX8" fmla="*/ 232220 w 767335"/>
                <a:gd name="connsiteY8" fmla="*/ 1847659 h 1847659"/>
                <a:gd name="connsiteX9" fmla="*/ 218337 w 767335"/>
                <a:gd name="connsiteY9" fmla="*/ 1740384 h 1847659"/>
                <a:gd name="connsiteX10" fmla="*/ 181737 w 767335"/>
                <a:gd name="connsiteY10" fmla="*/ 1663398 h 1847659"/>
                <a:gd name="connsiteX11" fmla="*/ 112324 w 767335"/>
                <a:gd name="connsiteY11" fmla="*/ 1606605 h 1847659"/>
                <a:gd name="connsiteX12" fmla="*/ 0 w 767335"/>
                <a:gd name="connsiteY12" fmla="*/ 1559909 h 1847659"/>
                <a:gd name="connsiteX13" fmla="*/ 5048 w 767335"/>
                <a:gd name="connsiteY13" fmla="*/ 1544764 h 1847659"/>
                <a:gd name="connsiteX14" fmla="*/ 217075 w 767335"/>
                <a:gd name="connsiteY14" fmla="*/ 1554861 h 1847659"/>
                <a:gd name="connsiteX15" fmla="*/ 368522 w 767335"/>
                <a:gd name="connsiteY15" fmla="*/ 1408462 h 1847659"/>
                <a:gd name="connsiteX16" fmla="*/ 401336 w 767335"/>
                <a:gd name="connsiteY16" fmla="*/ 787527 h 1847659"/>
                <a:gd name="connsiteX17" fmla="*/ 411433 w 767335"/>
                <a:gd name="connsiteY17" fmla="*/ 189940 h 1847659"/>
                <a:gd name="connsiteX18" fmla="*/ 337565 w 767335"/>
                <a:gd name="connsiteY18" fmla="*/ 189940 h 1847659"/>
                <a:gd name="connsiteX19" fmla="*/ 337565 w 767335"/>
                <a:gd name="connsiteY19" fmla="*/ 178582 h 1847659"/>
                <a:gd name="connsiteX20" fmla="*/ 373571 w 767335"/>
                <a:gd name="connsiteY20" fmla="*/ 178582 h 18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7335" h="1847659">
                  <a:moveTo>
                    <a:pt x="459391" y="0"/>
                  </a:moveTo>
                  <a:lnTo>
                    <a:pt x="767335" y="161544"/>
                  </a:lnTo>
                  <a:lnTo>
                    <a:pt x="681514" y="270081"/>
                  </a:lnTo>
                  <a:cubicBezTo>
                    <a:pt x="681514" y="371046"/>
                    <a:pt x="681093" y="468225"/>
                    <a:pt x="680252" y="561618"/>
                  </a:cubicBezTo>
                  <a:cubicBezTo>
                    <a:pt x="679411" y="655010"/>
                    <a:pt x="677728" y="748824"/>
                    <a:pt x="675204" y="843058"/>
                  </a:cubicBezTo>
                  <a:cubicBezTo>
                    <a:pt x="672680" y="937292"/>
                    <a:pt x="669314" y="1033629"/>
                    <a:pt x="665107" y="1132070"/>
                  </a:cubicBezTo>
                  <a:cubicBezTo>
                    <a:pt x="660900" y="1230511"/>
                    <a:pt x="656273" y="1334421"/>
                    <a:pt x="651224" y="1443799"/>
                  </a:cubicBezTo>
                  <a:cubicBezTo>
                    <a:pt x="642811" y="1568323"/>
                    <a:pt x="605369" y="1661715"/>
                    <a:pt x="538901" y="1723977"/>
                  </a:cubicBezTo>
                  <a:cubicBezTo>
                    <a:pt x="472432" y="1786239"/>
                    <a:pt x="370205" y="1827466"/>
                    <a:pt x="232220" y="1847659"/>
                  </a:cubicBezTo>
                  <a:cubicBezTo>
                    <a:pt x="230537" y="1805591"/>
                    <a:pt x="225910" y="1769832"/>
                    <a:pt x="218337" y="1740384"/>
                  </a:cubicBezTo>
                  <a:cubicBezTo>
                    <a:pt x="210765" y="1710936"/>
                    <a:pt x="198565" y="1685274"/>
                    <a:pt x="181737" y="1663398"/>
                  </a:cubicBezTo>
                  <a:cubicBezTo>
                    <a:pt x="164910" y="1641523"/>
                    <a:pt x="141772" y="1622592"/>
                    <a:pt x="112324" y="1606605"/>
                  </a:cubicBezTo>
                  <a:cubicBezTo>
                    <a:pt x="82876" y="1590619"/>
                    <a:pt x="45435" y="1575054"/>
                    <a:pt x="0" y="1559909"/>
                  </a:cubicBezTo>
                  <a:lnTo>
                    <a:pt x="5048" y="1544764"/>
                  </a:lnTo>
                  <a:lnTo>
                    <a:pt x="217075" y="1554861"/>
                  </a:lnTo>
                  <a:cubicBezTo>
                    <a:pt x="311309" y="1559909"/>
                    <a:pt x="361791" y="1511109"/>
                    <a:pt x="368522" y="1408462"/>
                  </a:cubicBezTo>
                  <a:cubicBezTo>
                    <a:pt x="383667" y="1198118"/>
                    <a:pt x="394605" y="991140"/>
                    <a:pt x="401336" y="787527"/>
                  </a:cubicBezTo>
                  <a:cubicBezTo>
                    <a:pt x="408067" y="583914"/>
                    <a:pt x="411433" y="384719"/>
                    <a:pt x="411433" y="189940"/>
                  </a:cubicBezTo>
                  <a:lnTo>
                    <a:pt x="337565" y="189940"/>
                  </a:lnTo>
                  <a:lnTo>
                    <a:pt x="337565" y="178582"/>
                  </a:lnTo>
                  <a:lnTo>
                    <a:pt x="373571" y="178582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79037" y="4296415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211664" y="3141400"/>
              <a:ext cx="422603" cy="392518"/>
            </a:xfrm>
            <a:custGeom>
              <a:avLst/>
              <a:gdLst>
                <a:gd name="connsiteX0" fmla="*/ 326908 w 1010945"/>
                <a:gd name="connsiteY0" fmla="*/ 0 h 938975"/>
                <a:gd name="connsiteX1" fmla="*/ 657569 w 1010945"/>
                <a:gd name="connsiteY1" fmla="*/ 159020 h 938975"/>
                <a:gd name="connsiteX2" fmla="*/ 574273 w 1010945"/>
                <a:gd name="connsiteY2" fmla="*/ 259985 h 938975"/>
                <a:gd name="connsiteX3" fmla="*/ 574273 w 1010945"/>
                <a:gd name="connsiteY3" fmla="*/ 600742 h 938975"/>
                <a:gd name="connsiteX4" fmla="*/ 590679 w 1010945"/>
                <a:gd name="connsiteY4" fmla="*/ 662583 h 938975"/>
                <a:gd name="connsiteX5" fmla="*/ 649996 w 1010945"/>
                <a:gd name="connsiteY5" fmla="*/ 678990 h 938975"/>
                <a:gd name="connsiteX6" fmla="*/ 685334 w 1010945"/>
                <a:gd name="connsiteY6" fmla="*/ 678990 h 938975"/>
                <a:gd name="connsiteX7" fmla="*/ 750961 w 1010945"/>
                <a:gd name="connsiteY7" fmla="*/ 667631 h 938975"/>
                <a:gd name="connsiteX8" fmla="*/ 806492 w 1010945"/>
                <a:gd name="connsiteY8" fmla="*/ 620935 h 938975"/>
                <a:gd name="connsiteX9" fmla="*/ 816589 w 1010945"/>
                <a:gd name="connsiteY9" fmla="*/ 620935 h 938975"/>
                <a:gd name="connsiteX10" fmla="*/ 969297 w 1010945"/>
                <a:gd name="connsiteY10" fmla="*/ 749665 h 938975"/>
                <a:gd name="connsiteX11" fmla="*/ 1010945 w 1010945"/>
                <a:gd name="connsiteY11" fmla="*/ 835486 h 938975"/>
                <a:gd name="connsiteX12" fmla="*/ 935221 w 1010945"/>
                <a:gd name="connsiteY12" fmla="*/ 903637 h 938975"/>
                <a:gd name="connsiteX13" fmla="*/ 715623 w 1010945"/>
                <a:gd name="connsiteY13" fmla="*/ 938975 h 938975"/>
                <a:gd name="connsiteX14" fmla="*/ 533887 w 1010945"/>
                <a:gd name="connsiteY14" fmla="*/ 938975 h 938975"/>
                <a:gd name="connsiteX15" fmla="*/ 333219 w 1010945"/>
                <a:gd name="connsiteY15" fmla="*/ 874610 h 938975"/>
                <a:gd name="connsiteX16" fmla="*/ 276426 w 1010945"/>
                <a:gd name="connsiteY16" fmla="*/ 653749 h 938975"/>
                <a:gd name="connsiteX17" fmla="*/ 276426 w 1010945"/>
                <a:gd name="connsiteY17" fmla="*/ 187416 h 938975"/>
                <a:gd name="connsiteX18" fmla="*/ 0 w 1010945"/>
                <a:gd name="connsiteY18" fmla="*/ 187416 h 938975"/>
                <a:gd name="connsiteX19" fmla="*/ 0 w 1010945"/>
                <a:gd name="connsiteY19" fmla="*/ 171914 h 938975"/>
                <a:gd name="connsiteX20" fmla="*/ 13917 w 1010945"/>
                <a:gd name="connsiteY20" fmla="*/ 176058 h 938975"/>
                <a:gd name="connsiteX21" fmla="*/ 236040 w 1010945"/>
                <a:gd name="connsiteY21" fmla="*/ 176058 h 938975"/>
                <a:gd name="connsiteX22" fmla="*/ 326908 w 1010945"/>
                <a:gd name="connsiteY22" fmla="*/ 0 h 9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0945" h="938975">
                  <a:moveTo>
                    <a:pt x="326908" y="0"/>
                  </a:moveTo>
                  <a:lnTo>
                    <a:pt x="657569" y="159020"/>
                  </a:lnTo>
                  <a:lnTo>
                    <a:pt x="574273" y="259985"/>
                  </a:lnTo>
                  <a:lnTo>
                    <a:pt x="574273" y="600742"/>
                  </a:lnTo>
                  <a:cubicBezTo>
                    <a:pt x="574273" y="631031"/>
                    <a:pt x="579741" y="651645"/>
                    <a:pt x="590679" y="662583"/>
                  </a:cubicBezTo>
                  <a:cubicBezTo>
                    <a:pt x="601617" y="673521"/>
                    <a:pt x="621389" y="678990"/>
                    <a:pt x="649996" y="678990"/>
                  </a:cubicBezTo>
                  <a:lnTo>
                    <a:pt x="685334" y="678990"/>
                  </a:lnTo>
                  <a:cubicBezTo>
                    <a:pt x="710575" y="678990"/>
                    <a:pt x="732451" y="675204"/>
                    <a:pt x="750961" y="667631"/>
                  </a:cubicBezTo>
                  <a:cubicBezTo>
                    <a:pt x="769471" y="660059"/>
                    <a:pt x="787982" y="644493"/>
                    <a:pt x="806492" y="620935"/>
                  </a:cubicBezTo>
                  <a:lnTo>
                    <a:pt x="816589" y="620935"/>
                  </a:lnTo>
                  <a:cubicBezTo>
                    <a:pt x="890629" y="674783"/>
                    <a:pt x="941533" y="717693"/>
                    <a:pt x="969297" y="749665"/>
                  </a:cubicBezTo>
                  <a:cubicBezTo>
                    <a:pt x="997063" y="781638"/>
                    <a:pt x="1010945" y="810244"/>
                    <a:pt x="1010945" y="835486"/>
                  </a:cubicBezTo>
                  <a:cubicBezTo>
                    <a:pt x="1010945" y="857361"/>
                    <a:pt x="985705" y="880078"/>
                    <a:pt x="935221" y="903637"/>
                  </a:cubicBezTo>
                  <a:cubicBezTo>
                    <a:pt x="884739" y="927196"/>
                    <a:pt x="811540" y="938975"/>
                    <a:pt x="715623" y="938975"/>
                  </a:cubicBezTo>
                  <a:lnTo>
                    <a:pt x="533887" y="938975"/>
                  </a:lnTo>
                  <a:cubicBezTo>
                    <a:pt x="437970" y="938975"/>
                    <a:pt x="371080" y="917520"/>
                    <a:pt x="333219" y="874610"/>
                  </a:cubicBezTo>
                  <a:cubicBezTo>
                    <a:pt x="295356" y="831699"/>
                    <a:pt x="276426" y="758079"/>
                    <a:pt x="276426" y="653749"/>
                  </a:cubicBezTo>
                  <a:lnTo>
                    <a:pt x="276426" y="187416"/>
                  </a:lnTo>
                  <a:lnTo>
                    <a:pt x="0" y="187416"/>
                  </a:lnTo>
                  <a:lnTo>
                    <a:pt x="0" y="171914"/>
                  </a:lnTo>
                  <a:lnTo>
                    <a:pt x="13917" y="176058"/>
                  </a:lnTo>
                  <a:lnTo>
                    <a:pt x="236040" y="176058"/>
                  </a:lnTo>
                  <a:lnTo>
                    <a:pt x="326908" y="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283956" y="4177183"/>
              <a:ext cx="278019" cy="452661"/>
            </a:xfrm>
            <a:custGeom>
              <a:avLst/>
              <a:gdLst>
                <a:gd name="connsiteX0" fmla="*/ 282702 w 665073"/>
                <a:gd name="connsiteY0" fmla="*/ 0 h 1082850"/>
                <a:gd name="connsiteX1" fmla="*/ 665073 w 665073"/>
                <a:gd name="connsiteY1" fmla="*/ 113859 h 1082850"/>
                <a:gd name="connsiteX2" fmla="*/ 665073 w 665073"/>
                <a:gd name="connsiteY2" fmla="*/ 129361 h 1082850"/>
                <a:gd name="connsiteX3" fmla="*/ 605790 w 665073"/>
                <a:gd name="connsiteY3" fmla="*/ 129361 h 1082850"/>
                <a:gd name="connsiteX4" fmla="*/ 605790 w 665073"/>
                <a:gd name="connsiteY4" fmla="*/ 242316 h 1082850"/>
                <a:gd name="connsiteX5" fmla="*/ 574238 w 665073"/>
                <a:gd name="connsiteY5" fmla="*/ 526280 h 1082850"/>
                <a:gd name="connsiteX6" fmla="*/ 472012 w 665073"/>
                <a:gd name="connsiteY6" fmla="*/ 745879 h 1082850"/>
                <a:gd name="connsiteX7" fmla="*/ 287750 w 665073"/>
                <a:gd name="connsiteY7" fmla="*/ 923830 h 1082850"/>
                <a:gd name="connsiteX8" fmla="*/ 10097 w 665073"/>
                <a:gd name="connsiteY8" fmla="*/ 1082850 h 1082850"/>
                <a:gd name="connsiteX9" fmla="*/ 0 w 665073"/>
                <a:gd name="connsiteY9" fmla="*/ 1070229 h 1082850"/>
                <a:gd name="connsiteX10" fmla="*/ 142613 w 665073"/>
                <a:gd name="connsiteY10" fmla="*/ 887230 h 1082850"/>
                <a:gd name="connsiteX11" fmla="*/ 233481 w 665073"/>
                <a:gd name="connsiteY11" fmla="*/ 713065 h 1082850"/>
                <a:gd name="connsiteX12" fmla="*/ 280178 w 665073"/>
                <a:gd name="connsiteY12" fmla="*/ 521232 h 1082850"/>
                <a:gd name="connsiteX13" fmla="*/ 292799 w 665073"/>
                <a:gd name="connsiteY13" fmla="*/ 282702 h 1082850"/>
                <a:gd name="connsiteX14" fmla="*/ 290274 w 665073"/>
                <a:gd name="connsiteY14" fmla="*/ 136303 h 1082850"/>
                <a:gd name="connsiteX15" fmla="*/ 282702 w 665073"/>
                <a:gd name="connsiteY15" fmla="*/ 0 h 108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5073" h="1082850">
                  <a:moveTo>
                    <a:pt x="282702" y="0"/>
                  </a:moveTo>
                  <a:lnTo>
                    <a:pt x="665073" y="113859"/>
                  </a:lnTo>
                  <a:lnTo>
                    <a:pt x="665073" y="129361"/>
                  </a:lnTo>
                  <a:lnTo>
                    <a:pt x="605790" y="129361"/>
                  </a:lnTo>
                  <a:lnTo>
                    <a:pt x="605790" y="242316"/>
                  </a:lnTo>
                  <a:cubicBezTo>
                    <a:pt x="605790" y="350012"/>
                    <a:pt x="595273" y="444667"/>
                    <a:pt x="574238" y="526280"/>
                  </a:cubicBezTo>
                  <a:cubicBezTo>
                    <a:pt x="553204" y="607893"/>
                    <a:pt x="519128" y="681093"/>
                    <a:pt x="472012" y="745879"/>
                  </a:cubicBezTo>
                  <a:cubicBezTo>
                    <a:pt x="424894" y="810665"/>
                    <a:pt x="363474" y="869982"/>
                    <a:pt x="287750" y="923830"/>
                  </a:cubicBezTo>
                  <a:cubicBezTo>
                    <a:pt x="212026" y="977678"/>
                    <a:pt x="119475" y="1030685"/>
                    <a:pt x="10097" y="1082850"/>
                  </a:cubicBezTo>
                  <a:lnTo>
                    <a:pt x="0" y="1070229"/>
                  </a:lnTo>
                  <a:cubicBezTo>
                    <a:pt x="57214" y="1004602"/>
                    <a:pt x="104751" y="943602"/>
                    <a:pt x="142613" y="887230"/>
                  </a:cubicBezTo>
                  <a:cubicBezTo>
                    <a:pt x="180475" y="830858"/>
                    <a:pt x="210764" y="772803"/>
                    <a:pt x="233481" y="713065"/>
                  </a:cubicBezTo>
                  <a:cubicBezTo>
                    <a:pt x="256199" y="653328"/>
                    <a:pt x="271764" y="589383"/>
                    <a:pt x="280178" y="521232"/>
                  </a:cubicBezTo>
                  <a:cubicBezTo>
                    <a:pt x="288591" y="453081"/>
                    <a:pt x="292799" y="373571"/>
                    <a:pt x="292799" y="282702"/>
                  </a:cubicBezTo>
                  <a:cubicBezTo>
                    <a:pt x="292799" y="232220"/>
                    <a:pt x="291957" y="183420"/>
                    <a:pt x="290274" y="136303"/>
                  </a:cubicBezTo>
                  <a:cubicBezTo>
                    <a:pt x="288591" y="89186"/>
                    <a:pt x="286067" y="43751"/>
                    <a:pt x="282702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397218" y="3230560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015788" y="4357138"/>
              <a:ext cx="910471" cy="92750"/>
            </a:xfrm>
            <a:custGeom>
              <a:avLst/>
              <a:gdLst/>
              <a:ahLst/>
              <a:cxnLst/>
              <a:rect l="l" t="t" r="r" b="b"/>
              <a:pathLst>
                <a:path w="641224" h="65322">
                  <a:moveTo>
                    <a:pt x="561671" y="0"/>
                  </a:moveTo>
                  <a:lnTo>
                    <a:pt x="641224" y="58807"/>
                  </a:lnTo>
                  <a:cubicBezTo>
                    <a:pt x="641224" y="58807"/>
                    <a:pt x="635509" y="60979"/>
                    <a:pt x="624079" y="65322"/>
                  </a:cubicBezTo>
                  <a:lnTo>
                    <a:pt x="0" y="65322"/>
                  </a:lnTo>
                  <a:lnTo>
                    <a:pt x="0" y="62236"/>
                  </a:lnTo>
                  <a:lnTo>
                    <a:pt x="517094" y="62236"/>
                  </a:lnTo>
                  <a:lnTo>
                    <a:pt x="561671" y="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43" name="椭圆 42"/>
            <p:cNvSpPr/>
            <p:nvPr userDrawn="1"/>
          </p:nvSpPr>
          <p:spPr>
            <a:xfrm>
              <a:off x="5533014" y="1176950"/>
              <a:ext cx="389302" cy="389300"/>
            </a:xfrm>
            <a:prstGeom prst="ellipse">
              <a:avLst/>
            </a:prstGeom>
            <a:noFill/>
            <a:ln w="3175"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</a:endParaRPr>
            </a:p>
          </p:txBody>
        </p:sp>
        <p:sp>
          <p:nvSpPr>
            <p:cNvPr id="8" name="文本框 7"/>
            <p:cNvSpPr txBox="1"/>
            <p:nvPr userDrawn="1"/>
          </p:nvSpPr>
          <p:spPr>
            <a:xfrm>
              <a:off x="499581" y="363967"/>
              <a:ext cx="320767" cy="772373"/>
            </a:xfrm>
            <a:custGeom>
              <a:avLst/>
              <a:gdLst>
                <a:gd name="connsiteX0" fmla="*/ 459391 w 767335"/>
                <a:gd name="connsiteY0" fmla="*/ 0 h 1847659"/>
                <a:gd name="connsiteX1" fmla="*/ 767335 w 767335"/>
                <a:gd name="connsiteY1" fmla="*/ 161544 h 1847659"/>
                <a:gd name="connsiteX2" fmla="*/ 681514 w 767335"/>
                <a:gd name="connsiteY2" fmla="*/ 270081 h 1847659"/>
                <a:gd name="connsiteX3" fmla="*/ 680252 w 767335"/>
                <a:gd name="connsiteY3" fmla="*/ 561618 h 1847659"/>
                <a:gd name="connsiteX4" fmla="*/ 675204 w 767335"/>
                <a:gd name="connsiteY4" fmla="*/ 843058 h 1847659"/>
                <a:gd name="connsiteX5" fmla="*/ 665107 w 767335"/>
                <a:gd name="connsiteY5" fmla="*/ 1132070 h 1847659"/>
                <a:gd name="connsiteX6" fmla="*/ 651224 w 767335"/>
                <a:gd name="connsiteY6" fmla="*/ 1443799 h 1847659"/>
                <a:gd name="connsiteX7" fmla="*/ 538901 w 767335"/>
                <a:gd name="connsiteY7" fmla="*/ 1723977 h 1847659"/>
                <a:gd name="connsiteX8" fmla="*/ 232220 w 767335"/>
                <a:gd name="connsiteY8" fmla="*/ 1847659 h 1847659"/>
                <a:gd name="connsiteX9" fmla="*/ 218337 w 767335"/>
                <a:gd name="connsiteY9" fmla="*/ 1740384 h 1847659"/>
                <a:gd name="connsiteX10" fmla="*/ 181737 w 767335"/>
                <a:gd name="connsiteY10" fmla="*/ 1663398 h 1847659"/>
                <a:gd name="connsiteX11" fmla="*/ 112324 w 767335"/>
                <a:gd name="connsiteY11" fmla="*/ 1606605 h 1847659"/>
                <a:gd name="connsiteX12" fmla="*/ 0 w 767335"/>
                <a:gd name="connsiteY12" fmla="*/ 1559909 h 1847659"/>
                <a:gd name="connsiteX13" fmla="*/ 5048 w 767335"/>
                <a:gd name="connsiteY13" fmla="*/ 1544764 h 1847659"/>
                <a:gd name="connsiteX14" fmla="*/ 217075 w 767335"/>
                <a:gd name="connsiteY14" fmla="*/ 1554861 h 1847659"/>
                <a:gd name="connsiteX15" fmla="*/ 368522 w 767335"/>
                <a:gd name="connsiteY15" fmla="*/ 1408462 h 1847659"/>
                <a:gd name="connsiteX16" fmla="*/ 401336 w 767335"/>
                <a:gd name="connsiteY16" fmla="*/ 787527 h 1847659"/>
                <a:gd name="connsiteX17" fmla="*/ 411433 w 767335"/>
                <a:gd name="connsiteY17" fmla="*/ 189940 h 1847659"/>
                <a:gd name="connsiteX18" fmla="*/ 337565 w 767335"/>
                <a:gd name="connsiteY18" fmla="*/ 189940 h 1847659"/>
                <a:gd name="connsiteX19" fmla="*/ 337565 w 767335"/>
                <a:gd name="connsiteY19" fmla="*/ 178582 h 1847659"/>
                <a:gd name="connsiteX20" fmla="*/ 373571 w 767335"/>
                <a:gd name="connsiteY20" fmla="*/ 178582 h 18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7335" h="1847659">
                  <a:moveTo>
                    <a:pt x="459391" y="0"/>
                  </a:moveTo>
                  <a:lnTo>
                    <a:pt x="767335" y="161544"/>
                  </a:lnTo>
                  <a:lnTo>
                    <a:pt x="681514" y="270081"/>
                  </a:lnTo>
                  <a:cubicBezTo>
                    <a:pt x="681514" y="371046"/>
                    <a:pt x="681093" y="468225"/>
                    <a:pt x="680252" y="561618"/>
                  </a:cubicBezTo>
                  <a:cubicBezTo>
                    <a:pt x="679411" y="655010"/>
                    <a:pt x="677728" y="748824"/>
                    <a:pt x="675204" y="843058"/>
                  </a:cubicBezTo>
                  <a:cubicBezTo>
                    <a:pt x="672680" y="937292"/>
                    <a:pt x="669314" y="1033629"/>
                    <a:pt x="665107" y="1132070"/>
                  </a:cubicBezTo>
                  <a:cubicBezTo>
                    <a:pt x="660900" y="1230511"/>
                    <a:pt x="656273" y="1334421"/>
                    <a:pt x="651224" y="1443799"/>
                  </a:cubicBezTo>
                  <a:cubicBezTo>
                    <a:pt x="642811" y="1568323"/>
                    <a:pt x="605369" y="1661715"/>
                    <a:pt x="538901" y="1723977"/>
                  </a:cubicBezTo>
                  <a:cubicBezTo>
                    <a:pt x="472432" y="1786239"/>
                    <a:pt x="370205" y="1827466"/>
                    <a:pt x="232220" y="1847659"/>
                  </a:cubicBezTo>
                  <a:cubicBezTo>
                    <a:pt x="230537" y="1805591"/>
                    <a:pt x="225910" y="1769832"/>
                    <a:pt x="218337" y="1740384"/>
                  </a:cubicBezTo>
                  <a:cubicBezTo>
                    <a:pt x="210765" y="1710936"/>
                    <a:pt x="198565" y="1685274"/>
                    <a:pt x="181737" y="1663398"/>
                  </a:cubicBezTo>
                  <a:cubicBezTo>
                    <a:pt x="164910" y="1641523"/>
                    <a:pt x="141772" y="1622592"/>
                    <a:pt x="112324" y="1606605"/>
                  </a:cubicBezTo>
                  <a:cubicBezTo>
                    <a:pt x="82876" y="1590619"/>
                    <a:pt x="45435" y="1575054"/>
                    <a:pt x="0" y="1559909"/>
                  </a:cubicBezTo>
                  <a:lnTo>
                    <a:pt x="5048" y="1544764"/>
                  </a:lnTo>
                  <a:lnTo>
                    <a:pt x="217075" y="1554861"/>
                  </a:lnTo>
                  <a:cubicBezTo>
                    <a:pt x="311309" y="1559909"/>
                    <a:pt x="361791" y="1511109"/>
                    <a:pt x="368522" y="1408462"/>
                  </a:cubicBezTo>
                  <a:cubicBezTo>
                    <a:pt x="383667" y="1198118"/>
                    <a:pt x="394605" y="991140"/>
                    <a:pt x="401336" y="787527"/>
                  </a:cubicBezTo>
                  <a:cubicBezTo>
                    <a:pt x="408067" y="583914"/>
                    <a:pt x="411433" y="384719"/>
                    <a:pt x="411433" y="189940"/>
                  </a:cubicBezTo>
                  <a:lnTo>
                    <a:pt x="337565" y="189940"/>
                  </a:lnTo>
                  <a:lnTo>
                    <a:pt x="337565" y="178582"/>
                  </a:lnTo>
                  <a:lnTo>
                    <a:pt x="373571" y="178582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>
              <a:outerShdw blurRad="63500" sx="102000" sy="102000" algn="ctr" rotWithShape="0">
                <a:prstClr val="black">
                  <a:alpha val="7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9" name="文本框 8"/>
            <p:cNvSpPr txBox="1"/>
            <p:nvPr userDrawn="1"/>
          </p:nvSpPr>
          <p:spPr>
            <a:xfrm>
              <a:off x="4846063" y="340942"/>
              <a:ext cx="572988" cy="818423"/>
            </a:xfrm>
            <a:custGeom>
              <a:avLst/>
              <a:gdLst/>
              <a:ahLst/>
              <a:cxnLst/>
              <a:rect l="l" t="t" r="r" b="b"/>
              <a:pathLst>
                <a:path w="1585150" h="2264140">
                  <a:moveTo>
                    <a:pt x="547735" y="0"/>
                  </a:moveTo>
                  <a:lnTo>
                    <a:pt x="1007126" y="63103"/>
                  </a:lnTo>
                  <a:lnTo>
                    <a:pt x="896064" y="166592"/>
                  </a:lnTo>
                  <a:lnTo>
                    <a:pt x="896064" y="913102"/>
                  </a:lnTo>
                  <a:lnTo>
                    <a:pt x="1080326" y="913102"/>
                  </a:lnTo>
                  <a:lnTo>
                    <a:pt x="1267111" y="638604"/>
                  </a:lnTo>
                  <a:lnTo>
                    <a:pt x="1585150" y="903006"/>
                  </a:lnTo>
                  <a:cubicBezTo>
                    <a:pt x="1585150" y="903006"/>
                    <a:pt x="1564957" y="910158"/>
                    <a:pt x="1524571" y="924461"/>
                  </a:cubicBezTo>
                  <a:lnTo>
                    <a:pt x="896064" y="924461"/>
                  </a:lnTo>
                  <a:lnTo>
                    <a:pt x="896064" y="1307497"/>
                  </a:lnTo>
                  <a:cubicBezTo>
                    <a:pt x="896064" y="1324324"/>
                    <a:pt x="896064" y="1352931"/>
                    <a:pt x="896064" y="1393317"/>
                  </a:cubicBezTo>
                  <a:cubicBezTo>
                    <a:pt x="896064" y="1433703"/>
                    <a:pt x="896485" y="1480399"/>
                    <a:pt x="897326" y="1533406"/>
                  </a:cubicBezTo>
                  <a:cubicBezTo>
                    <a:pt x="898168" y="1586413"/>
                    <a:pt x="899009" y="1643626"/>
                    <a:pt x="899851" y="1705046"/>
                  </a:cubicBezTo>
                  <a:cubicBezTo>
                    <a:pt x="900692" y="1766467"/>
                    <a:pt x="901534" y="1826625"/>
                    <a:pt x="902375" y="1885521"/>
                  </a:cubicBezTo>
                  <a:cubicBezTo>
                    <a:pt x="903216" y="1944418"/>
                    <a:pt x="904058" y="1999107"/>
                    <a:pt x="904898" y="2049589"/>
                  </a:cubicBezTo>
                  <a:cubicBezTo>
                    <a:pt x="905740" y="2100072"/>
                    <a:pt x="906161" y="2141299"/>
                    <a:pt x="906161" y="2173272"/>
                  </a:cubicBezTo>
                  <a:cubicBezTo>
                    <a:pt x="906161" y="2196830"/>
                    <a:pt x="902375" y="2212816"/>
                    <a:pt x="894802" y="2221230"/>
                  </a:cubicBezTo>
                  <a:cubicBezTo>
                    <a:pt x="887230" y="2229644"/>
                    <a:pt x="874188" y="2235533"/>
                    <a:pt x="855678" y="2238899"/>
                  </a:cubicBezTo>
                  <a:cubicBezTo>
                    <a:pt x="832120" y="2243947"/>
                    <a:pt x="806458" y="2248154"/>
                    <a:pt x="778692" y="2251520"/>
                  </a:cubicBezTo>
                  <a:cubicBezTo>
                    <a:pt x="750927" y="2254885"/>
                    <a:pt x="723162" y="2257409"/>
                    <a:pt x="695396" y="2259092"/>
                  </a:cubicBezTo>
                  <a:cubicBezTo>
                    <a:pt x="667631" y="2260775"/>
                    <a:pt x="640707" y="2262037"/>
                    <a:pt x="614624" y="2262878"/>
                  </a:cubicBezTo>
                  <a:cubicBezTo>
                    <a:pt x="588542" y="2263719"/>
                    <a:pt x="566245" y="2264140"/>
                    <a:pt x="547735" y="2264140"/>
                  </a:cubicBezTo>
                  <a:cubicBezTo>
                    <a:pt x="549418" y="2208609"/>
                    <a:pt x="551100" y="2140037"/>
                    <a:pt x="552783" y="2058424"/>
                  </a:cubicBezTo>
                  <a:cubicBezTo>
                    <a:pt x="554466" y="1976811"/>
                    <a:pt x="556149" y="1894356"/>
                    <a:pt x="557831" y="1811060"/>
                  </a:cubicBezTo>
                  <a:cubicBezTo>
                    <a:pt x="559514" y="1727764"/>
                    <a:pt x="560776" y="1649516"/>
                    <a:pt x="561618" y="1576316"/>
                  </a:cubicBezTo>
                  <a:cubicBezTo>
                    <a:pt x="562459" y="1503116"/>
                    <a:pt x="562880" y="1447165"/>
                    <a:pt x="562880" y="1408462"/>
                  </a:cubicBezTo>
                  <a:lnTo>
                    <a:pt x="562880" y="924461"/>
                  </a:lnTo>
                  <a:lnTo>
                    <a:pt x="0" y="924461"/>
                  </a:lnTo>
                  <a:lnTo>
                    <a:pt x="0" y="913102"/>
                  </a:lnTo>
                  <a:lnTo>
                    <a:pt x="562880" y="913102"/>
                  </a:lnTo>
                  <a:lnTo>
                    <a:pt x="562880" y="525018"/>
                  </a:lnTo>
                  <a:cubicBezTo>
                    <a:pt x="562880" y="503142"/>
                    <a:pt x="562459" y="472432"/>
                    <a:pt x="561618" y="432887"/>
                  </a:cubicBezTo>
                  <a:cubicBezTo>
                    <a:pt x="560776" y="393343"/>
                    <a:pt x="559935" y="349171"/>
                    <a:pt x="559093" y="300371"/>
                  </a:cubicBezTo>
                  <a:cubicBezTo>
                    <a:pt x="558252" y="251571"/>
                    <a:pt x="556570" y="200668"/>
                    <a:pt x="554045" y="147661"/>
                  </a:cubicBezTo>
                  <a:cubicBezTo>
                    <a:pt x="551521" y="94655"/>
                    <a:pt x="549418" y="45434"/>
                    <a:pt x="547735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>
              <a:outerShdw blurRad="63500" sx="102000" sy="102000" algn="ctr" rotWithShape="0">
                <a:prstClr val="black">
                  <a:alpha val="7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0" name="文本框 9"/>
            <p:cNvSpPr txBox="1"/>
            <p:nvPr userDrawn="1"/>
          </p:nvSpPr>
          <p:spPr>
            <a:xfrm>
              <a:off x="2590340" y="1575083"/>
              <a:ext cx="322877" cy="847289"/>
            </a:xfrm>
            <a:custGeom>
              <a:avLst/>
              <a:gdLst/>
              <a:ahLst/>
              <a:cxnLst/>
              <a:rect l="l" t="t" r="r" b="b"/>
              <a:pathLst>
                <a:path w="772382" h="2026872">
                  <a:moveTo>
                    <a:pt x="461914" y="0"/>
                  </a:moveTo>
                  <a:lnTo>
                    <a:pt x="772382" y="151448"/>
                  </a:lnTo>
                  <a:lnTo>
                    <a:pt x="684038" y="259985"/>
                  </a:lnTo>
                  <a:lnTo>
                    <a:pt x="684038" y="898589"/>
                  </a:lnTo>
                  <a:cubicBezTo>
                    <a:pt x="684038" y="1053402"/>
                    <a:pt x="684038" y="1209056"/>
                    <a:pt x="684038" y="1365552"/>
                  </a:cubicBezTo>
                  <a:cubicBezTo>
                    <a:pt x="684038" y="1522047"/>
                    <a:pt x="685721" y="1695371"/>
                    <a:pt x="689086" y="1885521"/>
                  </a:cubicBezTo>
                  <a:cubicBezTo>
                    <a:pt x="689086" y="1910763"/>
                    <a:pt x="684038" y="1929273"/>
                    <a:pt x="673941" y="1941052"/>
                  </a:cubicBezTo>
                  <a:cubicBezTo>
                    <a:pt x="663845" y="1952831"/>
                    <a:pt x="646176" y="1962086"/>
                    <a:pt x="620934" y="1968817"/>
                  </a:cubicBezTo>
                  <a:cubicBezTo>
                    <a:pt x="595693" y="1975548"/>
                    <a:pt x="567087" y="1981017"/>
                    <a:pt x="535114" y="1985224"/>
                  </a:cubicBezTo>
                  <a:cubicBezTo>
                    <a:pt x="503142" y="1989431"/>
                    <a:pt x="465280" y="1992376"/>
                    <a:pt x="421529" y="1994059"/>
                  </a:cubicBezTo>
                  <a:lnTo>
                    <a:pt x="421529" y="1704415"/>
                  </a:lnTo>
                  <a:lnTo>
                    <a:pt x="267557" y="1704415"/>
                  </a:lnTo>
                  <a:lnTo>
                    <a:pt x="267557" y="1918335"/>
                  </a:lnTo>
                  <a:cubicBezTo>
                    <a:pt x="267557" y="1946942"/>
                    <a:pt x="264191" y="1967135"/>
                    <a:pt x="257460" y="1978914"/>
                  </a:cubicBezTo>
                  <a:cubicBezTo>
                    <a:pt x="250729" y="1990693"/>
                    <a:pt x="234743" y="1999948"/>
                    <a:pt x="209502" y="2006679"/>
                  </a:cubicBezTo>
                  <a:cubicBezTo>
                    <a:pt x="199406" y="2010045"/>
                    <a:pt x="185102" y="2012569"/>
                    <a:pt x="166592" y="2014252"/>
                  </a:cubicBezTo>
                  <a:cubicBezTo>
                    <a:pt x="148082" y="2015934"/>
                    <a:pt x="128730" y="2018038"/>
                    <a:pt x="108537" y="2020562"/>
                  </a:cubicBezTo>
                  <a:cubicBezTo>
                    <a:pt x="88344" y="2023086"/>
                    <a:pt x="68572" y="2024769"/>
                    <a:pt x="49220" y="2025610"/>
                  </a:cubicBezTo>
                  <a:cubicBezTo>
                    <a:pt x="29868" y="2026452"/>
                    <a:pt x="13462" y="2026872"/>
                    <a:pt x="0" y="2026872"/>
                  </a:cubicBezTo>
                  <a:cubicBezTo>
                    <a:pt x="1683" y="1941052"/>
                    <a:pt x="2945" y="1847659"/>
                    <a:pt x="3786" y="1746695"/>
                  </a:cubicBezTo>
                  <a:cubicBezTo>
                    <a:pt x="4627" y="1645729"/>
                    <a:pt x="5469" y="1548972"/>
                    <a:pt x="6310" y="1456420"/>
                  </a:cubicBezTo>
                  <a:cubicBezTo>
                    <a:pt x="7151" y="1363869"/>
                    <a:pt x="7993" y="1283097"/>
                    <a:pt x="8834" y="1214104"/>
                  </a:cubicBezTo>
                  <a:cubicBezTo>
                    <a:pt x="9676" y="1145111"/>
                    <a:pt x="10096" y="1098836"/>
                    <a:pt x="10096" y="1075277"/>
                  </a:cubicBezTo>
                  <a:lnTo>
                    <a:pt x="10096" y="600742"/>
                  </a:lnTo>
                  <a:cubicBezTo>
                    <a:pt x="10096" y="568770"/>
                    <a:pt x="10096" y="535115"/>
                    <a:pt x="10096" y="499777"/>
                  </a:cubicBezTo>
                  <a:cubicBezTo>
                    <a:pt x="10096" y="464439"/>
                    <a:pt x="10096" y="425736"/>
                    <a:pt x="10096" y="383667"/>
                  </a:cubicBezTo>
                  <a:cubicBezTo>
                    <a:pt x="10096" y="341598"/>
                    <a:pt x="9676" y="294481"/>
                    <a:pt x="8834" y="242316"/>
                  </a:cubicBezTo>
                  <a:cubicBezTo>
                    <a:pt x="7993" y="190151"/>
                    <a:pt x="6731" y="130413"/>
                    <a:pt x="5048" y="63103"/>
                  </a:cubicBezTo>
                  <a:lnTo>
                    <a:pt x="335709" y="168485"/>
                  </a:lnTo>
                  <a:lnTo>
                    <a:pt x="381143" y="168485"/>
                  </a:lnTo>
                  <a:lnTo>
                    <a:pt x="461914" y="0"/>
                  </a:lnTo>
                  <a:close/>
                  <a:moveTo>
                    <a:pt x="267557" y="179844"/>
                  </a:moveTo>
                  <a:lnTo>
                    <a:pt x="267557" y="1693057"/>
                  </a:lnTo>
                  <a:lnTo>
                    <a:pt x="421529" y="1693057"/>
                  </a:lnTo>
                  <a:lnTo>
                    <a:pt x="421529" y="179844"/>
                  </a:lnTo>
                  <a:lnTo>
                    <a:pt x="267557" y="179844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>
              <a:outerShdw blurRad="63500" sx="102000" sy="102000" algn="ctr" rotWithShape="0">
                <a:prstClr val="black">
                  <a:alpha val="7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396704" y="1795609"/>
              <a:ext cx="526523" cy="406235"/>
            </a:xfrm>
            <a:custGeom>
              <a:avLst/>
              <a:gdLst/>
              <a:ahLst/>
              <a:cxnLst/>
              <a:rect l="l" t="t" r="r" b="b"/>
              <a:pathLst>
                <a:path w="1259539" h="971788">
                  <a:moveTo>
                    <a:pt x="926354" y="0"/>
                  </a:moveTo>
                  <a:lnTo>
                    <a:pt x="1259539" y="148924"/>
                  </a:lnTo>
                  <a:lnTo>
                    <a:pt x="1178767" y="252413"/>
                  </a:lnTo>
                  <a:lnTo>
                    <a:pt x="1178767" y="535115"/>
                  </a:lnTo>
                  <a:cubicBezTo>
                    <a:pt x="1178767" y="583914"/>
                    <a:pt x="1178767" y="633976"/>
                    <a:pt x="1178767" y="685300"/>
                  </a:cubicBezTo>
                  <a:cubicBezTo>
                    <a:pt x="1178767" y="736624"/>
                    <a:pt x="1180449" y="795941"/>
                    <a:pt x="1183815" y="863251"/>
                  </a:cubicBezTo>
                  <a:cubicBezTo>
                    <a:pt x="1185498" y="888492"/>
                    <a:pt x="1181712" y="907423"/>
                    <a:pt x="1172456" y="920044"/>
                  </a:cubicBezTo>
                  <a:cubicBezTo>
                    <a:pt x="1163201" y="932665"/>
                    <a:pt x="1146794" y="941499"/>
                    <a:pt x="1123236" y="946547"/>
                  </a:cubicBezTo>
                  <a:cubicBezTo>
                    <a:pt x="1049195" y="963375"/>
                    <a:pt x="966740" y="971788"/>
                    <a:pt x="875872" y="971788"/>
                  </a:cubicBezTo>
                  <a:lnTo>
                    <a:pt x="875872" y="803303"/>
                  </a:lnTo>
                  <a:lnTo>
                    <a:pt x="307944" y="803303"/>
                  </a:lnTo>
                  <a:lnTo>
                    <a:pt x="307944" y="860727"/>
                  </a:lnTo>
                  <a:cubicBezTo>
                    <a:pt x="307944" y="909527"/>
                    <a:pt x="285647" y="938133"/>
                    <a:pt x="241054" y="946547"/>
                  </a:cubicBezTo>
                  <a:cubicBezTo>
                    <a:pt x="196461" y="954961"/>
                    <a:pt x="152289" y="961271"/>
                    <a:pt x="108538" y="965478"/>
                  </a:cubicBezTo>
                  <a:cubicBezTo>
                    <a:pt x="64786" y="969685"/>
                    <a:pt x="28607" y="971788"/>
                    <a:pt x="0" y="971788"/>
                  </a:cubicBezTo>
                  <a:cubicBezTo>
                    <a:pt x="3366" y="889334"/>
                    <a:pt x="5890" y="822024"/>
                    <a:pt x="7573" y="769858"/>
                  </a:cubicBezTo>
                  <a:cubicBezTo>
                    <a:pt x="9255" y="717693"/>
                    <a:pt x="10097" y="668893"/>
                    <a:pt x="10097" y="623459"/>
                  </a:cubicBezTo>
                  <a:lnTo>
                    <a:pt x="10097" y="386191"/>
                  </a:lnTo>
                  <a:cubicBezTo>
                    <a:pt x="10097" y="347488"/>
                    <a:pt x="10097" y="303316"/>
                    <a:pt x="10097" y="253675"/>
                  </a:cubicBezTo>
                  <a:cubicBezTo>
                    <a:pt x="10097" y="204034"/>
                    <a:pt x="8414" y="136303"/>
                    <a:pt x="5048" y="50483"/>
                  </a:cubicBezTo>
                  <a:lnTo>
                    <a:pt x="376095" y="158389"/>
                  </a:lnTo>
                  <a:lnTo>
                    <a:pt x="838010" y="158389"/>
                  </a:lnTo>
                  <a:lnTo>
                    <a:pt x="926354" y="0"/>
                  </a:lnTo>
                  <a:close/>
                  <a:moveTo>
                    <a:pt x="307944" y="169748"/>
                  </a:moveTo>
                  <a:lnTo>
                    <a:pt x="307944" y="791944"/>
                  </a:lnTo>
                  <a:lnTo>
                    <a:pt x="875872" y="791944"/>
                  </a:lnTo>
                  <a:lnTo>
                    <a:pt x="875872" y="169748"/>
                  </a:lnTo>
                  <a:lnTo>
                    <a:pt x="307944" y="169748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>
              <a:outerShdw blurRad="63500" sx="102000" sy="102000" algn="ctr" rotWithShape="0">
                <a:prstClr val="black">
                  <a:alpha val="7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3" name="文本框 12"/>
            <p:cNvSpPr txBox="1"/>
            <p:nvPr userDrawn="1"/>
          </p:nvSpPr>
          <p:spPr>
            <a:xfrm>
              <a:off x="2604067" y="353124"/>
              <a:ext cx="398345" cy="794058"/>
            </a:xfrm>
            <a:custGeom>
              <a:avLst/>
              <a:gdLst>
                <a:gd name="connsiteX0" fmla="*/ 556218 w 952915"/>
                <a:gd name="connsiteY0" fmla="*/ 0 h 1899535"/>
                <a:gd name="connsiteX1" fmla="*/ 952915 w 952915"/>
                <a:gd name="connsiteY1" fmla="*/ 50377 h 1899535"/>
                <a:gd name="connsiteX2" fmla="*/ 860563 w 952915"/>
                <a:gd name="connsiteY2" fmla="*/ 140630 h 1899535"/>
                <a:gd name="connsiteX3" fmla="*/ 860563 w 952915"/>
                <a:gd name="connsiteY3" fmla="*/ 157581 h 1899535"/>
                <a:gd name="connsiteX4" fmla="*/ 840002 w 952915"/>
                <a:gd name="connsiteY4" fmla="*/ 157581 h 1899535"/>
                <a:gd name="connsiteX5" fmla="*/ 840002 w 952915"/>
                <a:gd name="connsiteY5" fmla="*/ 416550 h 1899535"/>
                <a:gd name="connsiteX6" fmla="*/ 836164 w 952915"/>
                <a:gd name="connsiteY6" fmla="*/ 509385 h 1899535"/>
                <a:gd name="connsiteX7" fmla="*/ 785001 w 952915"/>
                <a:gd name="connsiteY7" fmla="*/ 940324 h 1899535"/>
                <a:gd name="connsiteX8" fmla="*/ 640175 w 952915"/>
                <a:gd name="connsiteY8" fmla="*/ 1338072 h 1899535"/>
                <a:gd name="connsiteX9" fmla="*/ 389353 w 952915"/>
                <a:gd name="connsiteY9" fmla="*/ 1642417 h 1899535"/>
                <a:gd name="connsiteX10" fmla="*/ 10495 w 952915"/>
                <a:gd name="connsiteY10" fmla="*/ 1899535 h 1899535"/>
                <a:gd name="connsiteX11" fmla="*/ 0 w 952915"/>
                <a:gd name="connsiteY11" fmla="*/ 1891140 h 1899535"/>
                <a:gd name="connsiteX12" fmla="*/ 200449 w 952915"/>
                <a:gd name="connsiteY12" fmla="*/ 1640318 h 1899535"/>
                <a:gd name="connsiteX13" fmla="*/ 351573 w 952915"/>
                <a:gd name="connsiteY13" fmla="*/ 1407335 h 1899535"/>
                <a:gd name="connsiteX14" fmla="*/ 458616 w 952915"/>
                <a:gd name="connsiteY14" fmla="*/ 1177502 h 1899535"/>
                <a:gd name="connsiteX15" fmla="*/ 526833 w 952915"/>
                <a:gd name="connsiteY15" fmla="*/ 935075 h 1899535"/>
                <a:gd name="connsiteX16" fmla="*/ 562513 w 952915"/>
                <a:gd name="connsiteY16" fmla="*/ 663264 h 1899535"/>
                <a:gd name="connsiteX17" fmla="*/ 573011 w 952915"/>
                <a:gd name="connsiteY17" fmla="*/ 344228 h 1899535"/>
                <a:gd name="connsiteX18" fmla="*/ 568812 w 952915"/>
                <a:gd name="connsiteY18" fmla="*/ 183658 h 1899535"/>
                <a:gd name="connsiteX19" fmla="*/ 556218 w 952915"/>
                <a:gd name="connsiteY19" fmla="*/ 0 h 189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915" h="1899535">
                  <a:moveTo>
                    <a:pt x="556218" y="0"/>
                  </a:moveTo>
                  <a:lnTo>
                    <a:pt x="952915" y="50377"/>
                  </a:lnTo>
                  <a:lnTo>
                    <a:pt x="860563" y="140630"/>
                  </a:lnTo>
                  <a:lnTo>
                    <a:pt x="860563" y="157581"/>
                  </a:lnTo>
                  <a:lnTo>
                    <a:pt x="840002" y="157581"/>
                  </a:lnTo>
                  <a:lnTo>
                    <a:pt x="840002" y="416550"/>
                  </a:lnTo>
                  <a:lnTo>
                    <a:pt x="836164" y="509385"/>
                  </a:lnTo>
                  <a:cubicBezTo>
                    <a:pt x="826194" y="683334"/>
                    <a:pt x="809140" y="826981"/>
                    <a:pt x="785001" y="940324"/>
                  </a:cubicBezTo>
                  <a:cubicBezTo>
                    <a:pt x="752819" y="1091446"/>
                    <a:pt x="704545" y="1224029"/>
                    <a:pt x="640175" y="1338072"/>
                  </a:cubicBezTo>
                  <a:cubicBezTo>
                    <a:pt x="575808" y="1452115"/>
                    <a:pt x="492200" y="1553563"/>
                    <a:pt x="389353" y="1642417"/>
                  </a:cubicBezTo>
                  <a:cubicBezTo>
                    <a:pt x="286506" y="1731271"/>
                    <a:pt x="160218" y="1816979"/>
                    <a:pt x="10495" y="1899535"/>
                  </a:cubicBezTo>
                  <a:lnTo>
                    <a:pt x="0" y="1891140"/>
                  </a:lnTo>
                  <a:cubicBezTo>
                    <a:pt x="75562" y="1802987"/>
                    <a:pt x="142378" y="1719378"/>
                    <a:pt x="200449" y="1640318"/>
                  </a:cubicBezTo>
                  <a:cubicBezTo>
                    <a:pt x="258520" y="1561257"/>
                    <a:pt x="308894" y="1483599"/>
                    <a:pt x="351573" y="1407335"/>
                  </a:cubicBezTo>
                  <a:cubicBezTo>
                    <a:pt x="394250" y="1331075"/>
                    <a:pt x="429933" y="1254463"/>
                    <a:pt x="458616" y="1177502"/>
                  </a:cubicBezTo>
                  <a:cubicBezTo>
                    <a:pt x="487303" y="1100542"/>
                    <a:pt x="510040" y="1019734"/>
                    <a:pt x="526833" y="935075"/>
                  </a:cubicBezTo>
                  <a:cubicBezTo>
                    <a:pt x="543623" y="850420"/>
                    <a:pt x="555520" y="759815"/>
                    <a:pt x="562513" y="663264"/>
                  </a:cubicBezTo>
                  <a:cubicBezTo>
                    <a:pt x="569510" y="566712"/>
                    <a:pt x="573011" y="460367"/>
                    <a:pt x="573011" y="344228"/>
                  </a:cubicBezTo>
                  <a:cubicBezTo>
                    <a:pt x="573011" y="295252"/>
                    <a:pt x="571609" y="241729"/>
                    <a:pt x="568812" y="183658"/>
                  </a:cubicBezTo>
                  <a:cubicBezTo>
                    <a:pt x="566014" y="125587"/>
                    <a:pt x="561815" y="64370"/>
                    <a:pt x="556218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>
              <a:outerShdw blurRad="63500" sx="102000" sy="102000" algn="ctr" rotWithShape="0">
                <a:prstClr val="black">
                  <a:alpha val="7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5" name="文本框 14"/>
            <p:cNvSpPr txBox="1"/>
            <p:nvPr userDrawn="1"/>
          </p:nvSpPr>
          <p:spPr>
            <a:xfrm>
              <a:off x="7169030" y="553895"/>
              <a:ext cx="422603" cy="392518"/>
            </a:xfrm>
            <a:custGeom>
              <a:avLst/>
              <a:gdLst>
                <a:gd name="connsiteX0" fmla="*/ 326908 w 1010945"/>
                <a:gd name="connsiteY0" fmla="*/ 0 h 938975"/>
                <a:gd name="connsiteX1" fmla="*/ 657569 w 1010945"/>
                <a:gd name="connsiteY1" fmla="*/ 159020 h 938975"/>
                <a:gd name="connsiteX2" fmla="*/ 574273 w 1010945"/>
                <a:gd name="connsiteY2" fmla="*/ 259985 h 938975"/>
                <a:gd name="connsiteX3" fmla="*/ 574273 w 1010945"/>
                <a:gd name="connsiteY3" fmla="*/ 600742 h 938975"/>
                <a:gd name="connsiteX4" fmla="*/ 590679 w 1010945"/>
                <a:gd name="connsiteY4" fmla="*/ 662583 h 938975"/>
                <a:gd name="connsiteX5" fmla="*/ 649996 w 1010945"/>
                <a:gd name="connsiteY5" fmla="*/ 678990 h 938975"/>
                <a:gd name="connsiteX6" fmla="*/ 685334 w 1010945"/>
                <a:gd name="connsiteY6" fmla="*/ 678990 h 938975"/>
                <a:gd name="connsiteX7" fmla="*/ 750961 w 1010945"/>
                <a:gd name="connsiteY7" fmla="*/ 667631 h 938975"/>
                <a:gd name="connsiteX8" fmla="*/ 806492 w 1010945"/>
                <a:gd name="connsiteY8" fmla="*/ 620935 h 938975"/>
                <a:gd name="connsiteX9" fmla="*/ 816589 w 1010945"/>
                <a:gd name="connsiteY9" fmla="*/ 620935 h 938975"/>
                <a:gd name="connsiteX10" fmla="*/ 969297 w 1010945"/>
                <a:gd name="connsiteY10" fmla="*/ 749665 h 938975"/>
                <a:gd name="connsiteX11" fmla="*/ 1010945 w 1010945"/>
                <a:gd name="connsiteY11" fmla="*/ 835486 h 938975"/>
                <a:gd name="connsiteX12" fmla="*/ 935221 w 1010945"/>
                <a:gd name="connsiteY12" fmla="*/ 903637 h 938975"/>
                <a:gd name="connsiteX13" fmla="*/ 715623 w 1010945"/>
                <a:gd name="connsiteY13" fmla="*/ 938975 h 938975"/>
                <a:gd name="connsiteX14" fmla="*/ 533887 w 1010945"/>
                <a:gd name="connsiteY14" fmla="*/ 938975 h 938975"/>
                <a:gd name="connsiteX15" fmla="*/ 333219 w 1010945"/>
                <a:gd name="connsiteY15" fmla="*/ 874610 h 938975"/>
                <a:gd name="connsiteX16" fmla="*/ 276426 w 1010945"/>
                <a:gd name="connsiteY16" fmla="*/ 653749 h 938975"/>
                <a:gd name="connsiteX17" fmla="*/ 276426 w 1010945"/>
                <a:gd name="connsiteY17" fmla="*/ 187416 h 938975"/>
                <a:gd name="connsiteX18" fmla="*/ 0 w 1010945"/>
                <a:gd name="connsiteY18" fmla="*/ 187416 h 938975"/>
                <a:gd name="connsiteX19" fmla="*/ 0 w 1010945"/>
                <a:gd name="connsiteY19" fmla="*/ 171914 h 938975"/>
                <a:gd name="connsiteX20" fmla="*/ 13917 w 1010945"/>
                <a:gd name="connsiteY20" fmla="*/ 176058 h 938975"/>
                <a:gd name="connsiteX21" fmla="*/ 236040 w 1010945"/>
                <a:gd name="connsiteY21" fmla="*/ 176058 h 938975"/>
                <a:gd name="connsiteX22" fmla="*/ 326908 w 1010945"/>
                <a:gd name="connsiteY22" fmla="*/ 0 h 9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0945" h="938975">
                  <a:moveTo>
                    <a:pt x="326908" y="0"/>
                  </a:moveTo>
                  <a:lnTo>
                    <a:pt x="657569" y="159020"/>
                  </a:lnTo>
                  <a:lnTo>
                    <a:pt x="574273" y="259985"/>
                  </a:lnTo>
                  <a:lnTo>
                    <a:pt x="574273" y="600742"/>
                  </a:lnTo>
                  <a:cubicBezTo>
                    <a:pt x="574273" y="631031"/>
                    <a:pt x="579741" y="651645"/>
                    <a:pt x="590679" y="662583"/>
                  </a:cubicBezTo>
                  <a:cubicBezTo>
                    <a:pt x="601617" y="673521"/>
                    <a:pt x="621389" y="678990"/>
                    <a:pt x="649996" y="678990"/>
                  </a:cubicBezTo>
                  <a:lnTo>
                    <a:pt x="685334" y="678990"/>
                  </a:lnTo>
                  <a:cubicBezTo>
                    <a:pt x="710575" y="678990"/>
                    <a:pt x="732451" y="675204"/>
                    <a:pt x="750961" y="667631"/>
                  </a:cubicBezTo>
                  <a:cubicBezTo>
                    <a:pt x="769471" y="660059"/>
                    <a:pt x="787982" y="644493"/>
                    <a:pt x="806492" y="620935"/>
                  </a:cubicBezTo>
                  <a:lnTo>
                    <a:pt x="816589" y="620935"/>
                  </a:lnTo>
                  <a:cubicBezTo>
                    <a:pt x="890629" y="674783"/>
                    <a:pt x="941533" y="717693"/>
                    <a:pt x="969297" y="749665"/>
                  </a:cubicBezTo>
                  <a:cubicBezTo>
                    <a:pt x="997063" y="781638"/>
                    <a:pt x="1010945" y="810244"/>
                    <a:pt x="1010945" y="835486"/>
                  </a:cubicBezTo>
                  <a:cubicBezTo>
                    <a:pt x="1010945" y="857361"/>
                    <a:pt x="985705" y="880078"/>
                    <a:pt x="935221" y="903637"/>
                  </a:cubicBezTo>
                  <a:cubicBezTo>
                    <a:pt x="884739" y="927196"/>
                    <a:pt x="811540" y="938975"/>
                    <a:pt x="715623" y="938975"/>
                  </a:cubicBezTo>
                  <a:lnTo>
                    <a:pt x="533887" y="938975"/>
                  </a:lnTo>
                  <a:cubicBezTo>
                    <a:pt x="437970" y="938975"/>
                    <a:pt x="371080" y="917520"/>
                    <a:pt x="333219" y="874610"/>
                  </a:cubicBezTo>
                  <a:cubicBezTo>
                    <a:pt x="295356" y="831699"/>
                    <a:pt x="276426" y="758079"/>
                    <a:pt x="276426" y="653749"/>
                  </a:cubicBezTo>
                  <a:lnTo>
                    <a:pt x="276426" y="187416"/>
                  </a:lnTo>
                  <a:lnTo>
                    <a:pt x="0" y="187416"/>
                  </a:lnTo>
                  <a:lnTo>
                    <a:pt x="0" y="171914"/>
                  </a:lnTo>
                  <a:lnTo>
                    <a:pt x="13917" y="176058"/>
                  </a:lnTo>
                  <a:lnTo>
                    <a:pt x="236040" y="176058"/>
                  </a:lnTo>
                  <a:lnTo>
                    <a:pt x="326908" y="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>
              <a:outerShdw blurRad="63500" sx="102000" sy="102000" algn="ctr" rotWithShape="0">
                <a:prstClr val="black">
                  <a:alpha val="7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6" name="文本框 15"/>
            <p:cNvSpPr txBox="1"/>
            <p:nvPr userDrawn="1"/>
          </p:nvSpPr>
          <p:spPr>
            <a:xfrm>
              <a:off x="9262581" y="363967"/>
              <a:ext cx="320767" cy="772373"/>
            </a:xfrm>
            <a:custGeom>
              <a:avLst/>
              <a:gdLst>
                <a:gd name="connsiteX0" fmla="*/ 459391 w 767335"/>
                <a:gd name="connsiteY0" fmla="*/ 0 h 1847659"/>
                <a:gd name="connsiteX1" fmla="*/ 767335 w 767335"/>
                <a:gd name="connsiteY1" fmla="*/ 161544 h 1847659"/>
                <a:gd name="connsiteX2" fmla="*/ 681514 w 767335"/>
                <a:gd name="connsiteY2" fmla="*/ 270081 h 1847659"/>
                <a:gd name="connsiteX3" fmla="*/ 680252 w 767335"/>
                <a:gd name="connsiteY3" fmla="*/ 561618 h 1847659"/>
                <a:gd name="connsiteX4" fmla="*/ 675204 w 767335"/>
                <a:gd name="connsiteY4" fmla="*/ 843058 h 1847659"/>
                <a:gd name="connsiteX5" fmla="*/ 665107 w 767335"/>
                <a:gd name="connsiteY5" fmla="*/ 1132070 h 1847659"/>
                <a:gd name="connsiteX6" fmla="*/ 651224 w 767335"/>
                <a:gd name="connsiteY6" fmla="*/ 1443799 h 1847659"/>
                <a:gd name="connsiteX7" fmla="*/ 538901 w 767335"/>
                <a:gd name="connsiteY7" fmla="*/ 1723977 h 1847659"/>
                <a:gd name="connsiteX8" fmla="*/ 232220 w 767335"/>
                <a:gd name="connsiteY8" fmla="*/ 1847659 h 1847659"/>
                <a:gd name="connsiteX9" fmla="*/ 218337 w 767335"/>
                <a:gd name="connsiteY9" fmla="*/ 1740384 h 1847659"/>
                <a:gd name="connsiteX10" fmla="*/ 181737 w 767335"/>
                <a:gd name="connsiteY10" fmla="*/ 1663398 h 1847659"/>
                <a:gd name="connsiteX11" fmla="*/ 112324 w 767335"/>
                <a:gd name="connsiteY11" fmla="*/ 1606605 h 1847659"/>
                <a:gd name="connsiteX12" fmla="*/ 0 w 767335"/>
                <a:gd name="connsiteY12" fmla="*/ 1559909 h 1847659"/>
                <a:gd name="connsiteX13" fmla="*/ 5048 w 767335"/>
                <a:gd name="connsiteY13" fmla="*/ 1544764 h 1847659"/>
                <a:gd name="connsiteX14" fmla="*/ 217075 w 767335"/>
                <a:gd name="connsiteY14" fmla="*/ 1554861 h 1847659"/>
                <a:gd name="connsiteX15" fmla="*/ 368522 w 767335"/>
                <a:gd name="connsiteY15" fmla="*/ 1408462 h 1847659"/>
                <a:gd name="connsiteX16" fmla="*/ 401336 w 767335"/>
                <a:gd name="connsiteY16" fmla="*/ 787527 h 1847659"/>
                <a:gd name="connsiteX17" fmla="*/ 411433 w 767335"/>
                <a:gd name="connsiteY17" fmla="*/ 189940 h 1847659"/>
                <a:gd name="connsiteX18" fmla="*/ 337565 w 767335"/>
                <a:gd name="connsiteY18" fmla="*/ 189940 h 1847659"/>
                <a:gd name="connsiteX19" fmla="*/ 337565 w 767335"/>
                <a:gd name="connsiteY19" fmla="*/ 178582 h 1847659"/>
                <a:gd name="connsiteX20" fmla="*/ 373571 w 767335"/>
                <a:gd name="connsiteY20" fmla="*/ 178582 h 18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7335" h="1847659">
                  <a:moveTo>
                    <a:pt x="459391" y="0"/>
                  </a:moveTo>
                  <a:lnTo>
                    <a:pt x="767335" y="161544"/>
                  </a:lnTo>
                  <a:lnTo>
                    <a:pt x="681514" y="270081"/>
                  </a:lnTo>
                  <a:cubicBezTo>
                    <a:pt x="681514" y="371046"/>
                    <a:pt x="681093" y="468225"/>
                    <a:pt x="680252" y="561618"/>
                  </a:cubicBezTo>
                  <a:cubicBezTo>
                    <a:pt x="679411" y="655010"/>
                    <a:pt x="677728" y="748824"/>
                    <a:pt x="675204" y="843058"/>
                  </a:cubicBezTo>
                  <a:cubicBezTo>
                    <a:pt x="672680" y="937292"/>
                    <a:pt x="669314" y="1033629"/>
                    <a:pt x="665107" y="1132070"/>
                  </a:cubicBezTo>
                  <a:cubicBezTo>
                    <a:pt x="660900" y="1230511"/>
                    <a:pt x="656273" y="1334421"/>
                    <a:pt x="651224" y="1443799"/>
                  </a:cubicBezTo>
                  <a:cubicBezTo>
                    <a:pt x="642811" y="1568323"/>
                    <a:pt x="605369" y="1661715"/>
                    <a:pt x="538901" y="1723977"/>
                  </a:cubicBezTo>
                  <a:cubicBezTo>
                    <a:pt x="472432" y="1786239"/>
                    <a:pt x="370205" y="1827466"/>
                    <a:pt x="232220" y="1847659"/>
                  </a:cubicBezTo>
                  <a:cubicBezTo>
                    <a:pt x="230537" y="1805591"/>
                    <a:pt x="225910" y="1769832"/>
                    <a:pt x="218337" y="1740384"/>
                  </a:cubicBezTo>
                  <a:cubicBezTo>
                    <a:pt x="210765" y="1710936"/>
                    <a:pt x="198565" y="1685274"/>
                    <a:pt x="181737" y="1663398"/>
                  </a:cubicBezTo>
                  <a:cubicBezTo>
                    <a:pt x="164910" y="1641523"/>
                    <a:pt x="141772" y="1622592"/>
                    <a:pt x="112324" y="1606605"/>
                  </a:cubicBezTo>
                  <a:cubicBezTo>
                    <a:pt x="82876" y="1590619"/>
                    <a:pt x="45435" y="1575054"/>
                    <a:pt x="0" y="1559909"/>
                  </a:cubicBezTo>
                  <a:lnTo>
                    <a:pt x="5048" y="1544764"/>
                  </a:lnTo>
                  <a:lnTo>
                    <a:pt x="217075" y="1554861"/>
                  </a:lnTo>
                  <a:cubicBezTo>
                    <a:pt x="311309" y="1559909"/>
                    <a:pt x="361791" y="1511109"/>
                    <a:pt x="368522" y="1408462"/>
                  </a:cubicBezTo>
                  <a:cubicBezTo>
                    <a:pt x="383667" y="1198118"/>
                    <a:pt x="394605" y="991140"/>
                    <a:pt x="401336" y="787527"/>
                  </a:cubicBezTo>
                  <a:cubicBezTo>
                    <a:pt x="408067" y="583914"/>
                    <a:pt x="411433" y="384719"/>
                    <a:pt x="411433" y="189940"/>
                  </a:cubicBezTo>
                  <a:lnTo>
                    <a:pt x="337565" y="189940"/>
                  </a:lnTo>
                  <a:lnTo>
                    <a:pt x="337565" y="178582"/>
                  </a:lnTo>
                  <a:lnTo>
                    <a:pt x="373571" y="178582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>
              <a:outerShdw blurRad="63500" sx="102000" sy="102000" algn="ctr" rotWithShape="0">
                <a:prstClr val="black">
                  <a:alpha val="7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7" name="文本框 16"/>
            <p:cNvSpPr txBox="1"/>
            <p:nvPr userDrawn="1"/>
          </p:nvSpPr>
          <p:spPr>
            <a:xfrm>
              <a:off x="11353340" y="1575083"/>
              <a:ext cx="322877" cy="847289"/>
            </a:xfrm>
            <a:custGeom>
              <a:avLst/>
              <a:gdLst/>
              <a:ahLst/>
              <a:cxnLst/>
              <a:rect l="l" t="t" r="r" b="b"/>
              <a:pathLst>
                <a:path w="772382" h="2026872">
                  <a:moveTo>
                    <a:pt x="461914" y="0"/>
                  </a:moveTo>
                  <a:lnTo>
                    <a:pt x="772382" y="151448"/>
                  </a:lnTo>
                  <a:lnTo>
                    <a:pt x="684038" y="259985"/>
                  </a:lnTo>
                  <a:lnTo>
                    <a:pt x="684038" y="898589"/>
                  </a:lnTo>
                  <a:cubicBezTo>
                    <a:pt x="684038" y="1053402"/>
                    <a:pt x="684038" y="1209056"/>
                    <a:pt x="684038" y="1365552"/>
                  </a:cubicBezTo>
                  <a:cubicBezTo>
                    <a:pt x="684038" y="1522047"/>
                    <a:pt x="685721" y="1695371"/>
                    <a:pt x="689086" y="1885521"/>
                  </a:cubicBezTo>
                  <a:cubicBezTo>
                    <a:pt x="689086" y="1910763"/>
                    <a:pt x="684038" y="1929273"/>
                    <a:pt x="673941" y="1941052"/>
                  </a:cubicBezTo>
                  <a:cubicBezTo>
                    <a:pt x="663845" y="1952831"/>
                    <a:pt x="646176" y="1962086"/>
                    <a:pt x="620934" y="1968817"/>
                  </a:cubicBezTo>
                  <a:cubicBezTo>
                    <a:pt x="595693" y="1975548"/>
                    <a:pt x="567087" y="1981017"/>
                    <a:pt x="535114" y="1985224"/>
                  </a:cubicBezTo>
                  <a:cubicBezTo>
                    <a:pt x="503142" y="1989431"/>
                    <a:pt x="465280" y="1992376"/>
                    <a:pt x="421529" y="1994059"/>
                  </a:cubicBezTo>
                  <a:lnTo>
                    <a:pt x="421529" y="1704415"/>
                  </a:lnTo>
                  <a:lnTo>
                    <a:pt x="267557" y="1704415"/>
                  </a:lnTo>
                  <a:lnTo>
                    <a:pt x="267557" y="1918335"/>
                  </a:lnTo>
                  <a:cubicBezTo>
                    <a:pt x="267557" y="1946942"/>
                    <a:pt x="264191" y="1967135"/>
                    <a:pt x="257460" y="1978914"/>
                  </a:cubicBezTo>
                  <a:cubicBezTo>
                    <a:pt x="250729" y="1990693"/>
                    <a:pt x="234743" y="1999948"/>
                    <a:pt x="209502" y="2006679"/>
                  </a:cubicBezTo>
                  <a:cubicBezTo>
                    <a:pt x="199406" y="2010045"/>
                    <a:pt x="185102" y="2012569"/>
                    <a:pt x="166592" y="2014252"/>
                  </a:cubicBezTo>
                  <a:cubicBezTo>
                    <a:pt x="148082" y="2015934"/>
                    <a:pt x="128730" y="2018038"/>
                    <a:pt x="108537" y="2020562"/>
                  </a:cubicBezTo>
                  <a:cubicBezTo>
                    <a:pt x="88344" y="2023086"/>
                    <a:pt x="68572" y="2024769"/>
                    <a:pt x="49220" y="2025610"/>
                  </a:cubicBezTo>
                  <a:cubicBezTo>
                    <a:pt x="29868" y="2026452"/>
                    <a:pt x="13462" y="2026872"/>
                    <a:pt x="0" y="2026872"/>
                  </a:cubicBezTo>
                  <a:cubicBezTo>
                    <a:pt x="1683" y="1941052"/>
                    <a:pt x="2945" y="1847659"/>
                    <a:pt x="3786" y="1746695"/>
                  </a:cubicBezTo>
                  <a:cubicBezTo>
                    <a:pt x="4627" y="1645729"/>
                    <a:pt x="5469" y="1548972"/>
                    <a:pt x="6310" y="1456420"/>
                  </a:cubicBezTo>
                  <a:cubicBezTo>
                    <a:pt x="7151" y="1363869"/>
                    <a:pt x="7993" y="1283097"/>
                    <a:pt x="8834" y="1214104"/>
                  </a:cubicBezTo>
                  <a:cubicBezTo>
                    <a:pt x="9676" y="1145111"/>
                    <a:pt x="10096" y="1098836"/>
                    <a:pt x="10096" y="1075277"/>
                  </a:cubicBezTo>
                  <a:lnTo>
                    <a:pt x="10096" y="600742"/>
                  </a:lnTo>
                  <a:cubicBezTo>
                    <a:pt x="10096" y="568770"/>
                    <a:pt x="10096" y="535115"/>
                    <a:pt x="10096" y="499777"/>
                  </a:cubicBezTo>
                  <a:cubicBezTo>
                    <a:pt x="10096" y="464439"/>
                    <a:pt x="10096" y="425736"/>
                    <a:pt x="10096" y="383667"/>
                  </a:cubicBezTo>
                  <a:cubicBezTo>
                    <a:pt x="10096" y="341598"/>
                    <a:pt x="9676" y="294481"/>
                    <a:pt x="8834" y="242316"/>
                  </a:cubicBezTo>
                  <a:cubicBezTo>
                    <a:pt x="7993" y="190151"/>
                    <a:pt x="6731" y="130413"/>
                    <a:pt x="5048" y="63103"/>
                  </a:cubicBezTo>
                  <a:lnTo>
                    <a:pt x="335709" y="168485"/>
                  </a:lnTo>
                  <a:lnTo>
                    <a:pt x="381143" y="168485"/>
                  </a:lnTo>
                  <a:lnTo>
                    <a:pt x="461914" y="0"/>
                  </a:lnTo>
                  <a:close/>
                  <a:moveTo>
                    <a:pt x="267557" y="179844"/>
                  </a:moveTo>
                  <a:lnTo>
                    <a:pt x="267557" y="1693057"/>
                  </a:lnTo>
                  <a:lnTo>
                    <a:pt x="421529" y="1693057"/>
                  </a:lnTo>
                  <a:lnTo>
                    <a:pt x="421529" y="179844"/>
                  </a:lnTo>
                  <a:lnTo>
                    <a:pt x="267557" y="179844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>
              <a:outerShdw blurRad="63500" sx="102000" sy="102000" algn="ctr" rotWithShape="0">
                <a:prstClr val="black">
                  <a:alpha val="7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8" name="文本框 17"/>
            <p:cNvSpPr txBox="1"/>
            <p:nvPr userDrawn="1"/>
          </p:nvSpPr>
          <p:spPr>
            <a:xfrm>
              <a:off x="9159704" y="1795609"/>
              <a:ext cx="526523" cy="406235"/>
            </a:xfrm>
            <a:custGeom>
              <a:avLst/>
              <a:gdLst/>
              <a:ahLst/>
              <a:cxnLst/>
              <a:rect l="l" t="t" r="r" b="b"/>
              <a:pathLst>
                <a:path w="1259539" h="971788">
                  <a:moveTo>
                    <a:pt x="926354" y="0"/>
                  </a:moveTo>
                  <a:lnTo>
                    <a:pt x="1259539" y="148924"/>
                  </a:lnTo>
                  <a:lnTo>
                    <a:pt x="1178767" y="252413"/>
                  </a:lnTo>
                  <a:lnTo>
                    <a:pt x="1178767" y="535115"/>
                  </a:lnTo>
                  <a:cubicBezTo>
                    <a:pt x="1178767" y="583914"/>
                    <a:pt x="1178767" y="633976"/>
                    <a:pt x="1178767" y="685300"/>
                  </a:cubicBezTo>
                  <a:cubicBezTo>
                    <a:pt x="1178767" y="736624"/>
                    <a:pt x="1180449" y="795941"/>
                    <a:pt x="1183815" y="863251"/>
                  </a:cubicBezTo>
                  <a:cubicBezTo>
                    <a:pt x="1185498" y="888492"/>
                    <a:pt x="1181712" y="907423"/>
                    <a:pt x="1172456" y="920044"/>
                  </a:cubicBezTo>
                  <a:cubicBezTo>
                    <a:pt x="1163201" y="932665"/>
                    <a:pt x="1146794" y="941499"/>
                    <a:pt x="1123236" y="946547"/>
                  </a:cubicBezTo>
                  <a:cubicBezTo>
                    <a:pt x="1049195" y="963375"/>
                    <a:pt x="966740" y="971788"/>
                    <a:pt x="875872" y="971788"/>
                  </a:cubicBezTo>
                  <a:lnTo>
                    <a:pt x="875872" y="803303"/>
                  </a:lnTo>
                  <a:lnTo>
                    <a:pt x="307944" y="803303"/>
                  </a:lnTo>
                  <a:lnTo>
                    <a:pt x="307944" y="860727"/>
                  </a:lnTo>
                  <a:cubicBezTo>
                    <a:pt x="307944" y="909527"/>
                    <a:pt x="285647" y="938133"/>
                    <a:pt x="241054" y="946547"/>
                  </a:cubicBezTo>
                  <a:cubicBezTo>
                    <a:pt x="196461" y="954961"/>
                    <a:pt x="152289" y="961271"/>
                    <a:pt x="108538" y="965478"/>
                  </a:cubicBezTo>
                  <a:cubicBezTo>
                    <a:pt x="64786" y="969685"/>
                    <a:pt x="28607" y="971788"/>
                    <a:pt x="0" y="971788"/>
                  </a:cubicBezTo>
                  <a:cubicBezTo>
                    <a:pt x="3366" y="889334"/>
                    <a:pt x="5890" y="822024"/>
                    <a:pt x="7573" y="769858"/>
                  </a:cubicBezTo>
                  <a:cubicBezTo>
                    <a:pt x="9255" y="717693"/>
                    <a:pt x="10097" y="668893"/>
                    <a:pt x="10097" y="623459"/>
                  </a:cubicBezTo>
                  <a:lnTo>
                    <a:pt x="10097" y="386191"/>
                  </a:lnTo>
                  <a:cubicBezTo>
                    <a:pt x="10097" y="347488"/>
                    <a:pt x="10097" y="303316"/>
                    <a:pt x="10097" y="253675"/>
                  </a:cubicBezTo>
                  <a:cubicBezTo>
                    <a:pt x="10097" y="204034"/>
                    <a:pt x="8414" y="136303"/>
                    <a:pt x="5048" y="50483"/>
                  </a:cubicBezTo>
                  <a:lnTo>
                    <a:pt x="376095" y="158389"/>
                  </a:lnTo>
                  <a:lnTo>
                    <a:pt x="838010" y="158389"/>
                  </a:lnTo>
                  <a:lnTo>
                    <a:pt x="926354" y="0"/>
                  </a:lnTo>
                  <a:close/>
                  <a:moveTo>
                    <a:pt x="307944" y="169748"/>
                  </a:moveTo>
                  <a:lnTo>
                    <a:pt x="307944" y="791944"/>
                  </a:lnTo>
                  <a:lnTo>
                    <a:pt x="875872" y="791944"/>
                  </a:lnTo>
                  <a:lnTo>
                    <a:pt x="875872" y="169748"/>
                  </a:lnTo>
                  <a:lnTo>
                    <a:pt x="307944" y="169748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>
              <a:outerShdw blurRad="63500" sx="102000" sy="102000" algn="ctr" rotWithShape="0">
                <a:prstClr val="black">
                  <a:alpha val="7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32" name="文本框 31"/>
            <p:cNvSpPr txBox="1"/>
            <p:nvPr userDrawn="1"/>
          </p:nvSpPr>
          <p:spPr>
            <a:xfrm>
              <a:off x="11367067" y="353124"/>
              <a:ext cx="398345" cy="794058"/>
            </a:xfrm>
            <a:custGeom>
              <a:avLst/>
              <a:gdLst>
                <a:gd name="connsiteX0" fmla="*/ 556218 w 952915"/>
                <a:gd name="connsiteY0" fmla="*/ 0 h 1899535"/>
                <a:gd name="connsiteX1" fmla="*/ 952915 w 952915"/>
                <a:gd name="connsiteY1" fmla="*/ 50377 h 1899535"/>
                <a:gd name="connsiteX2" fmla="*/ 860563 w 952915"/>
                <a:gd name="connsiteY2" fmla="*/ 140630 h 1899535"/>
                <a:gd name="connsiteX3" fmla="*/ 860563 w 952915"/>
                <a:gd name="connsiteY3" fmla="*/ 157581 h 1899535"/>
                <a:gd name="connsiteX4" fmla="*/ 840002 w 952915"/>
                <a:gd name="connsiteY4" fmla="*/ 157581 h 1899535"/>
                <a:gd name="connsiteX5" fmla="*/ 840002 w 952915"/>
                <a:gd name="connsiteY5" fmla="*/ 416550 h 1899535"/>
                <a:gd name="connsiteX6" fmla="*/ 836164 w 952915"/>
                <a:gd name="connsiteY6" fmla="*/ 509385 h 1899535"/>
                <a:gd name="connsiteX7" fmla="*/ 785001 w 952915"/>
                <a:gd name="connsiteY7" fmla="*/ 940324 h 1899535"/>
                <a:gd name="connsiteX8" fmla="*/ 640175 w 952915"/>
                <a:gd name="connsiteY8" fmla="*/ 1338072 h 1899535"/>
                <a:gd name="connsiteX9" fmla="*/ 389353 w 952915"/>
                <a:gd name="connsiteY9" fmla="*/ 1642417 h 1899535"/>
                <a:gd name="connsiteX10" fmla="*/ 10495 w 952915"/>
                <a:gd name="connsiteY10" fmla="*/ 1899535 h 1899535"/>
                <a:gd name="connsiteX11" fmla="*/ 0 w 952915"/>
                <a:gd name="connsiteY11" fmla="*/ 1891140 h 1899535"/>
                <a:gd name="connsiteX12" fmla="*/ 200449 w 952915"/>
                <a:gd name="connsiteY12" fmla="*/ 1640318 h 1899535"/>
                <a:gd name="connsiteX13" fmla="*/ 351573 w 952915"/>
                <a:gd name="connsiteY13" fmla="*/ 1407335 h 1899535"/>
                <a:gd name="connsiteX14" fmla="*/ 458616 w 952915"/>
                <a:gd name="connsiteY14" fmla="*/ 1177502 h 1899535"/>
                <a:gd name="connsiteX15" fmla="*/ 526833 w 952915"/>
                <a:gd name="connsiteY15" fmla="*/ 935075 h 1899535"/>
                <a:gd name="connsiteX16" fmla="*/ 562513 w 952915"/>
                <a:gd name="connsiteY16" fmla="*/ 663264 h 1899535"/>
                <a:gd name="connsiteX17" fmla="*/ 573011 w 952915"/>
                <a:gd name="connsiteY17" fmla="*/ 344228 h 1899535"/>
                <a:gd name="connsiteX18" fmla="*/ 568812 w 952915"/>
                <a:gd name="connsiteY18" fmla="*/ 183658 h 1899535"/>
                <a:gd name="connsiteX19" fmla="*/ 556218 w 952915"/>
                <a:gd name="connsiteY19" fmla="*/ 0 h 189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915" h="1899535">
                  <a:moveTo>
                    <a:pt x="556218" y="0"/>
                  </a:moveTo>
                  <a:lnTo>
                    <a:pt x="952915" y="50377"/>
                  </a:lnTo>
                  <a:lnTo>
                    <a:pt x="860563" y="140630"/>
                  </a:lnTo>
                  <a:lnTo>
                    <a:pt x="860563" y="157581"/>
                  </a:lnTo>
                  <a:lnTo>
                    <a:pt x="840002" y="157581"/>
                  </a:lnTo>
                  <a:lnTo>
                    <a:pt x="840002" y="416550"/>
                  </a:lnTo>
                  <a:lnTo>
                    <a:pt x="836164" y="509385"/>
                  </a:lnTo>
                  <a:cubicBezTo>
                    <a:pt x="826194" y="683334"/>
                    <a:pt x="809140" y="826981"/>
                    <a:pt x="785001" y="940324"/>
                  </a:cubicBezTo>
                  <a:cubicBezTo>
                    <a:pt x="752819" y="1091446"/>
                    <a:pt x="704545" y="1224029"/>
                    <a:pt x="640175" y="1338072"/>
                  </a:cubicBezTo>
                  <a:cubicBezTo>
                    <a:pt x="575808" y="1452115"/>
                    <a:pt x="492200" y="1553563"/>
                    <a:pt x="389353" y="1642417"/>
                  </a:cubicBezTo>
                  <a:cubicBezTo>
                    <a:pt x="286506" y="1731271"/>
                    <a:pt x="160218" y="1816979"/>
                    <a:pt x="10495" y="1899535"/>
                  </a:cubicBezTo>
                  <a:lnTo>
                    <a:pt x="0" y="1891140"/>
                  </a:lnTo>
                  <a:cubicBezTo>
                    <a:pt x="75562" y="1802987"/>
                    <a:pt x="142378" y="1719378"/>
                    <a:pt x="200449" y="1640318"/>
                  </a:cubicBezTo>
                  <a:cubicBezTo>
                    <a:pt x="258520" y="1561257"/>
                    <a:pt x="308894" y="1483599"/>
                    <a:pt x="351573" y="1407335"/>
                  </a:cubicBezTo>
                  <a:cubicBezTo>
                    <a:pt x="394250" y="1331075"/>
                    <a:pt x="429933" y="1254463"/>
                    <a:pt x="458616" y="1177502"/>
                  </a:cubicBezTo>
                  <a:cubicBezTo>
                    <a:pt x="487303" y="1100542"/>
                    <a:pt x="510040" y="1019734"/>
                    <a:pt x="526833" y="935075"/>
                  </a:cubicBezTo>
                  <a:cubicBezTo>
                    <a:pt x="543623" y="850420"/>
                    <a:pt x="555520" y="759815"/>
                    <a:pt x="562513" y="663264"/>
                  </a:cubicBezTo>
                  <a:cubicBezTo>
                    <a:pt x="569510" y="566712"/>
                    <a:pt x="573011" y="460367"/>
                    <a:pt x="573011" y="344228"/>
                  </a:cubicBezTo>
                  <a:cubicBezTo>
                    <a:pt x="573011" y="295252"/>
                    <a:pt x="571609" y="241729"/>
                    <a:pt x="568812" y="183658"/>
                  </a:cubicBezTo>
                  <a:cubicBezTo>
                    <a:pt x="566014" y="125587"/>
                    <a:pt x="561815" y="64370"/>
                    <a:pt x="556218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27800">
                    <a:srgbClr val="00D4FD"/>
                  </a:gs>
                  <a:gs pos="0">
                    <a:srgbClr val="13FFEC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>
              <a:outerShdw blurRad="63500" sx="102000" sy="102000" algn="ctr" rotWithShape="0">
                <a:prstClr val="black">
                  <a:alpha val="7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noFill/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  <p:sp>
        <p:nvSpPr>
          <p:cNvPr id="39" name="矩形 38"/>
          <p:cNvSpPr/>
          <p:nvPr userDrawn="1"/>
        </p:nvSpPr>
        <p:spPr>
          <a:xfrm flipH="1">
            <a:off x="-7382" y="633"/>
            <a:ext cx="12102400" cy="61935"/>
          </a:xfrm>
          <a:prstGeom prst="rect">
            <a:avLst/>
          </a:prstGeom>
          <a:gradFill flip="none" rotWithShape="1">
            <a:gsLst>
              <a:gs pos="1852">
                <a:srgbClr val="00D4FD"/>
              </a:gs>
              <a:gs pos="76000">
                <a:srgbClr val="00D4FD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39700" dist="76200" dir="5400000" sx="94000" sy="94000" algn="t" rotWithShape="0">
              <a:srgbClr val="00D4FD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spc="100" dirty="0">
              <a:solidFill>
                <a:schemeClr val="bg1"/>
              </a:solidFill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1" name="矩形 40"/>
          <p:cNvSpPr/>
          <p:nvPr userDrawn="1"/>
        </p:nvSpPr>
        <p:spPr>
          <a:xfrm flipH="1" flipV="1">
            <a:off x="-7382" y="6635312"/>
            <a:ext cx="12199382" cy="222955"/>
          </a:xfrm>
          <a:prstGeom prst="rect">
            <a:avLst/>
          </a:prstGeom>
          <a:gradFill flip="none" rotWithShape="1">
            <a:gsLst>
              <a:gs pos="2469">
                <a:srgbClr val="13FFEC"/>
              </a:gs>
              <a:gs pos="47000">
                <a:srgbClr val="13FFEC">
                  <a:alpha val="45000"/>
                </a:srgbClr>
              </a:gs>
              <a:gs pos="91000">
                <a:srgbClr val="00D4FD">
                  <a:lumMod val="97000"/>
                  <a:alpha val="2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39700" dist="76200" dir="5400000" sx="94000" sy="94000" algn="t" rotWithShape="0">
              <a:srgbClr val="00D4FD">
                <a:alpha val="28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spc="100" dirty="0">
              <a:solidFill>
                <a:schemeClr val="bg1"/>
              </a:solidFill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038046" y="1078254"/>
            <a:ext cx="6347876" cy="5027212"/>
            <a:chOff x="3038046" y="1078254"/>
            <a:chExt cx="6347876" cy="5027212"/>
          </a:xfrm>
        </p:grpSpPr>
        <p:sp>
          <p:nvSpPr>
            <p:cNvPr id="47" name="椭圆 46"/>
            <p:cNvSpPr/>
            <p:nvPr userDrawn="1"/>
          </p:nvSpPr>
          <p:spPr>
            <a:xfrm>
              <a:off x="3907854" y="1322410"/>
              <a:ext cx="4434704" cy="4434704"/>
            </a:xfrm>
            <a:prstGeom prst="ellipse">
              <a:avLst/>
            </a:prstGeom>
            <a:noFill/>
            <a:ln w="3175">
              <a:gradFill flip="none" rotWithShape="1">
                <a:gsLst>
                  <a:gs pos="23000">
                    <a:srgbClr val="13FFEC"/>
                  </a:gs>
                  <a:gs pos="57443">
                    <a:srgbClr val="0476FF"/>
                  </a:gs>
                  <a:gs pos="99383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5" name="组合 34"/>
            <p:cNvGrpSpPr/>
            <p:nvPr userDrawn="1"/>
          </p:nvGrpSpPr>
          <p:grpSpPr>
            <a:xfrm>
              <a:off x="3835354" y="1078254"/>
              <a:ext cx="4739110" cy="5027212"/>
              <a:chOff x="3346480" y="804418"/>
              <a:chExt cx="5519228" cy="5854758"/>
            </a:xfrm>
          </p:grpSpPr>
          <p:pic>
            <p:nvPicPr>
              <p:cNvPr id="36" name="图片 35"/>
              <p:cNvPicPr>
                <a:picLocks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346480" y="804418"/>
                <a:ext cx="5502746" cy="5850620"/>
              </a:xfrm>
              <a:prstGeom prst="rect">
                <a:avLst/>
              </a:prstGeom>
            </p:spPr>
          </p:pic>
          <p:pic>
            <p:nvPicPr>
              <p:cNvPr id="37" name="图片 36"/>
              <p:cNvPicPr>
                <a:picLocks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362962" y="808556"/>
                <a:ext cx="5502746" cy="5850620"/>
              </a:xfrm>
              <a:prstGeom prst="rect">
                <a:avLst/>
              </a:prstGeom>
            </p:spPr>
          </p:pic>
        </p:grpSp>
        <p:sp>
          <p:nvSpPr>
            <p:cNvPr id="2" name="椭圆 1"/>
            <p:cNvSpPr/>
            <p:nvPr userDrawn="1"/>
          </p:nvSpPr>
          <p:spPr>
            <a:xfrm rot="20954527">
              <a:off x="3367749" y="2856562"/>
              <a:ext cx="5805672" cy="1267285"/>
            </a:xfrm>
            <a:prstGeom prst="ellipse">
              <a:avLst/>
            </a:prstGeom>
            <a:noFill/>
            <a:ln w="6350">
              <a:gradFill flip="none" rotWithShape="1">
                <a:gsLst>
                  <a:gs pos="0">
                    <a:srgbClr val="13FFEC"/>
                  </a:gs>
                  <a:gs pos="100000">
                    <a:srgbClr val="00D4FD"/>
                  </a:gs>
                </a:gsLst>
                <a:lin ang="54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</a:endParaRPr>
            </a:p>
          </p:txBody>
        </p:sp>
        <p:sp>
          <p:nvSpPr>
            <p:cNvPr id="38" name="椭圆 37"/>
            <p:cNvSpPr/>
            <p:nvPr userDrawn="1"/>
          </p:nvSpPr>
          <p:spPr>
            <a:xfrm rot="2008317">
              <a:off x="3038046" y="2728134"/>
              <a:ext cx="6347876" cy="1170794"/>
            </a:xfrm>
            <a:prstGeom prst="ellipse">
              <a:avLst/>
            </a:prstGeom>
            <a:noFill/>
            <a:ln w="6350">
              <a:gradFill flip="none" rotWithShape="1">
                <a:gsLst>
                  <a:gs pos="0">
                    <a:schemeClr val="bg1"/>
                  </a:gs>
                  <a:gs pos="32000">
                    <a:schemeClr val="bg1">
                      <a:lumMod val="85000"/>
                    </a:schemeClr>
                  </a:gs>
                  <a:gs pos="53000">
                    <a:schemeClr val="bg1">
                      <a:lumMod val="65000"/>
                    </a:schemeClr>
                  </a:gs>
                  <a:gs pos="99383">
                    <a:schemeClr val="tx1">
                      <a:lumMod val="65000"/>
                      <a:lumOff val="35000"/>
                      <a:alpha val="0"/>
                    </a:schemeClr>
                  </a:gs>
                  <a:gs pos="75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584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/>
        </p:nvSpPr>
        <p:spPr>
          <a:xfrm>
            <a:off x="2590340" y="1575083"/>
            <a:ext cx="322877" cy="847289"/>
          </a:xfrm>
          <a:custGeom>
            <a:avLst/>
            <a:gdLst/>
            <a:ahLst/>
            <a:cxnLst/>
            <a:rect l="l" t="t" r="r" b="b"/>
            <a:pathLst>
              <a:path w="772382" h="2026872">
                <a:moveTo>
                  <a:pt x="461914" y="0"/>
                </a:moveTo>
                <a:lnTo>
                  <a:pt x="772382" y="151448"/>
                </a:lnTo>
                <a:lnTo>
                  <a:pt x="684038" y="259985"/>
                </a:lnTo>
                <a:lnTo>
                  <a:pt x="684038" y="898589"/>
                </a:lnTo>
                <a:cubicBezTo>
                  <a:pt x="684038" y="1053402"/>
                  <a:pt x="684038" y="1209056"/>
                  <a:pt x="684038" y="1365552"/>
                </a:cubicBezTo>
                <a:cubicBezTo>
                  <a:pt x="684038" y="1522047"/>
                  <a:pt x="685721" y="1695371"/>
                  <a:pt x="689086" y="1885521"/>
                </a:cubicBezTo>
                <a:cubicBezTo>
                  <a:pt x="689086" y="1910763"/>
                  <a:pt x="684038" y="1929273"/>
                  <a:pt x="673941" y="1941052"/>
                </a:cubicBezTo>
                <a:cubicBezTo>
                  <a:pt x="663845" y="1952831"/>
                  <a:pt x="646176" y="1962086"/>
                  <a:pt x="620934" y="1968817"/>
                </a:cubicBezTo>
                <a:cubicBezTo>
                  <a:pt x="595693" y="1975548"/>
                  <a:pt x="567087" y="1981017"/>
                  <a:pt x="535114" y="1985224"/>
                </a:cubicBezTo>
                <a:cubicBezTo>
                  <a:pt x="503142" y="1989431"/>
                  <a:pt x="465280" y="1992376"/>
                  <a:pt x="421529" y="1994059"/>
                </a:cubicBezTo>
                <a:lnTo>
                  <a:pt x="421529" y="1704415"/>
                </a:lnTo>
                <a:lnTo>
                  <a:pt x="267557" y="1704415"/>
                </a:lnTo>
                <a:lnTo>
                  <a:pt x="267557" y="1918335"/>
                </a:lnTo>
                <a:cubicBezTo>
                  <a:pt x="267557" y="1946942"/>
                  <a:pt x="264191" y="1967135"/>
                  <a:pt x="257460" y="1978914"/>
                </a:cubicBezTo>
                <a:cubicBezTo>
                  <a:pt x="250729" y="1990693"/>
                  <a:pt x="234743" y="1999948"/>
                  <a:pt x="209502" y="2006679"/>
                </a:cubicBezTo>
                <a:cubicBezTo>
                  <a:pt x="199406" y="2010045"/>
                  <a:pt x="185102" y="2012569"/>
                  <a:pt x="166592" y="2014252"/>
                </a:cubicBezTo>
                <a:cubicBezTo>
                  <a:pt x="148082" y="2015934"/>
                  <a:pt x="128730" y="2018038"/>
                  <a:pt x="108537" y="2020562"/>
                </a:cubicBezTo>
                <a:cubicBezTo>
                  <a:pt x="88344" y="2023086"/>
                  <a:pt x="68572" y="2024769"/>
                  <a:pt x="49220" y="2025610"/>
                </a:cubicBezTo>
                <a:cubicBezTo>
                  <a:pt x="29868" y="2026452"/>
                  <a:pt x="13462" y="2026872"/>
                  <a:pt x="0" y="2026872"/>
                </a:cubicBezTo>
                <a:cubicBezTo>
                  <a:pt x="1683" y="1941052"/>
                  <a:pt x="2945" y="1847659"/>
                  <a:pt x="3786" y="1746695"/>
                </a:cubicBezTo>
                <a:cubicBezTo>
                  <a:pt x="4627" y="1645729"/>
                  <a:pt x="5469" y="1548972"/>
                  <a:pt x="6310" y="1456420"/>
                </a:cubicBezTo>
                <a:cubicBezTo>
                  <a:pt x="7151" y="1363869"/>
                  <a:pt x="7993" y="1283097"/>
                  <a:pt x="8834" y="1214104"/>
                </a:cubicBezTo>
                <a:cubicBezTo>
                  <a:pt x="9676" y="1145111"/>
                  <a:pt x="10096" y="1098836"/>
                  <a:pt x="10096" y="1075277"/>
                </a:cubicBezTo>
                <a:lnTo>
                  <a:pt x="10096" y="600742"/>
                </a:lnTo>
                <a:cubicBezTo>
                  <a:pt x="10096" y="568770"/>
                  <a:pt x="10096" y="535115"/>
                  <a:pt x="10096" y="499777"/>
                </a:cubicBezTo>
                <a:cubicBezTo>
                  <a:pt x="10096" y="464439"/>
                  <a:pt x="10096" y="425736"/>
                  <a:pt x="10096" y="383667"/>
                </a:cubicBezTo>
                <a:cubicBezTo>
                  <a:pt x="10096" y="341598"/>
                  <a:pt x="9676" y="294481"/>
                  <a:pt x="8834" y="242316"/>
                </a:cubicBezTo>
                <a:cubicBezTo>
                  <a:pt x="7993" y="190151"/>
                  <a:pt x="6731" y="130413"/>
                  <a:pt x="5048" y="63103"/>
                </a:cubicBezTo>
                <a:lnTo>
                  <a:pt x="335709" y="168485"/>
                </a:lnTo>
                <a:lnTo>
                  <a:pt x="381143" y="168485"/>
                </a:lnTo>
                <a:lnTo>
                  <a:pt x="461914" y="0"/>
                </a:lnTo>
                <a:close/>
                <a:moveTo>
                  <a:pt x="267557" y="179844"/>
                </a:moveTo>
                <a:lnTo>
                  <a:pt x="267557" y="1693057"/>
                </a:lnTo>
                <a:lnTo>
                  <a:pt x="421529" y="1693057"/>
                </a:lnTo>
                <a:lnTo>
                  <a:pt x="421529" y="179844"/>
                </a:lnTo>
                <a:lnTo>
                  <a:pt x="267557" y="17984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2604067" y="353124"/>
            <a:ext cx="398345" cy="794058"/>
          </a:xfrm>
          <a:custGeom>
            <a:avLst/>
            <a:gdLst>
              <a:gd name="connsiteX0" fmla="*/ 556218 w 952915"/>
              <a:gd name="connsiteY0" fmla="*/ 0 h 1899535"/>
              <a:gd name="connsiteX1" fmla="*/ 952915 w 952915"/>
              <a:gd name="connsiteY1" fmla="*/ 50377 h 1899535"/>
              <a:gd name="connsiteX2" fmla="*/ 860563 w 952915"/>
              <a:gd name="connsiteY2" fmla="*/ 140630 h 1899535"/>
              <a:gd name="connsiteX3" fmla="*/ 860563 w 952915"/>
              <a:gd name="connsiteY3" fmla="*/ 157581 h 1899535"/>
              <a:gd name="connsiteX4" fmla="*/ 840002 w 952915"/>
              <a:gd name="connsiteY4" fmla="*/ 157581 h 1899535"/>
              <a:gd name="connsiteX5" fmla="*/ 840002 w 952915"/>
              <a:gd name="connsiteY5" fmla="*/ 416550 h 1899535"/>
              <a:gd name="connsiteX6" fmla="*/ 836164 w 952915"/>
              <a:gd name="connsiteY6" fmla="*/ 509385 h 1899535"/>
              <a:gd name="connsiteX7" fmla="*/ 785001 w 952915"/>
              <a:gd name="connsiteY7" fmla="*/ 940324 h 1899535"/>
              <a:gd name="connsiteX8" fmla="*/ 640175 w 952915"/>
              <a:gd name="connsiteY8" fmla="*/ 1338072 h 1899535"/>
              <a:gd name="connsiteX9" fmla="*/ 389353 w 952915"/>
              <a:gd name="connsiteY9" fmla="*/ 1642417 h 1899535"/>
              <a:gd name="connsiteX10" fmla="*/ 10495 w 952915"/>
              <a:gd name="connsiteY10" fmla="*/ 1899535 h 1899535"/>
              <a:gd name="connsiteX11" fmla="*/ 0 w 952915"/>
              <a:gd name="connsiteY11" fmla="*/ 1891140 h 1899535"/>
              <a:gd name="connsiteX12" fmla="*/ 200449 w 952915"/>
              <a:gd name="connsiteY12" fmla="*/ 1640318 h 1899535"/>
              <a:gd name="connsiteX13" fmla="*/ 351573 w 952915"/>
              <a:gd name="connsiteY13" fmla="*/ 1407335 h 1899535"/>
              <a:gd name="connsiteX14" fmla="*/ 458616 w 952915"/>
              <a:gd name="connsiteY14" fmla="*/ 1177502 h 1899535"/>
              <a:gd name="connsiteX15" fmla="*/ 526833 w 952915"/>
              <a:gd name="connsiteY15" fmla="*/ 935075 h 1899535"/>
              <a:gd name="connsiteX16" fmla="*/ 562513 w 952915"/>
              <a:gd name="connsiteY16" fmla="*/ 663264 h 1899535"/>
              <a:gd name="connsiteX17" fmla="*/ 573011 w 952915"/>
              <a:gd name="connsiteY17" fmla="*/ 344228 h 1899535"/>
              <a:gd name="connsiteX18" fmla="*/ 568812 w 952915"/>
              <a:gd name="connsiteY18" fmla="*/ 183658 h 1899535"/>
              <a:gd name="connsiteX19" fmla="*/ 556218 w 952915"/>
              <a:gd name="connsiteY19" fmla="*/ 0 h 189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52915" h="1899535">
                <a:moveTo>
                  <a:pt x="556218" y="0"/>
                </a:moveTo>
                <a:lnTo>
                  <a:pt x="952915" y="50377"/>
                </a:lnTo>
                <a:lnTo>
                  <a:pt x="860563" y="140630"/>
                </a:lnTo>
                <a:lnTo>
                  <a:pt x="860563" y="157581"/>
                </a:lnTo>
                <a:lnTo>
                  <a:pt x="840002" y="157581"/>
                </a:lnTo>
                <a:lnTo>
                  <a:pt x="840002" y="416550"/>
                </a:lnTo>
                <a:lnTo>
                  <a:pt x="836164" y="509385"/>
                </a:lnTo>
                <a:cubicBezTo>
                  <a:pt x="826194" y="683334"/>
                  <a:pt x="809140" y="826981"/>
                  <a:pt x="785001" y="940324"/>
                </a:cubicBezTo>
                <a:cubicBezTo>
                  <a:pt x="752819" y="1091446"/>
                  <a:pt x="704545" y="1224029"/>
                  <a:pt x="640175" y="1338072"/>
                </a:cubicBezTo>
                <a:cubicBezTo>
                  <a:pt x="575808" y="1452115"/>
                  <a:pt x="492200" y="1553563"/>
                  <a:pt x="389353" y="1642417"/>
                </a:cubicBezTo>
                <a:cubicBezTo>
                  <a:pt x="286506" y="1731271"/>
                  <a:pt x="160218" y="1816979"/>
                  <a:pt x="10495" y="1899535"/>
                </a:cubicBezTo>
                <a:lnTo>
                  <a:pt x="0" y="1891140"/>
                </a:lnTo>
                <a:cubicBezTo>
                  <a:pt x="75562" y="1802987"/>
                  <a:pt x="142378" y="1719378"/>
                  <a:pt x="200449" y="1640318"/>
                </a:cubicBezTo>
                <a:cubicBezTo>
                  <a:pt x="258520" y="1561257"/>
                  <a:pt x="308894" y="1483599"/>
                  <a:pt x="351573" y="1407335"/>
                </a:cubicBezTo>
                <a:cubicBezTo>
                  <a:pt x="394250" y="1331075"/>
                  <a:pt x="429933" y="1254463"/>
                  <a:pt x="458616" y="1177502"/>
                </a:cubicBezTo>
                <a:cubicBezTo>
                  <a:pt x="487303" y="1100542"/>
                  <a:pt x="510040" y="1019734"/>
                  <a:pt x="526833" y="935075"/>
                </a:cubicBezTo>
                <a:cubicBezTo>
                  <a:pt x="543623" y="850420"/>
                  <a:pt x="555520" y="759815"/>
                  <a:pt x="562513" y="663264"/>
                </a:cubicBezTo>
                <a:cubicBezTo>
                  <a:pt x="569510" y="566712"/>
                  <a:pt x="573011" y="460367"/>
                  <a:pt x="573011" y="344228"/>
                </a:cubicBezTo>
                <a:cubicBezTo>
                  <a:pt x="573011" y="295252"/>
                  <a:pt x="571609" y="241729"/>
                  <a:pt x="568812" y="183658"/>
                </a:cubicBezTo>
                <a:cubicBezTo>
                  <a:pt x="566014" y="125587"/>
                  <a:pt x="561815" y="64370"/>
                  <a:pt x="55621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pic>
        <p:nvPicPr>
          <p:cNvPr id="42" name="图片 41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40" y="2900777"/>
            <a:ext cx="12112946" cy="3703032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448664" y="2951472"/>
            <a:ext cx="11477595" cy="1814379"/>
            <a:chOff x="499986" y="2951472"/>
            <a:chExt cx="11477595" cy="1814379"/>
          </a:xfr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tx1">
                  <a:alpha val="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" name="文本框 16"/>
            <p:cNvSpPr txBox="1"/>
            <p:nvPr/>
          </p:nvSpPr>
          <p:spPr>
            <a:xfrm>
              <a:off x="499986" y="3141400"/>
              <a:ext cx="422603" cy="392518"/>
            </a:xfrm>
            <a:custGeom>
              <a:avLst/>
              <a:gdLst>
                <a:gd name="connsiteX0" fmla="*/ 326908 w 1010945"/>
                <a:gd name="connsiteY0" fmla="*/ 0 h 938975"/>
                <a:gd name="connsiteX1" fmla="*/ 657569 w 1010945"/>
                <a:gd name="connsiteY1" fmla="*/ 159020 h 938975"/>
                <a:gd name="connsiteX2" fmla="*/ 574273 w 1010945"/>
                <a:gd name="connsiteY2" fmla="*/ 259985 h 938975"/>
                <a:gd name="connsiteX3" fmla="*/ 574273 w 1010945"/>
                <a:gd name="connsiteY3" fmla="*/ 600742 h 938975"/>
                <a:gd name="connsiteX4" fmla="*/ 590679 w 1010945"/>
                <a:gd name="connsiteY4" fmla="*/ 662583 h 938975"/>
                <a:gd name="connsiteX5" fmla="*/ 649996 w 1010945"/>
                <a:gd name="connsiteY5" fmla="*/ 678990 h 938975"/>
                <a:gd name="connsiteX6" fmla="*/ 685334 w 1010945"/>
                <a:gd name="connsiteY6" fmla="*/ 678990 h 938975"/>
                <a:gd name="connsiteX7" fmla="*/ 750961 w 1010945"/>
                <a:gd name="connsiteY7" fmla="*/ 667631 h 938975"/>
                <a:gd name="connsiteX8" fmla="*/ 806492 w 1010945"/>
                <a:gd name="connsiteY8" fmla="*/ 620935 h 938975"/>
                <a:gd name="connsiteX9" fmla="*/ 816589 w 1010945"/>
                <a:gd name="connsiteY9" fmla="*/ 620935 h 938975"/>
                <a:gd name="connsiteX10" fmla="*/ 969297 w 1010945"/>
                <a:gd name="connsiteY10" fmla="*/ 749665 h 938975"/>
                <a:gd name="connsiteX11" fmla="*/ 1010945 w 1010945"/>
                <a:gd name="connsiteY11" fmla="*/ 835486 h 938975"/>
                <a:gd name="connsiteX12" fmla="*/ 935221 w 1010945"/>
                <a:gd name="connsiteY12" fmla="*/ 903637 h 938975"/>
                <a:gd name="connsiteX13" fmla="*/ 715623 w 1010945"/>
                <a:gd name="connsiteY13" fmla="*/ 938975 h 938975"/>
                <a:gd name="connsiteX14" fmla="*/ 533887 w 1010945"/>
                <a:gd name="connsiteY14" fmla="*/ 938975 h 938975"/>
                <a:gd name="connsiteX15" fmla="*/ 333219 w 1010945"/>
                <a:gd name="connsiteY15" fmla="*/ 874610 h 938975"/>
                <a:gd name="connsiteX16" fmla="*/ 276426 w 1010945"/>
                <a:gd name="connsiteY16" fmla="*/ 653749 h 938975"/>
                <a:gd name="connsiteX17" fmla="*/ 276426 w 1010945"/>
                <a:gd name="connsiteY17" fmla="*/ 187416 h 938975"/>
                <a:gd name="connsiteX18" fmla="*/ 0 w 1010945"/>
                <a:gd name="connsiteY18" fmla="*/ 187416 h 938975"/>
                <a:gd name="connsiteX19" fmla="*/ 0 w 1010945"/>
                <a:gd name="connsiteY19" fmla="*/ 171914 h 938975"/>
                <a:gd name="connsiteX20" fmla="*/ 13917 w 1010945"/>
                <a:gd name="connsiteY20" fmla="*/ 176058 h 938975"/>
                <a:gd name="connsiteX21" fmla="*/ 236040 w 1010945"/>
                <a:gd name="connsiteY21" fmla="*/ 176058 h 938975"/>
                <a:gd name="connsiteX22" fmla="*/ 326908 w 1010945"/>
                <a:gd name="connsiteY22" fmla="*/ 0 h 9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0945" h="938975">
                  <a:moveTo>
                    <a:pt x="326908" y="0"/>
                  </a:moveTo>
                  <a:lnTo>
                    <a:pt x="657569" y="159020"/>
                  </a:lnTo>
                  <a:lnTo>
                    <a:pt x="574273" y="259985"/>
                  </a:lnTo>
                  <a:lnTo>
                    <a:pt x="574273" y="600742"/>
                  </a:lnTo>
                  <a:cubicBezTo>
                    <a:pt x="574273" y="631031"/>
                    <a:pt x="579741" y="651645"/>
                    <a:pt x="590679" y="662583"/>
                  </a:cubicBezTo>
                  <a:cubicBezTo>
                    <a:pt x="601617" y="673521"/>
                    <a:pt x="621389" y="678990"/>
                    <a:pt x="649996" y="678990"/>
                  </a:cubicBezTo>
                  <a:lnTo>
                    <a:pt x="685334" y="678990"/>
                  </a:lnTo>
                  <a:cubicBezTo>
                    <a:pt x="710575" y="678990"/>
                    <a:pt x="732451" y="675204"/>
                    <a:pt x="750961" y="667631"/>
                  </a:cubicBezTo>
                  <a:cubicBezTo>
                    <a:pt x="769471" y="660059"/>
                    <a:pt x="787982" y="644493"/>
                    <a:pt x="806492" y="620935"/>
                  </a:cubicBezTo>
                  <a:lnTo>
                    <a:pt x="816589" y="620935"/>
                  </a:lnTo>
                  <a:cubicBezTo>
                    <a:pt x="890629" y="674783"/>
                    <a:pt x="941533" y="717693"/>
                    <a:pt x="969297" y="749665"/>
                  </a:cubicBezTo>
                  <a:cubicBezTo>
                    <a:pt x="997063" y="781638"/>
                    <a:pt x="1010945" y="810244"/>
                    <a:pt x="1010945" y="835486"/>
                  </a:cubicBezTo>
                  <a:cubicBezTo>
                    <a:pt x="1010945" y="857361"/>
                    <a:pt x="985705" y="880078"/>
                    <a:pt x="935221" y="903637"/>
                  </a:cubicBezTo>
                  <a:cubicBezTo>
                    <a:pt x="884739" y="927196"/>
                    <a:pt x="811540" y="938975"/>
                    <a:pt x="715623" y="938975"/>
                  </a:cubicBezTo>
                  <a:lnTo>
                    <a:pt x="533887" y="938975"/>
                  </a:lnTo>
                  <a:cubicBezTo>
                    <a:pt x="437970" y="938975"/>
                    <a:pt x="371080" y="917520"/>
                    <a:pt x="333219" y="874610"/>
                  </a:cubicBezTo>
                  <a:cubicBezTo>
                    <a:pt x="295356" y="831699"/>
                    <a:pt x="276426" y="758079"/>
                    <a:pt x="276426" y="653749"/>
                  </a:cubicBezTo>
                  <a:lnTo>
                    <a:pt x="276426" y="187416"/>
                  </a:lnTo>
                  <a:lnTo>
                    <a:pt x="0" y="187416"/>
                  </a:lnTo>
                  <a:lnTo>
                    <a:pt x="0" y="171914"/>
                  </a:lnTo>
                  <a:lnTo>
                    <a:pt x="13917" y="176058"/>
                  </a:lnTo>
                  <a:lnTo>
                    <a:pt x="236040" y="176058"/>
                  </a:lnTo>
                  <a:lnTo>
                    <a:pt x="32690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72278" y="4177183"/>
              <a:ext cx="278019" cy="452661"/>
            </a:xfrm>
            <a:custGeom>
              <a:avLst/>
              <a:gdLst>
                <a:gd name="connsiteX0" fmla="*/ 282702 w 665073"/>
                <a:gd name="connsiteY0" fmla="*/ 0 h 1082850"/>
                <a:gd name="connsiteX1" fmla="*/ 665073 w 665073"/>
                <a:gd name="connsiteY1" fmla="*/ 113859 h 1082850"/>
                <a:gd name="connsiteX2" fmla="*/ 665073 w 665073"/>
                <a:gd name="connsiteY2" fmla="*/ 129361 h 1082850"/>
                <a:gd name="connsiteX3" fmla="*/ 605790 w 665073"/>
                <a:gd name="connsiteY3" fmla="*/ 129361 h 1082850"/>
                <a:gd name="connsiteX4" fmla="*/ 605790 w 665073"/>
                <a:gd name="connsiteY4" fmla="*/ 242316 h 1082850"/>
                <a:gd name="connsiteX5" fmla="*/ 574238 w 665073"/>
                <a:gd name="connsiteY5" fmla="*/ 526280 h 1082850"/>
                <a:gd name="connsiteX6" fmla="*/ 472012 w 665073"/>
                <a:gd name="connsiteY6" fmla="*/ 745879 h 1082850"/>
                <a:gd name="connsiteX7" fmla="*/ 287750 w 665073"/>
                <a:gd name="connsiteY7" fmla="*/ 923830 h 1082850"/>
                <a:gd name="connsiteX8" fmla="*/ 10097 w 665073"/>
                <a:gd name="connsiteY8" fmla="*/ 1082850 h 1082850"/>
                <a:gd name="connsiteX9" fmla="*/ 0 w 665073"/>
                <a:gd name="connsiteY9" fmla="*/ 1070229 h 1082850"/>
                <a:gd name="connsiteX10" fmla="*/ 142613 w 665073"/>
                <a:gd name="connsiteY10" fmla="*/ 887230 h 1082850"/>
                <a:gd name="connsiteX11" fmla="*/ 233481 w 665073"/>
                <a:gd name="connsiteY11" fmla="*/ 713065 h 1082850"/>
                <a:gd name="connsiteX12" fmla="*/ 280178 w 665073"/>
                <a:gd name="connsiteY12" fmla="*/ 521232 h 1082850"/>
                <a:gd name="connsiteX13" fmla="*/ 292799 w 665073"/>
                <a:gd name="connsiteY13" fmla="*/ 282702 h 1082850"/>
                <a:gd name="connsiteX14" fmla="*/ 290274 w 665073"/>
                <a:gd name="connsiteY14" fmla="*/ 136303 h 1082850"/>
                <a:gd name="connsiteX15" fmla="*/ 282702 w 665073"/>
                <a:gd name="connsiteY15" fmla="*/ 0 h 108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5073" h="1082850">
                  <a:moveTo>
                    <a:pt x="282702" y="0"/>
                  </a:moveTo>
                  <a:lnTo>
                    <a:pt x="665073" y="113859"/>
                  </a:lnTo>
                  <a:lnTo>
                    <a:pt x="665073" y="129361"/>
                  </a:lnTo>
                  <a:lnTo>
                    <a:pt x="605790" y="129361"/>
                  </a:lnTo>
                  <a:lnTo>
                    <a:pt x="605790" y="242316"/>
                  </a:lnTo>
                  <a:cubicBezTo>
                    <a:pt x="605790" y="350012"/>
                    <a:pt x="595273" y="444667"/>
                    <a:pt x="574238" y="526280"/>
                  </a:cubicBezTo>
                  <a:cubicBezTo>
                    <a:pt x="553204" y="607893"/>
                    <a:pt x="519128" y="681093"/>
                    <a:pt x="472012" y="745879"/>
                  </a:cubicBezTo>
                  <a:cubicBezTo>
                    <a:pt x="424894" y="810665"/>
                    <a:pt x="363474" y="869982"/>
                    <a:pt x="287750" y="923830"/>
                  </a:cubicBezTo>
                  <a:cubicBezTo>
                    <a:pt x="212026" y="977678"/>
                    <a:pt x="119475" y="1030685"/>
                    <a:pt x="10097" y="1082850"/>
                  </a:cubicBezTo>
                  <a:lnTo>
                    <a:pt x="0" y="1070229"/>
                  </a:lnTo>
                  <a:cubicBezTo>
                    <a:pt x="57214" y="1004602"/>
                    <a:pt x="104751" y="943602"/>
                    <a:pt x="142613" y="887230"/>
                  </a:cubicBezTo>
                  <a:cubicBezTo>
                    <a:pt x="180475" y="830858"/>
                    <a:pt x="210764" y="772803"/>
                    <a:pt x="233481" y="713065"/>
                  </a:cubicBezTo>
                  <a:cubicBezTo>
                    <a:pt x="256199" y="653328"/>
                    <a:pt x="271764" y="589383"/>
                    <a:pt x="280178" y="521232"/>
                  </a:cubicBezTo>
                  <a:cubicBezTo>
                    <a:pt x="288591" y="453081"/>
                    <a:pt x="292799" y="373571"/>
                    <a:pt x="292799" y="282702"/>
                  </a:cubicBezTo>
                  <a:cubicBezTo>
                    <a:pt x="292799" y="232220"/>
                    <a:pt x="291957" y="183420"/>
                    <a:pt x="290274" y="136303"/>
                  </a:cubicBezTo>
                  <a:cubicBezTo>
                    <a:pt x="288591" y="89186"/>
                    <a:pt x="286067" y="43751"/>
                    <a:pt x="2827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85540" y="3230560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90785" y="2957657"/>
              <a:ext cx="479587" cy="760002"/>
            </a:xfrm>
            <a:custGeom>
              <a:avLst/>
              <a:gdLst/>
              <a:ahLst/>
              <a:cxnLst/>
              <a:rect l="l" t="t" r="r" b="b"/>
              <a:pathLst>
                <a:path w="923830" h="1463993">
                  <a:moveTo>
                    <a:pt x="318040" y="0"/>
                  </a:moveTo>
                  <a:lnTo>
                    <a:pt x="658797" y="174165"/>
                  </a:lnTo>
                  <a:lnTo>
                    <a:pt x="560356" y="280178"/>
                  </a:lnTo>
                  <a:lnTo>
                    <a:pt x="560356" y="969264"/>
                  </a:lnTo>
                  <a:lnTo>
                    <a:pt x="916257" y="810244"/>
                  </a:lnTo>
                  <a:lnTo>
                    <a:pt x="923830" y="822865"/>
                  </a:lnTo>
                  <a:cubicBezTo>
                    <a:pt x="878396" y="876713"/>
                    <a:pt x="835906" y="925513"/>
                    <a:pt x="796362" y="969264"/>
                  </a:cubicBezTo>
                  <a:cubicBezTo>
                    <a:pt x="756817" y="1013016"/>
                    <a:pt x="718113" y="1054664"/>
                    <a:pt x="680252" y="1094208"/>
                  </a:cubicBezTo>
                  <a:cubicBezTo>
                    <a:pt x="642390" y="1133753"/>
                    <a:pt x="603687" y="1173298"/>
                    <a:pt x="564142" y="1212842"/>
                  </a:cubicBezTo>
                  <a:cubicBezTo>
                    <a:pt x="524597" y="1252387"/>
                    <a:pt x="481267" y="1294035"/>
                    <a:pt x="434149" y="1337786"/>
                  </a:cubicBezTo>
                  <a:lnTo>
                    <a:pt x="378619" y="1463993"/>
                  </a:lnTo>
                  <a:lnTo>
                    <a:pt x="151447" y="1151001"/>
                  </a:lnTo>
                  <a:cubicBezTo>
                    <a:pt x="195199" y="1124077"/>
                    <a:pt x="225488" y="1096733"/>
                    <a:pt x="242316" y="1068967"/>
                  </a:cubicBezTo>
                  <a:cubicBezTo>
                    <a:pt x="259144" y="1041202"/>
                    <a:pt x="267557" y="1006285"/>
                    <a:pt x="267557" y="964216"/>
                  </a:cubicBezTo>
                  <a:lnTo>
                    <a:pt x="267557" y="200037"/>
                  </a:lnTo>
                  <a:lnTo>
                    <a:pt x="0" y="200037"/>
                  </a:lnTo>
                  <a:lnTo>
                    <a:pt x="0" y="188679"/>
                  </a:lnTo>
                  <a:lnTo>
                    <a:pt x="227171" y="188679"/>
                  </a:lnTo>
                  <a:lnTo>
                    <a:pt x="31804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04110" y="4357138"/>
              <a:ext cx="910471" cy="92750"/>
            </a:xfrm>
            <a:custGeom>
              <a:avLst/>
              <a:gdLst/>
              <a:ahLst/>
              <a:cxnLst/>
              <a:rect l="l" t="t" r="r" b="b"/>
              <a:pathLst>
                <a:path w="641224" h="65322">
                  <a:moveTo>
                    <a:pt x="561671" y="0"/>
                  </a:moveTo>
                  <a:lnTo>
                    <a:pt x="641224" y="58807"/>
                  </a:lnTo>
                  <a:cubicBezTo>
                    <a:pt x="641224" y="58807"/>
                    <a:pt x="635509" y="60979"/>
                    <a:pt x="624079" y="65322"/>
                  </a:cubicBezTo>
                  <a:lnTo>
                    <a:pt x="0" y="65322"/>
                  </a:lnTo>
                  <a:lnTo>
                    <a:pt x="0" y="62236"/>
                  </a:lnTo>
                  <a:lnTo>
                    <a:pt x="517094" y="62236"/>
                  </a:lnTo>
                  <a:lnTo>
                    <a:pt x="56167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3227" y="4041176"/>
              <a:ext cx="288489" cy="724675"/>
            </a:xfrm>
            <a:custGeom>
              <a:avLst/>
              <a:gdLst>
                <a:gd name="connsiteX0" fmla="*/ 0 w 690120"/>
                <a:gd name="connsiteY0" fmla="*/ 0 h 1733559"/>
                <a:gd name="connsiteX1" fmla="*/ 20561 w 690120"/>
                <a:gd name="connsiteY1" fmla="*/ 0 h 1733559"/>
                <a:gd name="connsiteX2" fmla="*/ 20561 w 690120"/>
                <a:gd name="connsiteY2" fmla="*/ 12433 h 1733559"/>
                <a:gd name="connsiteX3" fmla="*/ 113963 w 690120"/>
                <a:gd name="connsiteY3" fmla="*/ 486793 h 1733559"/>
                <a:gd name="connsiteX4" fmla="*/ 249344 w 690120"/>
                <a:gd name="connsiteY4" fmla="*/ 859352 h 1733559"/>
                <a:gd name="connsiteX5" fmla="*/ 438248 w 690120"/>
                <a:gd name="connsiteY5" fmla="*/ 1165797 h 1733559"/>
                <a:gd name="connsiteX6" fmla="*/ 690120 w 690120"/>
                <a:gd name="connsiteY6" fmla="*/ 1439708 h 1733559"/>
                <a:gd name="connsiteX7" fmla="*/ 685924 w 690120"/>
                <a:gd name="connsiteY7" fmla="*/ 1452302 h 1733559"/>
                <a:gd name="connsiteX8" fmla="*/ 593569 w 690120"/>
                <a:gd name="connsiteY8" fmla="*/ 1492182 h 1733559"/>
                <a:gd name="connsiteX9" fmla="*/ 511711 w 690120"/>
                <a:gd name="connsiteY9" fmla="*/ 1547804 h 1733559"/>
                <a:gd name="connsiteX10" fmla="*/ 434052 w 690120"/>
                <a:gd name="connsiteY10" fmla="*/ 1625463 h 1733559"/>
                <a:gd name="connsiteX11" fmla="*/ 352194 w 690120"/>
                <a:gd name="connsiteY11" fmla="*/ 1733559 h 1733559"/>
                <a:gd name="connsiteX12" fmla="*/ 239899 w 690120"/>
                <a:gd name="connsiteY12" fmla="*/ 1511071 h 1733559"/>
                <a:gd name="connsiteX13" fmla="*/ 156992 w 690120"/>
                <a:gd name="connsiteY13" fmla="*/ 1307477 h 1733559"/>
                <a:gd name="connsiteX14" fmla="*/ 97173 w 690120"/>
                <a:gd name="connsiteY14" fmla="*/ 1101779 h 1733559"/>
                <a:gd name="connsiteX15" fmla="*/ 57291 w 690120"/>
                <a:gd name="connsiteY15" fmla="*/ 871946 h 1733559"/>
                <a:gd name="connsiteX16" fmla="*/ 31056 w 690120"/>
                <a:gd name="connsiteY16" fmla="*/ 593839 h 1733559"/>
                <a:gd name="connsiteX17" fmla="*/ 3771 w 690120"/>
                <a:gd name="connsiteY17" fmla="*/ 167754 h 1733559"/>
                <a:gd name="connsiteX18" fmla="*/ 0 w 690120"/>
                <a:gd name="connsiteY18" fmla="*/ 258969 h 1733559"/>
                <a:gd name="connsiteX19" fmla="*/ 0 w 690120"/>
                <a:gd name="connsiteY19" fmla="*/ 0 h 173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0120" h="1733559">
                  <a:moveTo>
                    <a:pt x="0" y="0"/>
                  </a:moveTo>
                  <a:lnTo>
                    <a:pt x="20561" y="0"/>
                  </a:lnTo>
                  <a:lnTo>
                    <a:pt x="20561" y="12433"/>
                  </a:lnTo>
                  <a:cubicBezTo>
                    <a:pt x="45749" y="191543"/>
                    <a:pt x="76881" y="349661"/>
                    <a:pt x="113963" y="486793"/>
                  </a:cubicBezTo>
                  <a:cubicBezTo>
                    <a:pt x="151045" y="623924"/>
                    <a:pt x="196173" y="748110"/>
                    <a:pt x="249344" y="859352"/>
                  </a:cubicBezTo>
                  <a:cubicBezTo>
                    <a:pt x="302518" y="970597"/>
                    <a:pt x="365486" y="1072744"/>
                    <a:pt x="438248" y="1165797"/>
                  </a:cubicBezTo>
                  <a:cubicBezTo>
                    <a:pt x="511013" y="1258850"/>
                    <a:pt x="594970" y="1350153"/>
                    <a:pt x="690120" y="1439708"/>
                  </a:cubicBezTo>
                  <a:lnTo>
                    <a:pt x="685924" y="1452302"/>
                  </a:lnTo>
                  <a:cubicBezTo>
                    <a:pt x="652341" y="1463498"/>
                    <a:pt x="621554" y="1476790"/>
                    <a:pt x="593569" y="1492182"/>
                  </a:cubicBezTo>
                  <a:cubicBezTo>
                    <a:pt x="565586" y="1507573"/>
                    <a:pt x="538298" y="1526114"/>
                    <a:pt x="511711" y="1547804"/>
                  </a:cubicBezTo>
                  <a:cubicBezTo>
                    <a:pt x="485127" y="1569491"/>
                    <a:pt x="459237" y="1595381"/>
                    <a:pt x="434052" y="1625463"/>
                  </a:cubicBezTo>
                  <a:cubicBezTo>
                    <a:pt x="408864" y="1655548"/>
                    <a:pt x="381579" y="1691580"/>
                    <a:pt x="352194" y="1733559"/>
                  </a:cubicBezTo>
                  <a:cubicBezTo>
                    <a:pt x="308814" y="1653801"/>
                    <a:pt x="271383" y="1579637"/>
                    <a:pt x="239899" y="1511071"/>
                  </a:cubicBezTo>
                  <a:cubicBezTo>
                    <a:pt x="208415" y="1442509"/>
                    <a:pt x="180781" y="1374641"/>
                    <a:pt x="156992" y="1307477"/>
                  </a:cubicBezTo>
                  <a:cubicBezTo>
                    <a:pt x="133205" y="1240310"/>
                    <a:pt x="113265" y="1171744"/>
                    <a:pt x="97173" y="1101779"/>
                  </a:cubicBezTo>
                  <a:cubicBezTo>
                    <a:pt x="81081" y="1031815"/>
                    <a:pt x="67789" y="955206"/>
                    <a:pt x="57291" y="871946"/>
                  </a:cubicBezTo>
                  <a:cubicBezTo>
                    <a:pt x="46799" y="788690"/>
                    <a:pt x="38052" y="695985"/>
                    <a:pt x="31056" y="593839"/>
                  </a:cubicBezTo>
                  <a:cubicBezTo>
                    <a:pt x="24059" y="491690"/>
                    <a:pt x="14963" y="349661"/>
                    <a:pt x="3771" y="167754"/>
                  </a:cubicBezTo>
                  <a:lnTo>
                    <a:pt x="0" y="2589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71269" y="2951472"/>
              <a:ext cx="320767" cy="772373"/>
            </a:xfrm>
            <a:custGeom>
              <a:avLst/>
              <a:gdLst>
                <a:gd name="connsiteX0" fmla="*/ 459391 w 767335"/>
                <a:gd name="connsiteY0" fmla="*/ 0 h 1847659"/>
                <a:gd name="connsiteX1" fmla="*/ 767335 w 767335"/>
                <a:gd name="connsiteY1" fmla="*/ 161544 h 1847659"/>
                <a:gd name="connsiteX2" fmla="*/ 681514 w 767335"/>
                <a:gd name="connsiteY2" fmla="*/ 270081 h 1847659"/>
                <a:gd name="connsiteX3" fmla="*/ 680252 w 767335"/>
                <a:gd name="connsiteY3" fmla="*/ 561618 h 1847659"/>
                <a:gd name="connsiteX4" fmla="*/ 675204 w 767335"/>
                <a:gd name="connsiteY4" fmla="*/ 843058 h 1847659"/>
                <a:gd name="connsiteX5" fmla="*/ 665107 w 767335"/>
                <a:gd name="connsiteY5" fmla="*/ 1132070 h 1847659"/>
                <a:gd name="connsiteX6" fmla="*/ 651224 w 767335"/>
                <a:gd name="connsiteY6" fmla="*/ 1443799 h 1847659"/>
                <a:gd name="connsiteX7" fmla="*/ 538901 w 767335"/>
                <a:gd name="connsiteY7" fmla="*/ 1723977 h 1847659"/>
                <a:gd name="connsiteX8" fmla="*/ 232220 w 767335"/>
                <a:gd name="connsiteY8" fmla="*/ 1847659 h 1847659"/>
                <a:gd name="connsiteX9" fmla="*/ 218337 w 767335"/>
                <a:gd name="connsiteY9" fmla="*/ 1740384 h 1847659"/>
                <a:gd name="connsiteX10" fmla="*/ 181737 w 767335"/>
                <a:gd name="connsiteY10" fmla="*/ 1663398 h 1847659"/>
                <a:gd name="connsiteX11" fmla="*/ 112324 w 767335"/>
                <a:gd name="connsiteY11" fmla="*/ 1606605 h 1847659"/>
                <a:gd name="connsiteX12" fmla="*/ 0 w 767335"/>
                <a:gd name="connsiteY12" fmla="*/ 1559909 h 1847659"/>
                <a:gd name="connsiteX13" fmla="*/ 5048 w 767335"/>
                <a:gd name="connsiteY13" fmla="*/ 1544764 h 1847659"/>
                <a:gd name="connsiteX14" fmla="*/ 217075 w 767335"/>
                <a:gd name="connsiteY14" fmla="*/ 1554861 h 1847659"/>
                <a:gd name="connsiteX15" fmla="*/ 368522 w 767335"/>
                <a:gd name="connsiteY15" fmla="*/ 1408462 h 1847659"/>
                <a:gd name="connsiteX16" fmla="*/ 401336 w 767335"/>
                <a:gd name="connsiteY16" fmla="*/ 787527 h 1847659"/>
                <a:gd name="connsiteX17" fmla="*/ 411433 w 767335"/>
                <a:gd name="connsiteY17" fmla="*/ 189940 h 1847659"/>
                <a:gd name="connsiteX18" fmla="*/ 337565 w 767335"/>
                <a:gd name="connsiteY18" fmla="*/ 189940 h 1847659"/>
                <a:gd name="connsiteX19" fmla="*/ 337565 w 767335"/>
                <a:gd name="connsiteY19" fmla="*/ 178582 h 1847659"/>
                <a:gd name="connsiteX20" fmla="*/ 373571 w 767335"/>
                <a:gd name="connsiteY20" fmla="*/ 178582 h 18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7335" h="1847659">
                  <a:moveTo>
                    <a:pt x="459391" y="0"/>
                  </a:moveTo>
                  <a:lnTo>
                    <a:pt x="767335" y="161544"/>
                  </a:lnTo>
                  <a:lnTo>
                    <a:pt x="681514" y="270081"/>
                  </a:lnTo>
                  <a:cubicBezTo>
                    <a:pt x="681514" y="371046"/>
                    <a:pt x="681093" y="468225"/>
                    <a:pt x="680252" y="561618"/>
                  </a:cubicBezTo>
                  <a:cubicBezTo>
                    <a:pt x="679411" y="655010"/>
                    <a:pt x="677728" y="748824"/>
                    <a:pt x="675204" y="843058"/>
                  </a:cubicBezTo>
                  <a:cubicBezTo>
                    <a:pt x="672680" y="937292"/>
                    <a:pt x="669314" y="1033629"/>
                    <a:pt x="665107" y="1132070"/>
                  </a:cubicBezTo>
                  <a:cubicBezTo>
                    <a:pt x="660900" y="1230511"/>
                    <a:pt x="656273" y="1334421"/>
                    <a:pt x="651224" y="1443799"/>
                  </a:cubicBezTo>
                  <a:cubicBezTo>
                    <a:pt x="642811" y="1568323"/>
                    <a:pt x="605369" y="1661715"/>
                    <a:pt x="538901" y="1723977"/>
                  </a:cubicBezTo>
                  <a:cubicBezTo>
                    <a:pt x="472432" y="1786239"/>
                    <a:pt x="370205" y="1827466"/>
                    <a:pt x="232220" y="1847659"/>
                  </a:cubicBezTo>
                  <a:cubicBezTo>
                    <a:pt x="230537" y="1805591"/>
                    <a:pt x="225910" y="1769832"/>
                    <a:pt x="218337" y="1740384"/>
                  </a:cubicBezTo>
                  <a:cubicBezTo>
                    <a:pt x="210765" y="1710936"/>
                    <a:pt x="198565" y="1685274"/>
                    <a:pt x="181737" y="1663398"/>
                  </a:cubicBezTo>
                  <a:cubicBezTo>
                    <a:pt x="164910" y="1641523"/>
                    <a:pt x="141772" y="1622592"/>
                    <a:pt x="112324" y="1606605"/>
                  </a:cubicBezTo>
                  <a:cubicBezTo>
                    <a:pt x="82876" y="1590619"/>
                    <a:pt x="45435" y="1575054"/>
                    <a:pt x="0" y="1559909"/>
                  </a:cubicBezTo>
                  <a:lnTo>
                    <a:pt x="5048" y="1544764"/>
                  </a:lnTo>
                  <a:lnTo>
                    <a:pt x="217075" y="1554861"/>
                  </a:lnTo>
                  <a:cubicBezTo>
                    <a:pt x="311309" y="1559909"/>
                    <a:pt x="361791" y="1511109"/>
                    <a:pt x="368522" y="1408462"/>
                  </a:cubicBezTo>
                  <a:cubicBezTo>
                    <a:pt x="383667" y="1198118"/>
                    <a:pt x="394605" y="991140"/>
                    <a:pt x="401336" y="787527"/>
                  </a:cubicBezTo>
                  <a:cubicBezTo>
                    <a:pt x="408067" y="583914"/>
                    <a:pt x="411433" y="384719"/>
                    <a:pt x="411433" y="189940"/>
                  </a:cubicBezTo>
                  <a:lnTo>
                    <a:pt x="337565" y="189940"/>
                  </a:lnTo>
                  <a:lnTo>
                    <a:pt x="337565" y="178582"/>
                  </a:lnTo>
                  <a:lnTo>
                    <a:pt x="373571" y="17858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30359" y="4296415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262986" y="3141400"/>
              <a:ext cx="422603" cy="392518"/>
            </a:xfrm>
            <a:custGeom>
              <a:avLst/>
              <a:gdLst>
                <a:gd name="connsiteX0" fmla="*/ 326908 w 1010945"/>
                <a:gd name="connsiteY0" fmla="*/ 0 h 938975"/>
                <a:gd name="connsiteX1" fmla="*/ 657569 w 1010945"/>
                <a:gd name="connsiteY1" fmla="*/ 159020 h 938975"/>
                <a:gd name="connsiteX2" fmla="*/ 574273 w 1010945"/>
                <a:gd name="connsiteY2" fmla="*/ 259985 h 938975"/>
                <a:gd name="connsiteX3" fmla="*/ 574273 w 1010945"/>
                <a:gd name="connsiteY3" fmla="*/ 600742 h 938975"/>
                <a:gd name="connsiteX4" fmla="*/ 590679 w 1010945"/>
                <a:gd name="connsiteY4" fmla="*/ 662583 h 938975"/>
                <a:gd name="connsiteX5" fmla="*/ 649996 w 1010945"/>
                <a:gd name="connsiteY5" fmla="*/ 678990 h 938975"/>
                <a:gd name="connsiteX6" fmla="*/ 685334 w 1010945"/>
                <a:gd name="connsiteY6" fmla="*/ 678990 h 938975"/>
                <a:gd name="connsiteX7" fmla="*/ 750961 w 1010945"/>
                <a:gd name="connsiteY7" fmla="*/ 667631 h 938975"/>
                <a:gd name="connsiteX8" fmla="*/ 806492 w 1010945"/>
                <a:gd name="connsiteY8" fmla="*/ 620935 h 938975"/>
                <a:gd name="connsiteX9" fmla="*/ 816589 w 1010945"/>
                <a:gd name="connsiteY9" fmla="*/ 620935 h 938975"/>
                <a:gd name="connsiteX10" fmla="*/ 969297 w 1010945"/>
                <a:gd name="connsiteY10" fmla="*/ 749665 h 938975"/>
                <a:gd name="connsiteX11" fmla="*/ 1010945 w 1010945"/>
                <a:gd name="connsiteY11" fmla="*/ 835486 h 938975"/>
                <a:gd name="connsiteX12" fmla="*/ 935221 w 1010945"/>
                <a:gd name="connsiteY12" fmla="*/ 903637 h 938975"/>
                <a:gd name="connsiteX13" fmla="*/ 715623 w 1010945"/>
                <a:gd name="connsiteY13" fmla="*/ 938975 h 938975"/>
                <a:gd name="connsiteX14" fmla="*/ 533887 w 1010945"/>
                <a:gd name="connsiteY14" fmla="*/ 938975 h 938975"/>
                <a:gd name="connsiteX15" fmla="*/ 333219 w 1010945"/>
                <a:gd name="connsiteY15" fmla="*/ 874610 h 938975"/>
                <a:gd name="connsiteX16" fmla="*/ 276426 w 1010945"/>
                <a:gd name="connsiteY16" fmla="*/ 653749 h 938975"/>
                <a:gd name="connsiteX17" fmla="*/ 276426 w 1010945"/>
                <a:gd name="connsiteY17" fmla="*/ 187416 h 938975"/>
                <a:gd name="connsiteX18" fmla="*/ 0 w 1010945"/>
                <a:gd name="connsiteY18" fmla="*/ 187416 h 938975"/>
                <a:gd name="connsiteX19" fmla="*/ 0 w 1010945"/>
                <a:gd name="connsiteY19" fmla="*/ 171914 h 938975"/>
                <a:gd name="connsiteX20" fmla="*/ 13917 w 1010945"/>
                <a:gd name="connsiteY20" fmla="*/ 176058 h 938975"/>
                <a:gd name="connsiteX21" fmla="*/ 236040 w 1010945"/>
                <a:gd name="connsiteY21" fmla="*/ 176058 h 938975"/>
                <a:gd name="connsiteX22" fmla="*/ 326908 w 1010945"/>
                <a:gd name="connsiteY22" fmla="*/ 0 h 9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0945" h="938975">
                  <a:moveTo>
                    <a:pt x="326908" y="0"/>
                  </a:moveTo>
                  <a:lnTo>
                    <a:pt x="657569" y="159020"/>
                  </a:lnTo>
                  <a:lnTo>
                    <a:pt x="574273" y="259985"/>
                  </a:lnTo>
                  <a:lnTo>
                    <a:pt x="574273" y="600742"/>
                  </a:lnTo>
                  <a:cubicBezTo>
                    <a:pt x="574273" y="631031"/>
                    <a:pt x="579741" y="651645"/>
                    <a:pt x="590679" y="662583"/>
                  </a:cubicBezTo>
                  <a:cubicBezTo>
                    <a:pt x="601617" y="673521"/>
                    <a:pt x="621389" y="678990"/>
                    <a:pt x="649996" y="678990"/>
                  </a:cubicBezTo>
                  <a:lnTo>
                    <a:pt x="685334" y="678990"/>
                  </a:lnTo>
                  <a:cubicBezTo>
                    <a:pt x="710575" y="678990"/>
                    <a:pt x="732451" y="675204"/>
                    <a:pt x="750961" y="667631"/>
                  </a:cubicBezTo>
                  <a:cubicBezTo>
                    <a:pt x="769471" y="660059"/>
                    <a:pt x="787982" y="644493"/>
                    <a:pt x="806492" y="620935"/>
                  </a:cubicBezTo>
                  <a:lnTo>
                    <a:pt x="816589" y="620935"/>
                  </a:lnTo>
                  <a:cubicBezTo>
                    <a:pt x="890629" y="674783"/>
                    <a:pt x="941533" y="717693"/>
                    <a:pt x="969297" y="749665"/>
                  </a:cubicBezTo>
                  <a:cubicBezTo>
                    <a:pt x="997063" y="781638"/>
                    <a:pt x="1010945" y="810244"/>
                    <a:pt x="1010945" y="835486"/>
                  </a:cubicBezTo>
                  <a:cubicBezTo>
                    <a:pt x="1010945" y="857361"/>
                    <a:pt x="985705" y="880078"/>
                    <a:pt x="935221" y="903637"/>
                  </a:cubicBezTo>
                  <a:cubicBezTo>
                    <a:pt x="884739" y="927196"/>
                    <a:pt x="811540" y="938975"/>
                    <a:pt x="715623" y="938975"/>
                  </a:cubicBezTo>
                  <a:lnTo>
                    <a:pt x="533887" y="938975"/>
                  </a:lnTo>
                  <a:cubicBezTo>
                    <a:pt x="437970" y="938975"/>
                    <a:pt x="371080" y="917520"/>
                    <a:pt x="333219" y="874610"/>
                  </a:cubicBezTo>
                  <a:cubicBezTo>
                    <a:pt x="295356" y="831699"/>
                    <a:pt x="276426" y="758079"/>
                    <a:pt x="276426" y="653749"/>
                  </a:cubicBezTo>
                  <a:lnTo>
                    <a:pt x="276426" y="187416"/>
                  </a:lnTo>
                  <a:lnTo>
                    <a:pt x="0" y="187416"/>
                  </a:lnTo>
                  <a:lnTo>
                    <a:pt x="0" y="171914"/>
                  </a:lnTo>
                  <a:lnTo>
                    <a:pt x="13917" y="176058"/>
                  </a:lnTo>
                  <a:lnTo>
                    <a:pt x="236040" y="176058"/>
                  </a:lnTo>
                  <a:lnTo>
                    <a:pt x="32690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335278" y="4177183"/>
              <a:ext cx="278019" cy="452661"/>
            </a:xfrm>
            <a:custGeom>
              <a:avLst/>
              <a:gdLst>
                <a:gd name="connsiteX0" fmla="*/ 282702 w 665073"/>
                <a:gd name="connsiteY0" fmla="*/ 0 h 1082850"/>
                <a:gd name="connsiteX1" fmla="*/ 665073 w 665073"/>
                <a:gd name="connsiteY1" fmla="*/ 113859 h 1082850"/>
                <a:gd name="connsiteX2" fmla="*/ 665073 w 665073"/>
                <a:gd name="connsiteY2" fmla="*/ 129361 h 1082850"/>
                <a:gd name="connsiteX3" fmla="*/ 605790 w 665073"/>
                <a:gd name="connsiteY3" fmla="*/ 129361 h 1082850"/>
                <a:gd name="connsiteX4" fmla="*/ 605790 w 665073"/>
                <a:gd name="connsiteY4" fmla="*/ 242316 h 1082850"/>
                <a:gd name="connsiteX5" fmla="*/ 574238 w 665073"/>
                <a:gd name="connsiteY5" fmla="*/ 526280 h 1082850"/>
                <a:gd name="connsiteX6" fmla="*/ 472012 w 665073"/>
                <a:gd name="connsiteY6" fmla="*/ 745879 h 1082850"/>
                <a:gd name="connsiteX7" fmla="*/ 287750 w 665073"/>
                <a:gd name="connsiteY7" fmla="*/ 923830 h 1082850"/>
                <a:gd name="connsiteX8" fmla="*/ 10097 w 665073"/>
                <a:gd name="connsiteY8" fmla="*/ 1082850 h 1082850"/>
                <a:gd name="connsiteX9" fmla="*/ 0 w 665073"/>
                <a:gd name="connsiteY9" fmla="*/ 1070229 h 1082850"/>
                <a:gd name="connsiteX10" fmla="*/ 142613 w 665073"/>
                <a:gd name="connsiteY10" fmla="*/ 887230 h 1082850"/>
                <a:gd name="connsiteX11" fmla="*/ 233481 w 665073"/>
                <a:gd name="connsiteY11" fmla="*/ 713065 h 1082850"/>
                <a:gd name="connsiteX12" fmla="*/ 280178 w 665073"/>
                <a:gd name="connsiteY12" fmla="*/ 521232 h 1082850"/>
                <a:gd name="connsiteX13" fmla="*/ 292799 w 665073"/>
                <a:gd name="connsiteY13" fmla="*/ 282702 h 1082850"/>
                <a:gd name="connsiteX14" fmla="*/ 290274 w 665073"/>
                <a:gd name="connsiteY14" fmla="*/ 136303 h 1082850"/>
                <a:gd name="connsiteX15" fmla="*/ 282702 w 665073"/>
                <a:gd name="connsiteY15" fmla="*/ 0 h 108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5073" h="1082850">
                  <a:moveTo>
                    <a:pt x="282702" y="0"/>
                  </a:moveTo>
                  <a:lnTo>
                    <a:pt x="665073" y="113859"/>
                  </a:lnTo>
                  <a:lnTo>
                    <a:pt x="665073" y="129361"/>
                  </a:lnTo>
                  <a:lnTo>
                    <a:pt x="605790" y="129361"/>
                  </a:lnTo>
                  <a:lnTo>
                    <a:pt x="605790" y="242316"/>
                  </a:lnTo>
                  <a:cubicBezTo>
                    <a:pt x="605790" y="350012"/>
                    <a:pt x="595273" y="444667"/>
                    <a:pt x="574238" y="526280"/>
                  </a:cubicBezTo>
                  <a:cubicBezTo>
                    <a:pt x="553204" y="607893"/>
                    <a:pt x="519128" y="681093"/>
                    <a:pt x="472012" y="745879"/>
                  </a:cubicBezTo>
                  <a:cubicBezTo>
                    <a:pt x="424894" y="810665"/>
                    <a:pt x="363474" y="869982"/>
                    <a:pt x="287750" y="923830"/>
                  </a:cubicBezTo>
                  <a:cubicBezTo>
                    <a:pt x="212026" y="977678"/>
                    <a:pt x="119475" y="1030685"/>
                    <a:pt x="10097" y="1082850"/>
                  </a:cubicBezTo>
                  <a:lnTo>
                    <a:pt x="0" y="1070229"/>
                  </a:lnTo>
                  <a:cubicBezTo>
                    <a:pt x="57214" y="1004602"/>
                    <a:pt x="104751" y="943602"/>
                    <a:pt x="142613" y="887230"/>
                  </a:cubicBezTo>
                  <a:cubicBezTo>
                    <a:pt x="180475" y="830858"/>
                    <a:pt x="210764" y="772803"/>
                    <a:pt x="233481" y="713065"/>
                  </a:cubicBezTo>
                  <a:cubicBezTo>
                    <a:pt x="256199" y="653328"/>
                    <a:pt x="271764" y="589383"/>
                    <a:pt x="280178" y="521232"/>
                  </a:cubicBezTo>
                  <a:cubicBezTo>
                    <a:pt x="288591" y="453081"/>
                    <a:pt x="292799" y="373571"/>
                    <a:pt x="292799" y="282702"/>
                  </a:cubicBezTo>
                  <a:cubicBezTo>
                    <a:pt x="292799" y="232220"/>
                    <a:pt x="291957" y="183420"/>
                    <a:pt x="290274" y="136303"/>
                  </a:cubicBezTo>
                  <a:cubicBezTo>
                    <a:pt x="288591" y="89186"/>
                    <a:pt x="286067" y="43751"/>
                    <a:pt x="2827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448540" y="3230560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067110" y="4357138"/>
              <a:ext cx="910471" cy="92750"/>
            </a:xfrm>
            <a:custGeom>
              <a:avLst/>
              <a:gdLst/>
              <a:ahLst/>
              <a:cxnLst/>
              <a:rect l="l" t="t" r="r" b="b"/>
              <a:pathLst>
                <a:path w="641224" h="65322">
                  <a:moveTo>
                    <a:pt x="561671" y="0"/>
                  </a:moveTo>
                  <a:lnTo>
                    <a:pt x="641224" y="58807"/>
                  </a:lnTo>
                  <a:cubicBezTo>
                    <a:pt x="641224" y="58807"/>
                    <a:pt x="635509" y="60979"/>
                    <a:pt x="624079" y="65322"/>
                  </a:cubicBezTo>
                  <a:lnTo>
                    <a:pt x="0" y="65322"/>
                  </a:lnTo>
                  <a:lnTo>
                    <a:pt x="0" y="62236"/>
                  </a:lnTo>
                  <a:lnTo>
                    <a:pt x="517094" y="62236"/>
                  </a:lnTo>
                  <a:lnTo>
                    <a:pt x="56167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4747953" y="1714891"/>
            <a:ext cx="769207" cy="567673"/>
          </a:xfrm>
          <a:custGeom>
            <a:avLst/>
            <a:gdLst/>
            <a:ahLst/>
            <a:cxnLst/>
            <a:rect l="l" t="t" r="r" b="b"/>
            <a:pathLst>
              <a:path w="1840087" h="1357979">
                <a:moveTo>
                  <a:pt x="1231773" y="0"/>
                </a:moveTo>
                <a:lnTo>
                  <a:pt x="1605343" y="224647"/>
                </a:lnTo>
                <a:lnTo>
                  <a:pt x="1479137" y="320564"/>
                </a:lnTo>
                <a:cubicBezTo>
                  <a:pt x="1432020" y="411432"/>
                  <a:pt x="1382799" y="495149"/>
                  <a:pt x="1331476" y="571714"/>
                </a:cubicBezTo>
                <a:cubicBezTo>
                  <a:pt x="1280152" y="648279"/>
                  <a:pt x="1224201" y="719376"/>
                  <a:pt x="1163621" y="785003"/>
                </a:cubicBezTo>
                <a:cubicBezTo>
                  <a:pt x="1256173" y="823706"/>
                  <a:pt x="1357558" y="856520"/>
                  <a:pt x="1467778" y="883444"/>
                </a:cubicBezTo>
                <a:cubicBezTo>
                  <a:pt x="1577999" y="910368"/>
                  <a:pt x="1702101" y="931402"/>
                  <a:pt x="1840087" y="946547"/>
                </a:cubicBezTo>
                <a:lnTo>
                  <a:pt x="1840087" y="961691"/>
                </a:lnTo>
                <a:cubicBezTo>
                  <a:pt x="1791287" y="1002077"/>
                  <a:pt x="1745853" y="1048353"/>
                  <a:pt x="1703784" y="1100518"/>
                </a:cubicBezTo>
                <a:cubicBezTo>
                  <a:pt x="1661715" y="1152683"/>
                  <a:pt x="1620488" y="1229249"/>
                  <a:pt x="1580102" y="1330214"/>
                </a:cubicBezTo>
                <a:cubicBezTo>
                  <a:pt x="1432020" y="1286462"/>
                  <a:pt x="1302869" y="1239345"/>
                  <a:pt x="1192649" y="1188863"/>
                </a:cubicBezTo>
                <a:cubicBezTo>
                  <a:pt x="1082429" y="1138380"/>
                  <a:pt x="986092" y="1080325"/>
                  <a:pt x="903637" y="1014698"/>
                </a:cubicBezTo>
                <a:cubicBezTo>
                  <a:pt x="673100" y="1179608"/>
                  <a:pt x="374411" y="1294034"/>
                  <a:pt x="7572" y="1357979"/>
                </a:cubicBezTo>
                <a:lnTo>
                  <a:pt x="0" y="1345358"/>
                </a:lnTo>
                <a:cubicBezTo>
                  <a:pt x="148082" y="1264587"/>
                  <a:pt x="281440" y="1182552"/>
                  <a:pt x="400074" y="1099256"/>
                </a:cubicBezTo>
                <a:cubicBezTo>
                  <a:pt x="518708" y="1015960"/>
                  <a:pt x="625983" y="926354"/>
                  <a:pt x="721900" y="830437"/>
                </a:cubicBezTo>
                <a:cubicBezTo>
                  <a:pt x="661321" y="749665"/>
                  <a:pt x="610838" y="659217"/>
                  <a:pt x="570452" y="559094"/>
                </a:cubicBezTo>
                <a:cubicBezTo>
                  <a:pt x="530066" y="458970"/>
                  <a:pt x="495570" y="336760"/>
                  <a:pt x="466963" y="192464"/>
                </a:cubicBezTo>
                <a:lnTo>
                  <a:pt x="252412" y="192464"/>
                </a:lnTo>
                <a:lnTo>
                  <a:pt x="252412" y="181106"/>
                </a:lnTo>
                <a:lnTo>
                  <a:pt x="1118188" y="181106"/>
                </a:lnTo>
                <a:lnTo>
                  <a:pt x="1231773" y="0"/>
                </a:lnTo>
                <a:close/>
                <a:moveTo>
                  <a:pt x="492204" y="192464"/>
                </a:moveTo>
                <a:cubicBezTo>
                  <a:pt x="556149" y="296374"/>
                  <a:pt x="620514" y="382405"/>
                  <a:pt x="685300" y="450556"/>
                </a:cubicBezTo>
                <a:cubicBezTo>
                  <a:pt x="750086" y="518708"/>
                  <a:pt x="820341" y="579707"/>
                  <a:pt x="896064" y="633555"/>
                </a:cubicBezTo>
                <a:cubicBezTo>
                  <a:pt x="944864" y="569611"/>
                  <a:pt x="989878" y="503563"/>
                  <a:pt x="1031105" y="435411"/>
                </a:cubicBezTo>
                <a:cubicBezTo>
                  <a:pt x="1072332" y="367260"/>
                  <a:pt x="1110615" y="286278"/>
                  <a:pt x="1145953" y="192464"/>
                </a:cubicBezTo>
                <a:lnTo>
                  <a:pt x="492204" y="19246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81159" y="1601698"/>
            <a:ext cx="398345" cy="794058"/>
          </a:xfrm>
          <a:custGeom>
            <a:avLst/>
            <a:gdLst>
              <a:gd name="connsiteX0" fmla="*/ 556218 w 952915"/>
              <a:gd name="connsiteY0" fmla="*/ 0 h 1899535"/>
              <a:gd name="connsiteX1" fmla="*/ 952915 w 952915"/>
              <a:gd name="connsiteY1" fmla="*/ 50377 h 1899535"/>
              <a:gd name="connsiteX2" fmla="*/ 860563 w 952915"/>
              <a:gd name="connsiteY2" fmla="*/ 140630 h 1899535"/>
              <a:gd name="connsiteX3" fmla="*/ 860563 w 952915"/>
              <a:gd name="connsiteY3" fmla="*/ 157581 h 1899535"/>
              <a:gd name="connsiteX4" fmla="*/ 840002 w 952915"/>
              <a:gd name="connsiteY4" fmla="*/ 157581 h 1899535"/>
              <a:gd name="connsiteX5" fmla="*/ 840002 w 952915"/>
              <a:gd name="connsiteY5" fmla="*/ 416550 h 1899535"/>
              <a:gd name="connsiteX6" fmla="*/ 836164 w 952915"/>
              <a:gd name="connsiteY6" fmla="*/ 509385 h 1899535"/>
              <a:gd name="connsiteX7" fmla="*/ 785001 w 952915"/>
              <a:gd name="connsiteY7" fmla="*/ 940324 h 1899535"/>
              <a:gd name="connsiteX8" fmla="*/ 640175 w 952915"/>
              <a:gd name="connsiteY8" fmla="*/ 1338072 h 1899535"/>
              <a:gd name="connsiteX9" fmla="*/ 389353 w 952915"/>
              <a:gd name="connsiteY9" fmla="*/ 1642417 h 1899535"/>
              <a:gd name="connsiteX10" fmla="*/ 10495 w 952915"/>
              <a:gd name="connsiteY10" fmla="*/ 1899535 h 1899535"/>
              <a:gd name="connsiteX11" fmla="*/ 0 w 952915"/>
              <a:gd name="connsiteY11" fmla="*/ 1891140 h 1899535"/>
              <a:gd name="connsiteX12" fmla="*/ 200449 w 952915"/>
              <a:gd name="connsiteY12" fmla="*/ 1640318 h 1899535"/>
              <a:gd name="connsiteX13" fmla="*/ 351573 w 952915"/>
              <a:gd name="connsiteY13" fmla="*/ 1407335 h 1899535"/>
              <a:gd name="connsiteX14" fmla="*/ 458616 w 952915"/>
              <a:gd name="connsiteY14" fmla="*/ 1177502 h 1899535"/>
              <a:gd name="connsiteX15" fmla="*/ 526833 w 952915"/>
              <a:gd name="connsiteY15" fmla="*/ 935075 h 1899535"/>
              <a:gd name="connsiteX16" fmla="*/ 562513 w 952915"/>
              <a:gd name="connsiteY16" fmla="*/ 663264 h 1899535"/>
              <a:gd name="connsiteX17" fmla="*/ 573011 w 952915"/>
              <a:gd name="connsiteY17" fmla="*/ 344228 h 1899535"/>
              <a:gd name="connsiteX18" fmla="*/ 568812 w 952915"/>
              <a:gd name="connsiteY18" fmla="*/ 183658 h 1899535"/>
              <a:gd name="connsiteX19" fmla="*/ 556218 w 952915"/>
              <a:gd name="connsiteY19" fmla="*/ 0 h 189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52915" h="1899535">
                <a:moveTo>
                  <a:pt x="556218" y="0"/>
                </a:moveTo>
                <a:lnTo>
                  <a:pt x="952915" y="50377"/>
                </a:lnTo>
                <a:lnTo>
                  <a:pt x="860563" y="140630"/>
                </a:lnTo>
                <a:lnTo>
                  <a:pt x="860563" y="157581"/>
                </a:lnTo>
                <a:lnTo>
                  <a:pt x="840002" y="157581"/>
                </a:lnTo>
                <a:lnTo>
                  <a:pt x="840002" y="416550"/>
                </a:lnTo>
                <a:lnTo>
                  <a:pt x="836164" y="509385"/>
                </a:lnTo>
                <a:cubicBezTo>
                  <a:pt x="826194" y="683334"/>
                  <a:pt x="809140" y="826981"/>
                  <a:pt x="785001" y="940324"/>
                </a:cubicBezTo>
                <a:cubicBezTo>
                  <a:pt x="752819" y="1091446"/>
                  <a:pt x="704545" y="1224029"/>
                  <a:pt x="640175" y="1338072"/>
                </a:cubicBezTo>
                <a:cubicBezTo>
                  <a:pt x="575808" y="1452115"/>
                  <a:pt x="492200" y="1553563"/>
                  <a:pt x="389353" y="1642417"/>
                </a:cubicBezTo>
                <a:cubicBezTo>
                  <a:pt x="286506" y="1731271"/>
                  <a:pt x="160218" y="1816979"/>
                  <a:pt x="10495" y="1899535"/>
                </a:cubicBezTo>
                <a:lnTo>
                  <a:pt x="0" y="1891140"/>
                </a:lnTo>
                <a:cubicBezTo>
                  <a:pt x="75562" y="1802987"/>
                  <a:pt x="142378" y="1719378"/>
                  <a:pt x="200449" y="1640318"/>
                </a:cubicBezTo>
                <a:cubicBezTo>
                  <a:pt x="258520" y="1561257"/>
                  <a:pt x="308894" y="1483599"/>
                  <a:pt x="351573" y="1407335"/>
                </a:cubicBezTo>
                <a:cubicBezTo>
                  <a:pt x="394250" y="1331075"/>
                  <a:pt x="429933" y="1254463"/>
                  <a:pt x="458616" y="1177502"/>
                </a:cubicBezTo>
                <a:cubicBezTo>
                  <a:pt x="487303" y="1100542"/>
                  <a:pt x="510040" y="1019734"/>
                  <a:pt x="526833" y="935075"/>
                </a:cubicBezTo>
                <a:cubicBezTo>
                  <a:pt x="543623" y="850420"/>
                  <a:pt x="555520" y="759815"/>
                  <a:pt x="562513" y="663264"/>
                </a:cubicBezTo>
                <a:cubicBezTo>
                  <a:pt x="569510" y="566712"/>
                  <a:pt x="573011" y="460367"/>
                  <a:pt x="573011" y="344228"/>
                </a:cubicBezTo>
                <a:cubicBezTo>
                  <a:pt x="573011" y="295252"/>
                  <a:pt x="571609" y="241729"/>
                  <a:pt x="568812" y="183658"/>
                </a:cubicBezTo>
                <a:cubicBezTo>
                  <a:pt x="566014" y="125587"/>
                  <a:pt x="561815" y="64370"/>
                  <a:pt x="55621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 userDrawn="1"/>
        </p:nvSpPr>
        <p:spPr>
          <a:xfrm>
            <a:off x="499581" y="363967"/>
            <a:ext cx="320767" cy="772373"/>
          </a:xfrm>
          <a:custGeom>
            <a:avLst/>
            <a:gdLst>
              <a:gd name="connsiteX0" fmla="*/ 459391 w 767335"/>
              <a:gd name="connsiteY0" fmla="*/ 0 h 1847659"/>
              <a:gd name="connsiteX1" fmla="*/ 767335 w 767335"/>
              <a:gd name="connsiteY1" fmla="*/ 161544 h 1847659"/>
              <a:gd name="connsiteX2" fmla="*/ 681514 w 767335"/>
              <a:gd name="connsiteY2" fmla="*/ 270081 h 1847659"/>
              <a:gd name="connsiteX3" fmla="*/ 680252 w 767335"/>
              <a:gd name="connsiteY3" fmla="*/ 561618 h 1847659"/>
              <a:gd name="connsiteX4" fmla="*/ 675204 w 767335"/>
              <a:gd name="connsiteY4" fmla="*/ 843058 h 1847659"/>
              <a:gd name="connsiteX5" fmla="*/ 665107 w 767335"/>
              <a:gd name="connsiteY5" fmla="*/ 1132070 h 1847659"/>
              <a:gd name="connsiteX6" fmla="*/ 651224 w 767335"/>
              <a:gd name="connsiteY6" fmla="*/ 1443799 h 1847659"/>
              <a:gd name="connsiteX7" fmla="*/ 538901 w 767335"/>
              <a:gd name="connsiteY7" fmla="*/ 1723977 h 1847659"/>
              <a:gd name="connsiteX8" fmla="*/ 232220 w 767335"/>
              <a:gd name="connsiteY8" fmla="*/ 1847659 h 1847659"/>
              <a:gd name="connsiteX9" fmla="*/ 218337 w 767335"/>
              <a:gd name="connsiteY9" fmla="*/ 1740384 h 1847659"/>
              <a:gd name="connsiteX10" fmla="*/ 181737 w 767335"/>
              <a:gd name="connsiteY10" fmla="*/ 1663398 h 1847659"/>
              <a:gd name="connsiteX11" fmla="*/ 112324 w 767335"/>
              <a:gd name="connsiteY11" fmla="*/ 1606605 h 1847659"/>
              <a:gd name="connsiteX12" fmla="*/ 0 w 767335"/>
              <a:gd name="connsiteY12" fmla="*/ 1559909 h 1847659"/>
              <a:gd name="connsiteX13" fmla="*/ 5048 w 767335"/>
              <a:gd name="connsiteY13" fmla="*/ 1544764 h 1847659"/>
              <a:gd name="connsiteX14" fmla="*/ 217075 w 767335"/>
              <a:gd name="connsiteY14" fmla="*/ 1554861 h 1847659"/>
              <a:gd name="connsiteX15" fmla="*/ 368522 w 767335"/>
              <a:gd name="connsiteY15" fmla="*/ 1408462 h 1847659"/>
              <a:gd name="connsiteX16" fmla="*/ 401336 w 767335"/>
              <a:gd name="connsiteY16" fmla="*/ 787527 h 1847659"/>
              <a:gd name="connsiteX17" fmla="*/ 411433 w 767335"/>
              <a:gd name="connsiteY17" fmla="*/ 189940 h 1847659"/>
              <a:gd name="connsiteX18" fmla="*/ 337565 w 767335"/>
              <a:gd name="connsiteY18" fmla="*/ 189940 h 1847659"/>
              <a:gd name="connsiteX19" fmla="*/ 337565 w 767335"/>
              <a:gd name="connsiteY19" fmla="*/ 178582 h 1847659"/>
              <a:gd name="connsiteX20" fmla="*/ 373571 w 767335"/>
              <a:gd name="connsiteY20" fmla="*/ 178582 h 184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7335" h="1847659">
                <a:moveTo>
                  <a:pt x="459391" y="0"/>
                </a:moveTo>
                <a:lnTo>
                  <a:pt x="767335" y="161544"/>
                </a:lnTo>
                <a:lnTo>
                  <a:pt x="681514" y="270081"/>
                </a:lnTo>
                <a:cubicBezTo>
                  <a:pt x="681514" y="371046"/>
                  <a:pt x="681093" y="468225"/>
                  <a:pt x="680252" y="561618"/>
                </a:cubicBezTo>
                <a:cubicBezTo>
                  <a:pt x="679411" y="655010"/>
                  <a:pt x="677728" y="748824"/>
                  <a:pt x="675204" y="843058"/>
                </a:cubicBezTo>
                <a:cubicBezTo>
                  <a:pt x="672680" y="937292"/>
                  <a:pt x="669314" y="1033629"/>
                  <a:pt x="665107" y="1132070"/>
                </a:cubicBezTo>
                <a:cubicBezTo>
                  <a:pt x="660900" y="1230511"/>
                  <a:pt x="656273" y="1334421"/>
                  <a:pt x="651224" y="1443799"/>
                </a:cubicBezTo>
                <a:cubicBezTo>
                  <a:pt x="642811" y="1568323"/>
                  <a:pt x="605369" y="1661715"/>
                  <a:pt x="538901" y="1723977"/>
                </a:cubicBezTo>
                <a:cubicBezTo>
                  <a:pt x="472432" y="1786239"/>
                  <a:pt x="370205" y="1827466"/>
                  <a:pt x="232220" y="1847659"/>
                </a:cubicBezTo>
                <a:cubicBezTo>
                  <a:pt x="230537" y="1805591"/>
                  <a:pt x="225910" y="1769832"/>
                  <a:pt x="218337" y="1740384"/>
                </a:cubicBezTo>
                <a:cubicBezTo>
                  <a:pt x="210765" y="1710936"/>
                  <a:pt x="198565" y="1685274"/>
                  <a:pt x="181737" y="1663398"/>
                </a:cubicBezTo>
                <a:cubicBezTo>
                  <a:pt x="164910" y="1641523"/>
                  <a:pt x="141772" y="1622592"/>
                  <a:pt x="112324" y="1606605"/>
                </a:cubicBezTo>
                <a:cubicBezTo>
                  <a:pt x="82876" y="1590619"/>
                  <a:pt x="45435" y="1575054"/>
                  <a:pt x="0" y="1559909"/>
                </a:cubicBezTo>
                <a:lnTo>
                  <a:pt x="5048" y="1544764"/>
                </a:lnTo>
                <a:lnTo>
                  <a:pt x="217075" y="1554861"/>
                </a:lnTo>
                <a:cubicBezTo>
                  <a:pt x="311309" y="1559909"/>
                  <a:pt x="361791" y="1511109"/>
                  <a:pt x="368522" y="1408462"/>
                </a:cubicBezTo>
                <a:cubicBezTo>
                  <a:pt x="383667" y="1198118"/>
                  <a:pt x="394605" y="991140"/>
                  <a:pt x="401336" y="787527"/>
                </a:cubicBezTo>
                <a:cubicBezTo>
                  <a:pt x="408067" y="583914"/>
                  <a:pt x="411433" y="384719"/>
                  <a:pt x="411433" y="189940"/>
                </a:cubicBezTo>
                <a:lnTo>
                  <a:pt x="337565" y="189940"/>
                </a:lnTo>
                <a:lnTo>
                  <a:pt x="337565" y="178582"/>
                </a:lnTo>
                <a:lnTo>
                  <a:pt x="373571" y="1785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4846063" y="340942"/>
            <a:ext cx="572988" cy="818423"/>
          </a:xfrm>
          <a:custGeom>
            <a:avLst/>
            <a:gdLst/>
            <a:ahLst/>
            <a:cxnLst/>
            <a:rect l="l" t="t" r="r" b="b"/>
            <a:pathLst>
              <a:path w="1585150" h="2264140">
                <a:moveTo>
                  <a:pt x="547735" y="0"/>
                </a:moveTo>
                <a:lnTo>
                  <a:pt x="1007126" y="63103"/>
                </a:lnTo>
                <a:lnTo>
                  <a:pt x="896064" y="166592"/>
                </a:lnTo>
                <a:lnTo>
                  <a:pt x="896064" y="913102"/>
                </a:lnTo>
                <a:lnTo>
                  <a:pt x="1080326" y="913102"/>
                </a:lnTo>
                <a:lnTo>
                  <a:pt x="1267111" y="638604"/>
                </a:lnTo>
                <a:lnTo>
                  <a:pt x="1585150" y="903006"/>
                </a:lnTo>
                <a:cubicBezTo>
                  <a:pt x="1585150" y="903006"/>
                  <a:pt x="1564957" y="910158"/>
                  <a:pt x="1524571" y="924461"/>
                </a:cubicBezTo>
                <a:lnTo>
                  <a:pt x="896064" y="924461"/>
                </a:lnTo>
                <a:lnTo>
                  <a:pt x="896064" y="1307497"/>
                </a:lnTo>
                <a:cubicBezTo>
                  <a:pt x="896064" y="1324324"/>
                  <a:pt x="896064" y="1352931"/>
                  <a:pt x="896064" y="1393317"/>
                </a:cubicBezTo>
                <a:cubicBezTo>
                  <a:pt x="896064" y="1433703"/>
                  <a:pt x="896485" y="1480399"/>
                  <a:pt x="897326" y="1533406"/>
                </a:cubicBezTo>
                <a:cubicBezTo>
                  <a:pt x="898168" y="1586413"/>
                  <a:pt x="899009" y="1643626"/>
                  <a:pt x="899851" y="1705046"/>
                </a:cubicBezTo>
                <a:cubicBezTo>
                  <a:pt x="900692" y="1766467"/>
                  <a:pt x="901534" y="1826625"/>
                  <a:pt x="902375" y="1885521"/>
                </a:cubicBezTo>
                <a:cubicBezTo>
                  <a:pt x="903216" y="1944418"/>
                  <a:pt x="904058" y="1999107"/>
                  <a:pt x="904898" y="2049589"/>
                </a:cubicBezTo>
                <a:cubicBezTo>
                  <a:pt x="905740" y="2100072"/>
                  <a:pt x="906161" y="2141299"/>
                  <a:pt x="906161" y="2173272"/>
                </a:cubicBezTo>
                <a:cubicBezTo>
                  <a:pt x="906161" y="2196830"/>
                  <a:pt x="902375" y="2212816"/>
                  <a:pt x="894802" y="2221230"/>
                </a:cubicBezTo>
                <a:cubicBezTo>
                  <a:pt x="887230" y="2229644"/>
                  <a:pt x="874188" y="2235533"/>
                  <a:pt x="855678" y="2238899"/>
                </a:cubicBezTo>
                <a:cubicBezTo>
                  <a:pt x="832120" y="2243947"/>
                  <a:pt x="806458" y="2248154"/>
                  <a:pt x="778692" y="2251520"/>
                </a:cubicBezTo>
                <a:cubicBezTo>
                  <a:pt x="750927" y="2254885"/>
                  <a:pt x="723162" y="2257409"/>
                  <a:pt x="695396" y="2259092"/>
                </a:cubicBezTo>
                <a:cubicBezTo>
                  <a:pt x="667631" y="2260775"/>
                  <a:pt x="640707" y="2262037"/>
                  <a:pt x="614624" y="2262878"/>
                </a:cubicBezTo>
                <a:cubicBezTo>
                  <a:pt x="588542" y="2263719"/>
                  <a:pt x="566245" y="2264140"/>
                  <a:pt x="547735" y="2264140"/>
                </a:cubicBezTo>
                <a:cubicBezTo>
                  <a:pt x="549418" y="2208609"/>
                  <a:pt x="551100" y="2140037"/>
                  <a:pt x="552783" y="2058424"/>
                </a:cubicBezTo>
                <a:cubicBezTo>
                  <a:pt x="554466" y="1976811"/>
                  <a:pt x="556149" y="1894356"/>
                  <a:pt x="557831" y="1811060"/>
                </a:cubicBezTo>
                <a:cubicBezTo>
                  <a:pt x="559514" y="1727764"/>
                  <a:pt x="560776" y="1649516"/>
                  <a:pt x="561618" y="1576316"/>
                </a:cubicBezTo>
                <a:cubicBezTo>
                  <a:pt x="562459" y="1503116"/>
                  <a:pt x="562880" y="1447165"/>
                  <a:pt x="562880" y="1408462"/>
                </a:cubicBezTo>
                <a:lnTo>
                  <a:pt x="562880" y="924461"/>
                </a:lnTo>
                <a:lnTo>
                  <a:pt x="0" y="924461"/>
                </a:lnTo>
                <a:lnTo>
                  <a:pt x="0" y="913102"/>
                </a:lnTo>
                <a:lnTo>
                  <a:pt x="562880" y="913102"/>
                </a:lnTo>
                <a:lnTo>
                  <a:pt x="562880" y="525018"/>
                </a:lnTo>
                <a:cubicBezTo>
                  <a:pt x="562880" y="503142"/>
                  <a:pt x="562459" y="472432"/>
                  <a:pt x="561618" y="432887"/>
                </a:cubicBezTo>
                <a:cubicBezTo>
                  <a:pt x="560776" y="393343"/>
                  <a:pt x="559935" y="349171"/>
                  <a:pt x="559093" y="300371"/>
                </a:cubicBezTo>
                <a:cubicBezTo>
                  <a:pt x="558252" y="251571"/>
                  <a:pt x="556570" y="200668"/>
                  <a:pt x="554045" y="147661"/>
                </a:cubicBezTo>
                <a:cubicBezTo>
                  <a:pt x="551521" y="94655"/>
                  <a:pt x="549418" y="45434"/>
                  <a:pt x="54773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396704" y="1795609"/>
            <a:ext cx="526523" cy="406235"/>
          </a:xfrm>
          <a:custGeom>
            <a:avLst/>
            <a:gdLst/>
            <a:ahLst/>
            <a:cxnLst/>
            <a:rect l="l" t="t" r="r" b="b"/>
            <a:pathLst>
              <a:path w="1259539" h="971788">
                <a:moveTo>
                  <a:pt x="926354" y="0"/>
                </a:moveTo>
                <a:lnTo>
                  <a:pt x="1259539" y="148924"/>
                </a:lnTo>
                <a:lnTo>
                  <a:pt x="1178767" y="252413"/>
                </a:lnTo>
                <a:lnTo>
                  <a:pt x="1178767" y="535115"/>
                </a:lnTo>
                <a:cubicBezTo>
                  <a:pt x="1178767" y="583914"/>
                  <a:pt x="1178767" y="633976"/>
                  <a:pt x="1178767" y="685300"/>
                </a:cubicBezTo>
                <a:cubicBezTo>
                  <a:pt x="1178767" y="736624"/>
                  <a:pt x="1180449" y="795941"/>
                  <a:pt x="1183815" y="863251"/>
                </a:cubicBezTo>
                <a:cubicBezTo>
                  <a:pt x="1185498" y="888492"/>
                  <a:pt x="1181712" y="907423"/>
                  <a:pt x="1172456" y="920044"/>
                </a:cubicBezTo>
                <a:cubicBezTo>
                  <a:pt x="1163201" y="932665"/>
                  <a:pt x="1146794" y="941499"/>
                  <a:pt x="1123236" y="946547"/>
                </a:cubicBezTo>
                <a:cubicBezTo>
                  <a:pt x="1049195" y="963375"/>
                  <a:pt x="966740" y="971788"/>
                  <a:pt x="875872" y="971788"/>
                </a:cubicBezTo>
                <a:lnTo>
                  <a:pt x="875872" y="803303"/>
                </a:lnTo>
                <a:lnTo>
                  <a:pt x="307944" y="803303"/>
                </a:lnTo>
                <a:lnTo>
                  <a:pt x="307944" y="860727"/>
                </a:lnTo>
                <a:cubicBezTo>
                  <a:pt x="307944" y="909527"/>
                  <a:pt x="285647" y="938133"/>
                  <a:pt x="241054" y="946547"/>
                </a:cubicBezTo>
                <a:cubicBezTo>
                  <a:pt x="196461" y="954961"/>
                  <a:pt x="152289" y="961271"/>
                  <a:pt x="108538" y="965478"/>
                </a:cubicBezTo>
                <a:cubicBezTo>
                  <a:pt x="64786" y="969685"/>
                  <a:pt x="28607" y="971788"/>
                  <a:pt x="0" y="971788"/>
                </a:cubicBezTo>
                <a:cubicBezTo>
                  <a:pt x="3366" y="889334"/>
                  <a:pt x="5890" y="822024"/>
                  <a:pt x="7573" y="769858"/>
                </a:cubicBezTo>
                <a:cubicBezTo>
                  <a:pt x="9255" y="717693"/>
                  <a:pt x="10097" y="668893"/>
                  <a:pt x="10097" y="623459"/>
                </a:cubicBezTo>
                <a:lnTo>
                  <a:pt x="10097" y="386191"/>
                </a:lnTo>
                <a:cubicBezTo>
                  <a:pt x="10097" y="347488"/>
                  <a:pt x="10097" y="303316"/>
                  <a:pt x="10097" y="253675"/>
                </a:cubicBezTo>
                <a:cubicBezTo>
                  <a:pt x="10097" y="204034"/>
                  <a:pt x="8414" y="136303"/>
                  <a:pt x="5048" y="50483"/>
                </a:cubicBezTo>
                <a:lnTo>
                  <a:pt x="376095" y="158389"/>
                </a:lnTo>
                <a:lnTo>
                  <a:pt x="838010" y="158389"/>
                </a:lnTo>
                <a:lnTo>
                  <a:pt x="926354" y="0"/>
                </a:lnTo>
                <a:close/>
                <a:moveTo>
                  <a:pt x="307944" y="169748"/>
                </a:moveTo>
                <a:lnTo>
                  <a:pt x="307944" y="791944"/>
                </a:lnTo>
                <a:lnTo>
                  <a:pt x="875872" y="791944"/>
                </a:lnTo>
                <a:lnTo>
                  <a:pt x="875872" y="169748"/>
                </a:lnTo>
                <a:lnTo>
                  <a:pt x="307944" y="1697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7169030" y="553895"/>
            <a:ext cx="422603" cy="392518"/>
          </a:xfrm>
          <a:custGeom>
            <a:avLst/>
            <a:gdLst>
              <a:gd name="connsiteX0" fmla="*/ 326908 w 1010945"/>
              <a:gd name="connsiteY0" fmla="*/ 0 h 938975"/>
              <a:gd name="connsiteX1" fmla="*/ 657569 w 1010945"/>
              <a:gd name="connsiteY1" fmla="*/ 159020 h 938975"/>
              <a:gd name="connsiteX2" fmla="*/ 574273 w 1010945"/>
              <a:gd name="connsiteY2" fmla="*/ 259985 h 938975"/>
              <a:gd name="connsiteX3" fmla="*/ 574273 w 1010945"/>
              <a:gd name="connsiteY3" fmla="*/ 600742 h 938975"/>
              <a:gd name="connsiteX4" fmla="*/ 590679 w 1010945"/>
              <a:gd name="connsiteY4" fmla="*/ 662583 h 938975"/>
              <a:gd name="connsiteX5" fmla="*/ 649996 w 1010945"/>
              <a:gd name="connsiteY5" fmla="*/ 678990 h 938975"/>
              <a:gd name="connsiteX6" fmla="*/ 685334 w 1010945"/>
              <a:gd name="connsiteY6" fmla="*/ 678990 h 938975"/>
              <a:gd name="connsiteX7" fmla="*/ 750961 w 1010945"/>
              <a:gd name="connsiteY7" fmla="*/ 667631 h 938975"/>
              <a:gd name="connsiteX8" fmla="*/ 806492 w 1010945"/>
              <a:gd name="connsiteY8" fmla="*/ 620935 h 938975"/>
              <a:gd name="connsiteX9" fmla="*/ 816589 w 1010945"/>
              <a:gd name="connsiteY9" fmla="*/ 620935 h 938975"/>
              <a:gd name="connsiteX10" fmla="*/ 969297 w 1010945"/>
              <a:gd name="connsiteY10" fmla="*/ 749665 h 938975"/>
              <a:gd name="connsiteX11" fmla="*/ 1010945 w 1010945"/>
              <a:gd name="connsiteY11" fmla="*/ 835486 h 938975"/>
              <a:gd name="connsiteX12" fmla="*/ 935221 w 1010945"/>
              <a:gd name="connsiteY12" fmla="*/ 903637 h 938975"/>
              <a:gd name="connsiteX13" fmla="*/ 715623 w 1010945"/>
              <a:gd name="connsiteY13" fmla="*/ 938975 h 938975"/>
              <a:gd name="connsiteX14" fmla="*/ 533887 w 1010945"/>
              <a:gd name="connsiteY14" fmla="*/ 938975 h 938975"/>
              <a:gd name="connsiteX15" fmla="*/ 333219 w 1010945"/>
              <a:gd name="connsiteY15" fmla="*/ 874610 h 938975"/>
              <a:gd name="connsiteX16" fmla="*/ 276426 w 1010945"/>
              <a:gd name="connsiteY16" fmla="*/ 653749 h 938975"/>
              <a:gd name="connsiteX17" fmla="*/ 276426 w 1010945"/>
              <a:gd name="connsiteY17" fmla="*/ 187416 h 938975"/>
              <a:gd name="connsiteX18" fmla="*/ 0 w 1010945"/>
              <a:gd name="connsiteY18" fmla="*/ 187416 h 938975"/>
              <a:gd name="connsiteX19" fmla="*/ 0 w 1010945"/>
              <a:gd name="connsiteY19" fmla="*/ 171914 h 938975"/>
              <a:gd name="connsiteX20" fmla="*/ 13917 w 1010945"/>
              <a:gd name="connsiteY20" fmla="*/ 176058 h 938975"/>
              <a:gd name="connsiteX21" fmla="*/ 236040 w 1010945"/>
              <a:gd name="connsiteY21" fmla="*/ 176058 h 938975"/>
              <a:gd name="connsiteX22" fmla="*/ 326908 w 1010945"/>
              <a:gd name="connsiteY22" fmla="*/ 0 h 93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10945" h="938975">
                <a:moveTo>
                  <a:pt x="326908" y="0"/>
                </a:moveTo>
                <a:lnTo>
                  <a:pt x="657569" y="159020"/>
                </a:lnTo>
                <a:lnTo>
                  <a:pt x="574273" y="259985"/>
                </a:lnTo>
                <a:lnTo>
                  <a:pt x="574273" y="600742"/>
                </a:lnTo>
                <a:cubicBezTo>
                  <a:pt x="574273" y="631031"/>
                  <a:pt x="579741" y="651645"/>
                  <a:pt x="590679" y="662583"/>
                </a:cubicBezTo>
                <a:cubicBezTo>
                  <a:pt x="601617" y="673521"/>
                  <a:pt x="621389" y="678990"/>
                  <a:pt x="649996" y="678990"/>
                </a:cubicBezTo>
                <a:lnTo>
                  <a:pt x="685334" y="678990"/>
                </a:lnTo>
                <a:cubicBezTo>
                  <a:pt x="710575" y="678990"/>
                  <a:pt x="732451" y="675204"/>
                  <a:pt x="750961" y="667631"/>
                </a:cubicBezTo>
                <a:cubicBezTo>
                  <a:pt x="769471" y="660059"/>
                  <a:pt x="787982" y="644493"/>
                  <a:pt x="806492" y="620935"/>
                </a:cubicBezTo>
                <a:lnTo>
                  <a:pt x="816589" y="620935"/>
                </a:lnTo>
                <a:cubicBezTo>
                  <a:pt x="890629" y="674783"/>
                  <a:pt x="941533" y="717693"/>
                  <a:pt x="969297" y="749665"/>
                </a:cubicBezTo>
                <a:cubicBezTo>
                  <a:pt x="997063" y="781638"/>
                  <a:pt x="1010945" y="810244"/>
                  <a:pt x="1010945" y="835486"/>
                </a:cubicBezTo>
                <a:cubicBezTo>
                  <a:pt x="1010945" y="857361"/>
                  <a:pt x="985705" y="880078"/>
                  <a:pt x="935221" y="903637"/>
                </a:cubicBezTo>
                <a:cubicBezTo>
                  <a:pt x="884739" y="927196"/>
                  <a:pt x="811540" y="938975"/>
                  <a:pt x="715623" y="938975"/>
                </a:cubicBezTo>
                <a:lnTo>
                  <a:pt x="533887" y="938975"/>
                </a:lnTo>
                <a:cubicBezTo>
                  <a:pt x="437970" y="938975"/>
                  <a:pt x="371080" y="917520"/>
                  <a:pt x="333219" y="874610"/>
                </a:cubicBezTo>
                <a:cubicBezTo>
                  <a:pt x="295356" y="831699"/>
                  <a:pt x="276426" y="758079"/>
                  <a:pt x="276426" y="653749"/>
                </a:cubicBezTo>
                <a:lnTo>
                  <a:pt x="276426" y="187416"/>
                </a:lnTo>
                <a:lnTo>
                  <a:pt x="0" y="187416"/>
                </a:lnTo>
                <a:lnTo>
                  <a:pt x="0" y="171914"/>
                </a:lnTo>
                <a:lnTo>
                  <a:pt x="13917" y="176058"/>
                </a:lnTo>
                <a:lnTo>
                  <a:pt x="236040" y="176058"/>
                </a:lnTo>
                <a:lnTo>
                  <a:pt x="32690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9262581" y="363967"/>
            <a:ext cx="320767" cy="772373"/>
          </a:xfrm>
          <a:custGeom>
            <a:avLst/>
            <a:gdLst>
              <a:gd name="connsiteX0" fmla="*/ 459391 w 767335"/>
              <a:gd name="connsiteY0" fmla="*/ 0 h 1847659"/>
              <a:gd name="connsiteX1" fmla="*/ 767335 w 767335"/>
              <a:gd name="connsiteY1" fmla="*/ 161544 h 1847659"/>
              <a:gd name="connsiteX2" fmla="*/ 681514 w 767335"/>
              <a:gd name="connsiteY2" fmla="*/ 270081 h 1847659"/>
              <a:gd name="connsiteX3" fmla="*/ 680252 w 767335"/>
              <a:gd name="connsiteY3" fmla="*/ 561618 h 1847659"/>
              <a:gd name="connsiteX4" fmla="*/ 675204 w 767335"/>
              <a:gd name="connsiteY4" fmla="*/ 843058 h 1847659"/>
              <a:gd name="connsiteX5" fmla="*/ 665107 w 767335"/>
              <a:gd name="connsiteY5" fmla="*/ 1132070 h 1847659"/>
              <a:gd name="connsiteX6" fmla="*/ 651224 w 767335"/>
              <a:gd name="connsiteY6" fmla="*/ 1443799 h 1847659"/>
              <a:gd name="connsiteX7" fmla="*/ 538901 w 767335"/>
              <a:gd name="connsiteY7" fmla="*/ 1723977 h 1847659"/>
              <a:gd name="connsiteX8" fmla="*/ 232220 w 767335"/>
              <a:gd name="connsiteY8" fmla="*/ 1847659 h 1847659"/>
              <a:gd name="connsiteX9" fmla="*/ 218337 w 767335"/>
              <a:gd name="connsiteY9" fmla="*/ 1740384 h 1847659"/>
              <a:gd name="connsiteX10" fmla="*/ 181737 w 767335"/>
              <a:gd name="connsiteY10" fmla="*/ 1663398 h 1847659"/>
              <a:gd name="connsiteX11" fmla="*/ 112324 w 767335"/>
              <a:gd name="connsiteY11" fmla="*/ 1606605 h 1847659"/>
              <a:gd name="connsiteX12" fmla="*/ 0 w 767335"/>
              <a:gd name="connsiteY12" fmla="*/ 1559909 h 1847659"/>
              <a:gd name="connsiteX13" fmla="*/ 5048 w 767335"/>
              <a:gd name="connsiteY13" fmla="*/ 1544764 h 1847659"/>
              <a:gd name="connsiteX14" fmla="*/ 217075 w 767335"/>
              <a:gd name="connsiteY14" fmla="*/ 1554861 h 1847659"/>
              <a:gd name="connsiteX15" fmla="*/ 368522 w 767335"/>
              <a:gd name="connsiteY15" fmla="*/ 1408462 h 1847659"/>
              <a:gd name="connsiteX16" fmla="*/ 401336 w 767335"/>
              <a:gd name="connsiteY16" fmla="*/ 787527 h 1847659"/>
              <a:gd name="connsiteX17" fmla="*/ 411433 w 767335"/>
              <a:gd name="connsiteY17" fmla="*/ 189940 h 1847659"/>
              <a:gd name="connsiteX18" fmla="*/ 337565 w 767335"/>
              <a:gd name="connsiteY18" fmla="*/ 189940 h 1847659"/>
              <a:gd name="connsiteX19" fmla="*/ 337565 w 767335"/>
              <a:gd name="connsiteY19" fmla="*/ 178582 h 1847659"/>
              <a:gd name="connsiteX20" fmla="*/ 373571 w 767335"/>
              <a:gd name="connsiteY20" fmla="*/ 178582 h 184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7335" h="1847659">
                <a:moveTo>
                  <a:pt x="459391" y="0"/>
                </a:moveTo>
                <a:lnTo>
                  <a:pt x="767335" y="161544"/>
                </a:lnTo>
                <a:lnTo>
                  <a:pt x="681514" y="270081"/>
                </a:lnTo>
                <a:cubicBezTo>
                  <a:pt x="681514" y="371046"/>
                  <a:pt x="681093" y="468225"/>
                  <a:pt x="680252" y="561618"/>
                </a:cubicBezTo>
                <a:cubicBezTo>
                  <a:pt x="679411" y="655010"/>
                  <a:pt x="677728" y="748824"/>
                  <a:pt x="675204" y="843058"/>
                </a:cubicBezTo>
                <a:cubicBezTo>
                  <a:pt x="672680" y="937292"/>
                  <a:pt x="669314" y="1033629"/>
                  <a:pt x="665107" y="1132070"/>
                </a:cubicBezTo>
                <a:cubicBezTo>
                  <a:pt x="660900" y="1230511"/>
                  <a:pt x="656273" y="1334421"/>
                  <a:pt x="651224" y="1443799"/>
                </a:cubicBezTo>
                <a:cubicBezTo>
                  <a:pt x="642811" y="1568323"/>
                  <a:pt x="605369" y="1661715"/>
                  <a:pt x="538901" y="1723977"/>
                </a:cubicBezTo>
                <a:cubicBezTo>
                  <a:pt x="472432" y="1786239"/>
                  <a:pt x="370205" y="1827466"/>
                  <a:pt x="232220" y="1847659"/>
                </a:cubicBezTo>
                <a:cubicBezTo>
                  <a:pt x="230537" y="1805591"/>
                  <a:pt x="225910" y="1769832"/>
                  <a:pt x="218337" y="1740384"/>
                </a:cubicBezTo>
                <a:cubicBezTo>
                  <a:pt x="210765" y="1710936"/>
                  <a:pt x="198565" y="1685274"/>
                  <a:pt x="181737" y="1663398"/>
                </a:cubicBezTo>
                <a:cubicBezTo>
                  <a:pt x="164910" y="1641523"/>
                  <a:pt x="141772" y="1622592"/>
                  <a:pt x="112324" y="1606605"/>
                </a:cubicBezTo>
                <a:cubicBezTo>
                  <a:pt x="82876" y="1590619"/>
                  <a:pt x="45435" y="1575054"/>
                  <a:pt x="0" y="1559909"/>
                </a:cubicBezTo>
                <a:lnTo>
                  <a:pt x="5048" y="1544764"/>
                </a:lnTo>
                <a:lnTo>
                  <a:pt x="217075" y="1554861"/>
                </a:lnTo>
                <a:cubicBezTo>
                  <a:pt x="311309" y="1559909"/>
                  <a:pt x="361791" y="1511109"/>
                  <a:pt x="368522" y="1408462"/>
                </a:cubicBezTo>
                <a:cubicBezTo>
                  <a:pt x="383667" y="1198118"/>
                  <a:pt x="394605" y="991140"/>
                  <a:pt x="401336" y="787527"/>
                </a:cubicBezTo>
                <a:cubicBezTo>
                  <a:pt x="408067" y="583914"/>
                  <a:pt x="411433" y="384719"/>
                  <a:pt x="411433" y="189940"/>
                </a:cubicBezTo>
                <a:lnTo>
                  <a:pt x="337565" y="189940"/>
                </a:lnTo>
                <a:lnTo>
                  <a:pt x="337565" y="178582"/>
                </a:lnTo>
                <a:lnTo>
                  <a:pt x="373571" y="17858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11353340" y="1575083"/>
            <a:ext cx="322877" cy="847289"/>
          </a:xfrm>
          <a:custGeom>
            <a:avLst/>
            <a:gdLst/>
            <a:ahLst/>
            <a:cxnLst/>
            <a:rect l="l" t="t" r="r" b="b"/>
            <a:pathLst>
              <a:path w="772382" h="2026872">
                <a:moveTo>
                  <a:pt x="461914" y="0"/>
                </a:moveTo>
                <a:lnTo>
                  <a:pt x="772382" y="151448"/>
                </a:lnTo>
                <a:lnTo>
                  <a:pt x="684038" y="259985"/>
                </a:lnTo>
                <a:lnTo>
                  <a:pt x="684038" y="898589"/>
                </a:lnTo>
                <a:cubicBezTo>
                  <a:pt x="684038" y="1053402"/>
                  <a:pt x="684038" y="1209056"/>
                  <a:pt x="684038" y="1365552"/>
                </a:cubicBezTo>
                <a:cubicBezTo>
                  <a:pt x="684038" y="1522047"/>
                  <a:pt x="685721" y="1695371"/>
                  <a:pt x="689086" y="1885521"/>
                </a:cubicBezTo>
                <a:cubicBezTo>
                  <a:pt x="689086" y="1910763"/>
                  <a:pt x="684038" y="1929273"/>
                  <a:pt x="673941" y="1941052"/>
                </a:cubicBezTo>
                <a:cubicBezTo>
                  <a:pt x="663845" y="1952831"/>
                  <a:pt x="646176" y="1962086"/>
                  <a:pt x="620934" y="1968817"/>
                </a:cubicBezTo>
                <a:cubicBezTo>
                  <a:pt x="595693" y="1975548"/>
                  <a:pt x="567087" y="1981017"/>
                  <a:pt x="535114" y="1985224"/>
                </a:cubicBezTo>
                <a:cubicBezTo>
                  <a:pt x="503142" y="1989431"/>
                  <a:pt x="465280" y="1992376"/>
                  <a:pt x="421529" y="1994059"/>
                </a:cubicBezTo>
                <a:lnTo>
                  <a:pt x="421529" y="1704415"/>
                </a:lnTo>
                <a:lnTo>
                  <a:pt x="267557" y="1704415"/>
                </a:lnTo>
                <a:lnTo>
                  <a:pt x="267557" y="1918335"/>
                </a:lnTo>
                <a:cubicBezTo>
                  <a:pt x="267557" y="1946942"/>
                  <a:pt x="264191" y="1967135"/>
                  <a:pt x="257460" y="1978914"/>
                </a:cubicBezTo>
                <a:cubicBezTo>
                  <a:pt x="250729" y="1990693"/>
                  <a:pt x="234743" y="1999948"/>
                  <a:pt x="209502" y="2006679"/>
                </a:cubicBezTo>
                <a:cubicBezTo>
                  <a:pt x="199406" y="2010045"/>
                  <a:pt x="185102" y="2012569"/>
                  <a:pt x="166592" y="2014252"/>
                </a:cubicBezTo>
                <a:cubicBezTo>
                  <a:pt x="148082" y="2015934"/>
                  <a:pt x="128730" y="2018038"/>
                  <a:pt x="108537" y="2020562"/>
                </a:cubicBezTo>
                <a:cubicBezTo>
                  <a:pt x="88344" y="2023086"/>
                  <a:pt x="68572" y="2024769"/>
                  <a:pt x="49220" y="2025610"/>
                </a:cubicBezTo>
                <a:cubicBezTo>
                  <a:pt x="29868" y="2026452"/>
                  <a:pt x="13462" y="2026872"/>
                  <a:pt x="0" y="2026872"/>
                </a:cubicBezTo>
                <a:cubicBezTo>
                  <a:pt x="1683" y="1941052"/>
                  <a:pt x="2945" y="1847659"/>
                  <a:pt x="3786" y="1746695"/>
                </a:cubicBezTo>
                <a:cubicBezTo>
                  <a:pt x="4627" y="1645729"/>
                  <a:pt x="5469" y="1548972"/>
                  <a:pt x="6310" y="1456420"/>
                </a:cubicBezTo>
                <a:cubicBezTo>
                  <a:pt x="7151" y="1363869"/>
                  <a:pt x="7993" y="1283097"/>
                  <a:pt x="8834" y="1214104"/>
                </a:cubicBezTo>
                <a:cubicBezTo>
                  <a:pt x="9676" y="1145111"/>
                  <a:pt x="10096" y="1098836"/>
                  <a:pt x="10096" y="1075277"/>
                </a:cubicBezTo>
                <a:lnTo>
                  <a:pt x="10096" y="600742"/>
                </a:lnTo>
                <a:cubicBezTo>
                  <a:pt x="10096" y="568770"/>
                  <a:pt x="10096" y="535115"/>
                  <a:pt x="10096" y="499777"/>
                </a:cubicBezTo>
                <a:cubicBezTo>
                  <a:pt x="10096" y="464439"/>
                  <a:pt x="10096" y="425736"/>
                  <a:pt x="10096" y="383667"/>
                </a:cubicBezTo>
                <a:cubicBezTo>
                  <a:pt x="10096" y="341598"/>
                  <a:pt x="9676" y="294481"/>
                  <a:pt x="8834" y="242316"/>
                </a:cubicBezTo>
                <a:cubicBezTo>
                  <a:pt x="7993" y="190151"/>
                  <a:pt x="6731" y="130413"/>
                  <a:pt x="5048" y="63103"/>
                </a:cubicBezTo>
                <a:lnTo>
                  <a:pt x="335709" y="168485"/>
                </a:lnTo>
                <a:lnTo>
                  <a:pt x="381143" y="168485"/>
                </a:lnTo>
                <a:lnTo>
                  <a:pt x="461914" y="0"/>
                </a:lnTo>
                <a:close/>
                <a:moveTo>
                  <a:pt x="267557" y="179844"/>
                </a:moveTo>
                <a:lnTo>
                  <a:pt x="267557" y="1693057"/>
                </a:lnTo>
                <a:lnTo>
                  <a:pt x="421529" y="1693057"/>
                </a:lnTo>
                <a:lnTo>
                  <a:pt x="421529" y="179844"/>
                </a:lnTo>
                <a:lnTo>
                  <a:pt x="267557" y="17984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9159704" y="1795609"/>
            <a:ext cx="526523" cy="406235"/>
          </a:xfrm>
          <a:custGeom>
            <a:avLst/>
            <a:gdLst/>
            <a:ahLst/>
            <a:cxnLst/>
            <a:rect l="l" t="t" r="r" b="b"/>
            <a:pathLst>
              <a:path w="1259539" h="971788">
                <a:moveTo>
                  <a:pt x="926354" y="0"/>
                </a:moveTo>
                <a:lnTo>
                  <a:pt x="1259539" y="148924"/>
                </a:lnTo>
                <a:lnTo>
                  <a:pt x="1178767" y="252413"/>
                </a:lnTo>
                <a:lnTo>
                  <a:pt x="1178767" y="535115"/>
                </a:lnTo>
                <a:cubicBezTo>
                  <a:pt x="1178767" y="583914"/>
                  <a:pt x="1178767" y="633976"/>
                  <a:pt x="1178767" y="685300"/>
                </a:cubicBezTo>
                <a:cubicBezTo>
                  <a:pt x="1178767" y="736624"/>
                  <a:pt x="1180449" y="795941"/>
                  <a:pt x="1183815" y="863251"/>
                </a:cubicBezTo>
                <a:cubicBezTo>
                  <a:pt x="1185498" y="888492"/>
                  <a:pt x="1181712" y="907423"/>
                  <a:pt x="1172456" y="920044"/>
                </a:cubicBezTo>
                <a:cubicBezTo>
                  <a:pt x="1163201" y="932665"/>
                  <a:pt x="1146794" y="941499"/>
                  <a:pt x="1123236" y="946547"/>
                </a:cubicBezTo>
                <a:cubicBezTo>
                  <a:pt x="1049195" y="963375"/>
                  <a:pt x="966740" y="971788"/>
                  <a:pt x="875872" y="971788"/>
                </a:cubicBezTo>
                <a:lnTo>
                  <a:pt x="875872" y="803303"/>
                </a:lnTo>
                <a:lnTo>
                  <a:pt x="307944" y="803303"/>
                </a:lnTo>
                <a:lnTo>
                  <a:pt x="307944" y="860727"/>
                </a:lnTo>
                <a:cubicBezTo>
                  <a:pt x="307944" y="909527"/>
                  <a:pt x="285647" y="938133"/>
                  <a:pt x="241054" y="946547"/>
                </a:cubicBezTo>
                <a:cubicBezTo>
                  <a:pt x="196461" y="954961"/>
                  <a:pt x="152289" y="961271"/>
                  <a:pt x="108538" y="965478"/>
                </a:cubicBezTo>
                <a:cubicBezTo>
                  <a:pt x="64786" y="969685"/>
                  <a:pt x="28607" y="971788"/>
                  <a:pt x="0" y="971788"/>
                </a:cubicBezTo>
                <a:cubicBezTo>
                  <a:pt x="3366" y="889334"/>
                  <a:pt x="5890" y="822024"/>
                  <a:pt x="7573" y="769858"/>
                </a:cubicBezTo>
                <a:cubicBezTo>
                  <a:pt x="9255" y="717693"/>
                  <a:pt x="10097" y="668893"/>
                  <a:pt x="10097" y="623459"/>
                </a:cubicBezTo>
                <a:lnTo>
                  <a:pt x="10097" y="386191"/>
                </a:lnTo>
                <a:cubicBezTo>
                  <a:pt x="10097" y="347488"/>
                  <a:pt x="10097" y="303316"/>
                  <a:pt x="10097" y="253675"/>
                </a:cubicBezTo>
                <a:cubicBezTo>
                  <a:pt x="10097" y="204034"/>
                  <a:pt x="8414" y="136303"/>
                  <a:pt x="5048" y="50483"/>
                </a:cubicBezTo>
                <a:lnTo>
                  <a:pt x="376095" y="158389"/>
                </a:lnTo>
                <a:lnTo>
                  <a:pt x="838010" y="158389"/>
                </a:lnTo>
                <a:lnTo>
                  <a:pt x="926354" y="0"/>
                </a:lnTo>
                <a:close/>
                <a:moveTo>
                  <a:pt x="307944" y="169748"/>
                </a:moveTo>
                <a:lnTo>
                  <a:pt x="307944" y="791944"/>
                </a:lnTo>
                <a:lnTo>
                  <a:pt x="875872" y="791944"/>
                </a:lnTo>
                <a:lnTo>
                  <a:pt x="875872" y="169748"/>
                </a:lnTo>
                <a:lnTo>
                  <a:pt x="307944" y="1697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>
            <a:off x="11367067" y="353124"/>
            <a:ext cx="398345" cy="794058"/>
          </a:xfrm>
          <a:custGeom>
            <a:avLst/>
            <a:gdLst>
              <a:gd name="connsiteX0" fmla="*/ 556218 w 952915"/>
              <a:gd name="connsiteY0" fmla="*/ 0 h 1899535"/>
              <a:gd name="connsiteX1" fmla="*/ 952915 w 952915"/>
              <a:gd name="connsiteY1" fmla="*/ 50377 h 1899535"/>
              <a:gd name="connsiteX2" fmla="*/ 860563 w 952915"/>
              <a:gd name="connsiteY2" fmla="*/ 140630 h 1899535"/>
              <a:gd name="connsiteX3" fmla="*/ 860563 w 952915"/>
              <a:gd name="connsiteY3" fmla="*/ 157581 h 1899535"/>
              <a:gd name="connsiteX4" fmla="*/ 840002 w 952915"/>
              <a:gd name="connsiteY4" fmla="*/ 157581 h 1899535"/>
              <a:gd name="connsiteX5" fmla="*/ 840002 w 952915"/>
              <a:gd name="connsiteY5" fmla="*/ 416550 h 1899535"/>
              <a:gd name="connsiteX6" fmla="*/ 836164 w 952915"/>
              <a:gd name="connsiteY6" fmla="*/ 509385 h 1899535"/>
              <a:gd name="connsiteX7" fmla="*/ 785001 w 952915"/>
              <a:gd name="connsiteY7" fmla="*/ 940324 h 1899535"/>
              <a:gd name="connsiteX8" fmla="*/ 640175 w 952915"/>
              <a:gd name="connsiteY8" fmla="*/ 1338072 h 1899535"/>
              <a:gd name="connsiteX9" fmla="*/ 389353 w 952915"/>
              <a:gd name="connsiteY9" fmla="*/ 1642417 h 1899535"/>
              <a:gd name="connsiteX10" fmla="*/ 10495 w 952915"/>
              <a:gd name="connsiteY10" fmla="*/ 1899535 h 1899535"/>
              <a:gd name="connsiteX11" fmla="*/ 0 w 952915"/>
              <a:gd name="connsiteY11" fmla="*/ 1891140 h 1899535"/>
              <a:gd name="connsiteX12" fmla="*/ 200449 w 952915"/>
              <a:gd name="connsiteY12" fmla="*/ 1640318 h 1899535"/>
              <a:gd name="connsiteX13" fmla="*/ 351573 w 952915"/>
              <a:gd name="connsiteY13" fmla="*/ 1407335 h 1899535"/>
              <a:gd name="connsiteX14" fmla="*/ 458616 w 952915"/>
              <a:gd name="connsiteY14" fmla="*/ 1177502 h 1899535"/>
              <a:gd name="connsiteX15" fmla="*/ 526833 w 952915"/>
              <a:gd name="connsiteY15" fmla="*/ 935075 h 1899535"/>
              <a:gd name="connsiteX16" fmla="*/ 562513 w 952915"/>
              <a:gd name="connsiteY16" fmla="*/ 663264 h 1899535"/>
              <a:gd name="connsiteX17" fmla="*/ 573011 w 952915"/>
              <a:gd name="connsiteY17" fmla="*/ 344228 h 1899535"/>
              <a:gd name="connsiteX18" fmla="*/ 568812 w 952915"/>
              <a:gd name="connsiteY18" fmla="*/ 183658 h 1899535"/>
              <a:gd name="connsiteX19" fmla="*/ 556218 w 952915"/>
              <a:gd name="connsiteY19" fmla="*/ 0 h 189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52915" h="1899535">
                <a:moveTo>
                  <a:pt x="556218" y="0"/>
                </a:moveTo>
                <a:lnTo>
                  <a:pt x="952915" y="50377"/>
                </a:lnTo>
                <a:lnTo>
                  <a:pt x="860563" y="140630"/>
                </a:lnTo>
                <a:lnTo>
                  <a:pt x="860563" y="157581"/>
                </a:lnTo>
                <a:lnTo>
                  <a:pt x="840002" y="157581"/>
                </a:lnTo>
                <a:lnTo>
                  <a:pt x="840002" y="416550"/>
                </a:lnTo>
                <a:lnTo>
                  <a:pt x="836164" y="509385"/>
                </a:lnTo>
                <a:cubicBezTo>
                  <a:pt x="826194" y="683334"/>
                  <a:pt x="809140" y="826981"/>
                  <a:pt x="785001" y="940324"/>
                </a:cubicBezTo>
                <a:cubicBezTo>
                  <a:pt x="752819" y="1091446"/>
                  <a:pt x="704545" y="1224029"/>
                  <a:pt x="640175" y="1338072"/>
                </a:cubicBezTo>
                <a:cubicBezTo>
                  <a:pt x="575808" y="1452115"/>
                  <a:pt x="492200" y="1553563"/>
                  <a:pt x="389353" y="1642417"/>
                </a:cubicBezTo>
                <a:cubicBezTo>
                  <a:pt x="286506" y="1731271"/>
                  <a:pt x="160218" y="1816979"/>
                  <a:pt x="10495" y="1899535"/>
                </a:cubicBezTo>
                <a:lnTo>
                  <a:pt x="0" y="1891140"/>
                </a:lnTo>
                <a:cubicBezTo>
                  <a:pt x="75562" y="1802987"/>
                  <a:pt x="142378" y="1719378"/>
                  <a:pt x="200449" y="1640318"/>
                </a:cubicBezTo>
                <a:cubicBezTo>
                  <a:pt x="258520" y="1561257"/>
                  <a:pt x="308894" y="1483599"/>
                  <a:pt x="351573" y="1407335"/>
                </a:cubicBezTo>
                <a:cubicBezTo>
                  <a:pt x="394250" y="1331075"/>
                  <a:pt x="429933" y="1254463"/>
                  <a:pt x="458616" y="1177502"/>
                </a:cubicBezTo>
                <a:cubicBezTo>
                  <a:pt x="487303" y="1100542"/>
                  <a:pt x="510040" y="1019734"/>
                  <a:pt x="526833" y="935075"/>
                </a:cubicBezTo>
                <a:cubicBezTo>
                  <a:pt x="543623" y="850420"/>
                  <a:pt x="555520" y="759815"/>
                  <a:pt x="562513" y="663264"/>
                </a:cubicBezTo>
                <a:cubicBezTo>
                  <a:pt x="569510" y="566712"/>
                  <a:pt x="573011" y="460367"/>
                  <a:pt x="573011" y="344228"/>
                </a:cubicBezTo>
                <a:cubicBezTo>
                  <a:pt x="573011" y="295252"/>
                  <a:pt x="571609" y="241729"/>
                  <a:pt x="568812" y="183658"/>
                </a:cubicBezTo>
                <a:cubicBezTo>
                  <a:pt x="566014" y="125587"/>
                  <a:pt x="561815" y="64370"/>
                  <a:pt x="55621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4" name="文本框 43"/>
          <p:cNvSpPr txBox="1"/>
          <p:nvPr userDrawn="1"/>
        </p:nvSpPr>
        <p:spPr>
          <a:xfrm>
            <a:off x="600111" y="909127"/>
            <a:ext cx="5448878" cy="470898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2700">
                  <a:gradFill>
                    <a:gsLst>
                      <a:gs pos="0">
                        <a:srgbClr val="00D4FD"/>
                      </a:gs>
                      <a:gs pos="30000">
                        <a:srgbClr val="08E6F6"/>
                      </a:gs>
                      <a:gs pos="100000">
                        <a:srgbClr val="13FFEC">
                          <a:alpha val="0"/>
                        </a:srgbClr>
                      </a:gs>
                    </a:gsLst>
                    <a:lin ang="0" scaled="0"/>
                  </a:gradFill>
                  <a:prstDash val="dashDot"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2</a:t>
            </a:r>
            <a:r>
              <a:rPr lang="en-US" altLang="zh-CN" sz="28700" dirty="0">
                <a:ln w="12700">
                  <a:gradFill>
                    <a:gsLst>
                      <a:gs pos="0">
                        <a:srgbClr val="00D4FD"/>
                      </a:gs>
                      <a:gs pos="30000">
                        <a:srgbClr val="08E6F6"/>
                      </a:gs>
                      <a:gs pos="100000">
                        <a:srgbClr val="13FFEC">
                          <a:alpha val="0"/>
                        </a:srgbClr>
                      </a:gs>
                    </a:gsLst>
                    <a:lin ang="0" scaled="0"/>
                  </a:gradFill>
                  <a:prstDash val="dashDot"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Source Han Sans ExtraLight" panose="020B0200000000000000" pitchFamily="34" charset="-122"/>
                <a:ea typeface="Source Han Sans ExtraLight" panose="020B0200000000000000" pitchFamily="34" charset="-122"/>
              </a:rPr>
              <a:t>0</a:t>
            </a:r>
            <a:endParaRPr lang="zh-CN" altLang="en-US" sz="19900" dirty="0">
              <a:ln w="12700">
                <a:gradFill>
                  <a:gsLst>
                    <a:gs pos="0">
                      <a:srgbClr val="00D4FD"/>
                    </a:gs>
                    <a:gs pos="30000">
                      <a:srgbClr val="08E6F6"/>
                    </a:gs>
                    <a:gs pos="100000">
                      <a:srgbClr val="13FFEC">
                        <a:alpha val="0"/>
                      </a:srgbClr>
                    </a:gs>
                  </a:gsLst>
                  <a:lin ang="0" scaled="0"/>
                </a:gradFill>
                <a:prstDash val="dashDot"/>
              </a:ln>
              <a:blipFill dpi="0" rotWithShape="1">
                <a:blip r:embed="rId3"/>
                <a:srcRect/>
                <a:tile tx="0" ty="0" sx="100000" sy="100000" flip="none" algn="tl"/>
              </a:blipFill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  <p:grpSp>
        <p:nvGrpSpPr>
          <p:cNvPr id="46" name="组合 45"/>
          <p:cNvGrpSpPr/>
          <p:nvPr userDrawn="1"/>
        </p:nvGrpSpPr>
        <p:grpSpPr>
          <a:xfrm>
            <a:off x="3267409" y="930121"/>
            <a:ext cx="5882546" cy="5310868"/>
            <a:chOff x="3347438" y="949164"/>
            <a:chExt cx="5882546" cy="5310868"/>
          </a:xfrm>
        </p:grpSpPr>
        <p:pic>
          <p:nvPicPr>
            <p:cNvPr id="5" name="图片 4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16403" y="949164"/>
              <a:ext cx="4995088" cy="5310868"/>
            </a:xfrm>
            <a:prstGeom prst="rect">
              <a:avLst/>
            </a:prstGeom>
          </p:spPr>
        </p:pic>
        <p:grpSp>
          <p:nvGrpSpPr>
            <p:cNvPr id="2" name="组合 1"/>
            <p:cNvGrpSpPr/>
            <p:nvPr userDrawn="1"/>
          </p:nvGrpSpPr>
          <p:grpSpPr>
            <a:xfrm>
              <a:off x="3347438" y="1698316"/>
              <a:ext cx="5882546" cy="3348894"/>
              <a:chOff x="3347438" y="1698316"/>
              <a:chExt cx="5882546" cy="3348894"/>
            </a:xfrm>
          </p:grpSpPr>
          <p:sp>
            <p:nvSpPr>
              <p:cNvPr id="6" name="椭圆 5"/>
              <p:cNvSpPr/>
              <p:nvPr userDrawn="1"/>
            </p:nvSpPr>
            <p:spPr>
              <a:xfrm rot="20954527">
                <a:off x="3347438" y="2571079"/>
                <a:ext cx="5882546" cy="1330571"/>
              </a:xfrm>
              <a:prstGeom prst="ellipse">
                <a:avLst/>
              </a:prstGeom>
              <a:noFill/>
              <a:ln w="76200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91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3" name="椭圆 2"/>
              <p:cNvSpPr/>
              <p:nvPr userDrawn="1"/>
            </p:nvSpPr>
            <p:spPr>
              <a:xfrm rot="20954527">
                <a:off x="3927651" y="3153146"/>
                <a:ext cx="4701707" cy="1185214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86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9" name="椭圆 8"/>
              <p:cNvSpPr/>
              <p:nvPr userDrawn="1"/>
            </p:nvSpPr>
            <p:spPr>
              <a:xfrm rot="20954527">
                <a:off x="4916632" y="4181116"/>
                <a:ext cx="3200380" cy="866094"/>
              </a:xfrm>
              <a:prstGeom prst="ellipse">
                <a:avLst/>
              </a:prstGeom>
              <a:noFill/>
              <a:ln w="12700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86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10" name="椭圆 9"/>
              <p:cNvSpPr/>
              <p:nvPr userDrawn="1"/>
            </p:nvSpPr>
            <p:spPr>
              <a:xfrm rot="20954527">
                <a:off x="4294571" y="2005462"/>
                <a:ext cx="3686576" cy="929318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86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11" name="椭圆 10"/>
              <p:cNvSpPr/>
              <p:nvPr userDrawn="1"/>
            </p:nvSpPr>
            <p:spPr>
              <a:xfrm rot="20954527">
                <a:off x="4630481" y="1698316"/>
                <a:ext cx="2734630" cy="689350"/>
              </a:xfrm>
              <a:prstGeom prst="ellipse">
                <a:avLst/>
              </a:prstGeom>
              <a:noFill/>
              <a:ln w="12700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86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12" name="椭圆 11"/>
              <p:cNvSpPr/>
              <p:nvPr userDrawn="1"/>
            </p:nvSpPr>
            <p:spPr>
              <a:xfrm rot="20954527">
                <a:off x="3455670" y="2730575"/>
                <a:ext cx="5716552" cy="1293024"/>
              </a:xfrm>
              <a:prstGeom prst="ellipse">
                <a:avLst/>
              </a:prstGeom>
              <a:noFill/>
              <a:ln w="3175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91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</p:grpSp>
      </p:grpSp>
      <p:sp>
        <p:nvSpPr>
          <p:cNvPr id="45" name="矩形 44"/>
          <p:cNvSpPr/>
          <p:nvPr userDrawn="1"/>
        </p:nvSpPr>
        <p:spPr>
          <a:xfrm>
            <a:off x="6871243" y="997174"/>
            <a:ext cx="4442242" cy="4508927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Han Sans ExtraLight" panose="020B0200000000000000" pitchFamily="34" charset="-122"/>
                <a:ea typeface="Source Han Sans ExtraLight" panose="020B0200000000000000" pitchFamily="34" charset="-122"/>
              </a:rPr>
              <a:t>1</a:t>
            </a:r>
            <a:r>
              <a:rPr lang="en-US" altLang="zh-CN" sz="28700" dirty="0">
                <a:ln w="19050" cap="rnd" cmpd="thinThick">
                  <a:gradFill>
                    <a:gsLst>
                      <a:gs pos="51000">
                        <a:srgbClr val="07E4F7"/>
                      </a:gs>
                      <a:gs pos="0">
                        <a:srgbClr val="13FFEC"/>
                      </a:gs>
                      <a:gs pos="100000">
                        <a:srgbClr val="00D4FD"/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6</a:t>
            </a:r>
            <a:endParaRPr lang="zh-CN" altLang="en-US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11340682" y="909127"/>
            <a:ext cx="5448878" cy="470898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2700">
                  <a:gradFill>
                    <a:gsLst>
                      <a:gs pos="0">
                        <a:srgbClr val="00D4FD"/>
                      </a:gs>
                      <a:gs pos="30000">
                        <a:srgbClr val="08E6F6"/>
                      </a:gs>
                      <a:gs pos="100000">
                        <a:srgbClr val="13FFEC">
                          <a:alpha val="0"/>
                        </a:srgbClr>
                      </a:gs>
                    </a:gsLst>
                    <a:lin ang="0" scaled="0"/>
                  </a:gradFill>
                  <a:prstDash val="dashDot"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1</a:t>
            </a:r>
            <a:r>
              <a:rPr lang="en-US" altLang="zh-CN" sz="28700" dirty="0">
                <a:ln w="12700">
                  <a:gradFill>
                    <a:gsLst>
                      <a:gs pos="0">
                        <a:srgbClr val="00D4FD"/>
                      </a:gs>
                      <a:gs pos="30000">
                        <a:srgbClr val="08E6F6"/>
                      </a:gs>
                      <a:gs pos="100000">
                        <a:srgbClr val="13FFEC">
                          <a:alpha val="0"/>
                        </a:srgbClr>
                      </a:gs>
                    </a:gsLst>
                    <a:lin ang="0" scaled="0"/>
                  </a:gradFill>
                  <a:prstDash val="dashDot"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Source Han Sans Bold" panose="020B0800000000000000" pitchFamily="34" charset="-122"/>
                <a:ea typeface="Source Han Sans Bold" panose="020B0800000000000000" pitchFamily="34" charset="-122"/>
              </a:rPr>
              <a:t>6</a:t>
            </a:r>
            <a:endParaRPr lang="zh-CN" altLang="en-US" sz="19900" dirty="0">
              <a:ln w="12700">
                <a:gradFill>
                  <a:gsLst>
                    <a:gs pos="0">
                      <a:srgbClr val="00D4FD"/>
                    </a:gs>
                    <a:gs pos="30000">
                      <a:srgbClr val="08E6F6"/>
                    </a:gs>
                    <a:gs pos="100000">
                      <a:srgbClr val="13FFEC">
                        <a:alpha val="0"/>
                      </a:srgbClr>
                    </a:gs>
                  </a:gsLst>
                  <a:lin ang="0" scaled="0"/>
                </a:gradFill>
                <a:prstDash val="dashDot"/>
              </a:ln>
              <a:blipFill dpi="0" rotWithShape="1">
                <a:blip r:embed="rId3"/>
                <a:srcRect/>
                <a:tile tx="0" ty="0" sx="100000" sy="100000" flip="none" algn="tl"/>
              </a:blipFill>
              <a:latin typeface="Source Han Sans Bold" panose="020B0800000000000000" pitchFamily="34" charset="-122"/>
              <a:ea typeface="Source Han Sans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46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/>
        </p:nvSpPr>
        <p:spPr>
          <a:xfrm>
            <a:off x="2590340" y="1575083"/>
            <a:ext cx="322877" cy="847289"/>
          </a:xfrm>
          <a:custGeom>
            <a:avLst/>
            <a:gdLst/>
            <a:ahLst/>
            <a:cxnLst/>
            <a:rect l="l" t="t" r="r" b="b"/>
            <a:pathLst>
              <a:path w="772382" h="2026872">
                <a:moveTo>
                  <a:pt x="461914" y="0"/>
                </a:moveTo>
                <a:lnTo>
                  <a:pt x="772382" y="151448"/>
                </a:lnTo>
                <a:lnTo>
                  <a:pt x="684038" y="259985"/>
                </a:lnTo>
                <a:lnTo>
                  <a:pt x="684038" y="898589"/>
                </a:lnTo>
                <a:cubicBezTo>
                  <a:pt x="684038" y="1053402"/>
                  <a:pt x="684038" y="1209056"/>
                  <a:pt x="684038" y="1365552"/>
                </a:cubicBezTo>
                <a:cubicBezTo>
                  <a:pt x="684038" y="1522047"/>
                  <a:pt x="685721" y="1695371"/>
                  <a:pt x="689086" y="1885521"/>
                </a:cubicBezTo>
                <a:cubicBezTo>
                  <a:pt x="689086" y="1910763"/>
                  <a:pt x="684038" y="1929273"/>
                  <a:pt x="673941" y="1941052"/>
                </a:cubicBezTo>
                <a:cubicBezTo>
                  <a:pt x="663845" y="1952831"/>
                  <a:pt x="646176" y="1962086"/>
                  <a:pt x="620934" y="1968817"/>
                </a:cubicBezTo>
                <a:cubicBezTo>
                  <a:pt x="595693" y="1975548"/>
                  <a:pt x="567087" y="1981017"/>
                  <a:pt x="535114" y="1985224"/>
                </a:cubicBezTo>
                <a:cubicBezTo>
                  <a:pt x="503142" y="1989431"/>
                  <a:pt x="465280" y="1992376"/>
                  <a:pt x="421529" y="1994059"/>
                </a:cubicBezTo>
                <a:lnTo>
                  <a:pt x="421529" y="1704415"/>
                </a:lnTo>
                <a:lnTo>
                  <a:pt x="267557" y="1704415"/>
                </a:lnTo>
                <a:lnTo>
                  <a:pt x="267557" y="1918335"/>
                </a:lnTo>
                <a:cubicBezTo>
                  <a:pt x="267557" y="1946942"/>
                  <a:pt x="264191" y="1967135"/>
                  <a:pt x="257460" y="1978914"/>
                </a:cubicBezTo>
                <a:cubicBezTo>
                  <a:pt x="250729" y="1990693"/>
                  <a:pt x="234743" y="1999948"/>
                  <a:pt x="209502" y="2006679"/>
                </a:cubicBezTo>
                <a:cubicBezTo>
                  <a:pt x="199406" y="2010045"/>
                  <a:pt x="185102" y="2012569"/>
                  <a:pt x="166592" y="2014252"/>
                </a:cubicBezTo>
                <a:cubicBezTo>
                  <a:pt x="148082" y="2015934"/>
                  <a:pt x="128730" y="2018038"/>
                  <a:pt x="108537" y="2020562"/>
                </a:cubicBezTo>
                <a:cubicBezTo>
                  <a:pt x="88344" y="2023086"/>
                  <a:pt x="68572" y="2024769"/>
                  <a:pt x="49220" y="2025610"/>
                </a:cubicBezTo>
                <a:cubicBezTo>
                  <a:pt x="29868" y="2026452"/>
                  <a:pt x="13462" y="2026872"/>
                  <a:pt x="0" y="2026872"/>
                </a:cubicBezTo>
                <a:cubicBezTo>
                  <a:pt x="1683" y="1941052"/>
                  <a:pt x="2945" y="1847659"/>
                  <a:pt x="3786" y="1746695"/>
                </a:cubicBezTo>
                <a:cubicBezTo>
                  <a:pt x="4627" y="1645729"/>
                  <a:pt x="5469" y="1548972"/>
                  <a:pt x="6310" y="1456420"/>
                </a:cubicBezTo>
                <a:cubicBezTo>
                  <a:pt x="7151" y="1363869"/>
                  <a:pt x="7993" y="1283097"/>
                  <a:pt x="8834" y="1214104"/>
                </a:cubicBezTo>
                <a:cubicBezTo>
                  <a:pt x="9676" y="1145111"/>
                  <a:pt x="10096" y="1098836"/>
                  <a:pt x="10096" y="1075277"/>
                </a:cubicBezTo>
                <a:lnTo>
                  <a:pt x="10096" y="600742"/>
                </a:lnTo>
                <a:cubicBezTo>
                  <a:pt x="10096" y="568770"/>
                  <a:pt x="10096" y="535115"/>
                  <a:pt x="10096" y="499777"/>
                </a:cubicBezTo>
                <a:cubicBezTo>
                  <a:pt x="10096" y="464439"/>
                  <a:pt x="10096" y="425736"/>
                  <a:pt x="10096" y="383667"/>
                </a:cubicBezTo>
                <a:cubicBezTo>
                  <a:pt x="10096" y="341598"/>
                  <a:pt x="9676" y="294481"/>
                  <a:pt x="8834" y="242316"/>
                </a:cubicBezTo>
                <a:cubicBezTo>
                  <a:pt x="7993" y="190151"/>
                  <a:pt x="6731" y="130413"/>
                  <a:pt x="5048" y="63103"/>
                </a:cubicBezTo>
                <a:lnTo>
                  <a:pt x="335709" y="168485"/>
                </a:lnTo>
                <a:lnTo>
                  <a:pt x="381143" y="168485"/>
                </a:lnTo>
                <a:lnTo>
                  <a:pt x="461914" y="0"/>
                </a:lnTo>
                <a:close/>
                <a:moveTo>
                  <a:pt x="267557" y="179844"/>
                </a:moveTo>
                <a:lnTo>
                  <a:pt x="267557" y="1693057"/>
                </a:lnTo>
                <a:lnTo>
                  <a:pt x="421529" y="1693057"/>
                </a:lnTo>
                <a:lnTo>
                  <a:pt x="421529" y="179844"/>
                </a:lnTo>
                <a:lnTo>
                  <a:pt x="267557" y="17984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747953" y="1714891"/>
            <a:ext cx="769207" cy="567673"/>
          </a:xfrm>
          <a:custGeom>
            <a:avLst/>
            <a:gdLst/>
            <a:ahLst/>
            <a:cxnLst/>
            <a:rect l="l" t="t" r="r" b="b"/>
            <a:pathLst>
              <a:path w="1840087" h="1357979">
                <a:moveTo>
                  <a:pt x="1231773" y="0"/>
                </a:moveTo>
                <a:lnTo>
                  <a:pt x="1605343" y="224647"/>
                </a:lnTo>
                <a:lnTo>
                  <a:pt x="1479137" y="320564"/>
                </a:lnTo>
                <a:cubicBezTo>
                  <a:pt x="1432020" y="411432"/>
                  <a:pt x="1382799" y="495149"/>
                  <a:pt x="1331476" y="571714"/>
                </a:cubicBezTo>
                <a:cubicBezTo>
                  <a:pt x="1280152" y="648279"/>
                  <a:pt x="1224201" y="719376"/>
                  <a:pt x="1163621" y="785003"/>
                </a:cubicBezTo>
                <a:cubicBezTo>
                  <a:pt x="1256173" y="823706"/>
                  <a:pt x="1357558" y="856520"/>
                  <a:pt x="1467778" y="883444"/>
                </a:cubicBezTo>
                <a:cubicBezTo>
                  <a:pt x="1577999" y="910368"/>
                  <a:pt x="1702101" y="931402"/>
                  <a:pt x="1840087" y="946547"/>
                </a:cubicBezTo>
                <a:lnTo>
                  <a:pt x="1840087" y="961691"/>
                </a:lnTo>
                <a:cubicBezTo>
                  <a:pt x="1791287" y="1002077"/>
                  <a:pt x="1745853" y="1048353"/>
                  <a:pt x="1703784" y="1100518"/>
                </a:cubicBezTo>
                <a:cubicBezTo>
                  <a:pt x="1661715" y="1152683"/>
                  <a:pt x="1620488" y="1229249"/>
                  <a:pt x="1580102" y="1330214"/>
                </a:cubicBezTo>
                <a:cubicBezTo>
                  <a:pt x="1432020" y="1286462"/>
                  <a:pt x="1302869" y="1239345"/>
                  <a:pt x="1192649" y="1188863"/>
                </a:cubicBezTo>
                <a:cubicBezTo>
                  <a:pt x="1082429" y="1138380"/>
                  <a:pt x="986092" y="1080325"/>
                  <a:pt x="903637" y="1014698"/>
                </a:cubicBezTo>
                <a:cubicBezTo>
                  <a:pt x="673100" y="1179608"/>
                  <a:pt x="374411" y="1294034"/>
                  <a:pt x="7572" y="1357979"/>
                </a:cubicBezTo>
                <a:lnTo>
                  <a:pt x="0" y="1345358"/>
                </a:lnTo>
                <a:cubicBezTo>
                  <a:pt x="148082" y="1264587"/>
                  <a:pt x="281440" y="1182552"/>
                  <a:pt x="400074" y="1099256"/>
                </a:cubicBezTo>
                <a:cubicBezTo>
                  <a:pt x="518708" y="1015960"/>
                  <a:pt x="625983" y="926354"/>
                  <a:pt x="721900" y="830437"/>
                </a:cubicBezTo>
                <a:cubicBezTo>
                  <a:pt x="661321" y="749665"/>
                  <a:pt x="610838" y="659217"/>
                  <a:pt x="570452" y="559094"/>
                </a:cubicBezTo>
                <a:cubicBezTo>
                  <a:pt x="530066" y="458970"/>
                  <a:pt x="495570" y="336760"/>
                  <a:pt x="466963" y="192464"/>
                </a:cubicBezTo>
                <a:lnTo>
                  <a:pt x="252412" y="192464"/>
                </a:lnTo>
                <a:lnTo>
                  <a:pt x="252412" y="181106"/>
                </a:lnTo>
                <a:lnTo>
                  <a:pt x="1118188" y="181106"/>
                </a:lnTo>
                <a:lnTo>
                  <a:pt x="1231773" y="0"/>
                </a:lnTo>
                <a:close/>
                <a:moveTo>
                  <a:pt x="492204" y="192464"/>
                </a:moveTo>
                <a:cubicBezTo>
                  <a:pt x="556149" y="296374"/>
                  <a:pt x="620514" y="382405"/>
                  <a:pt x="685300" y="450556"/>
                </a:cubicBezTo>
                <a:cubicBezTo>
                  <a:pt x="750086" y="518708"/>
                  <a:pt x="820341" y="579707"/>
                  <a:pt x="896064" y="633555"/>
                </a:cubicBezTo>
                <a:cubicBezTo>
                  <a:pt x="944864" y="569611"/>
                  <a:pt x="989878" y="503563"/>
                  <a:pt x="1031105" y="435411"/>
                </a:cubicBezTo>
                <a:cubicBezTo>
                  <a:pt x="1072332" y="367260"/>
                  <a:pt x="1110615" y="286278"/>
                  <a:pt x="1145953" y="192464"/>
                </a:cubicBezTo>
                <a:lnTo>
                  <a:pt x="492204" y="19246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81159" y="1601698"/>
            <a:ext cx="398345" cy="794058"/>
          </a:xfrm>
          <a:custGeom>
            <a:avLst/>
            <a:gdLst>
              <a:gd name="connsiteX0" fmla="*/ 556218 w 952915"/>
              <a:gd name="connsiteY0" fmla="*/ 0 h 1899535"/>
              <a:gd name="connsiteX1" fmla="*/ 952915 w 952915"/>
              <a:gd name="connsiteY1" fmla="*/ 50377 h 1899535"/>
              <a:gd name="connsiteX2" fmla="*/ 860563 w 952915"/>
              <a:gd name="connsiteY2" fmla="*/ 140630 h 1899535"/>
              <a:gd name="connsiteX3" fmla="*/ 860563 w 952915"/>
              <a:gd name="connsiteY3" fmla="*/ 157581 h 1899535"/>
              <a:gd name="connsiteX4" fmla="*/ 840002 w 952915"/>
              <a:gd name="connsiteY4" fmla="*/ 157581 h 1899535"/>
              <a:gd name="connsiteX5" fmla="*/ 840002 w 952915"/>
              <a:gd name="connsiteY5" fmla="*/ 416550 h 1899535"/>
              <a:gd name="connsiteX6" fmla="*/ 836164 w 952915"/>
              <a:gd name="connsiteY6" fmla="*/ 509385 h 1899535"/>
              <a:gd name="connsiteX7" fmla="*/ 785001 w 952915"/>
              <a:gd name="connsiteY7" fmla="*/ 940324 h 1899535"/>
              <a:gd name="connsiteX8" fmla="*/ 640175 w 952915"/>
              <a:gd name="connsiteY8" fmla="*/ 1338072 h 1899535"/>
              <a:gd name="connsiteX9" fmla="*/ 389353 w 952915"/>
              <a:gd name="connsiteY9" fmla="*/ 1642417 h 1899535"/>
              <a:gd name="connsiteX10" fmla="*/ 10495 w 952915"/>
              <a:gd name="connsiteY10" fmla="*/ 1899535 h 1899535"/>
              <a:gd name="connsiteX11" fmla="*/ 0 w 952915"/>
              <a:gd name="connsiteY11" fmla="*/ 1891140 h 1899535"/>
              <a:gd name="connsiteX12" fmla="*/ 200449 w 952915"/>
              <a:gd name="connsiteY12" fmla="*/ 1640318 h 1899535"/>
              <a:gd name="connsiteX13" fmla="*/ 351573 w 952915"/>
              <a:gd name="connsiteY13" fmla="*/ 1407335 h 1899535"/>
              <a:gd name="connsiteX14" fmla="*/ 458616 w 952915"/>
              <a:gd name="connsiteY14" fmla="*/ 1177502 h 1899535"/>
              <a:gd name="connsiteX15" fmla="*/ 526833 w 952915"/>
              <a:gd name="connsiteY15" fmla="*/ 935075 h 1899535"/>
              <a:gd name="connsiteX16" fmla="*/ 562513 w 952915"/>
              <a:gd name="connsiteY16" fmla="*/ 663264 h 1899535"/>
              <a:gd name="connsiteX17" fmla="*/ 573011 w 952915"/>
              <a:gd name="connsiteY17" fmla="*/ 344228 h 1899535"/>
              <a:gd name="connsiteX18" fmla="*/ 568812 w 952915"/>
              <a:gd name="connsiteY18" fmla="*/ 183658 h 1899535"/>
              <a:gd name="connsiteX19" fmla="*/ 556218 w 952915"/>
              <a:gd name="connsiteY19" fmla="*/ 0 h 189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52915" h="1899535">
                <a:moveTo>
                  <a:pt x="556218" y="0"/>
                </a:moveTo>
                <a:lnTo>
                  <a:pt x="952915" y="50377"/>
                </a:lnTo>
                <a:lnTo>
                  <a:pt x="860563" y="140630"/>
                </a:lnTo>
                <a:lnTo>
                  <a:pt x="860563" y="157581"/>
                </a:lnTo>
                <a:lnTo>
                  <a:pt x="840002" y="157581"/>
                </a:lnTo>
                <a:lnTo>
                  <a:pt x="840002" y="416550"/>
                </a:lnTo>
                <a:lnTo>
                  <a:pt x="836164" y="509385"/>
                </a:lnTo>
                <a:cubicBezTo>
                  <a:pt x="826194" y="683334"/>
                  <a:pt x="809140" y="826981"/>
                  <a:pt x="785001" y="940324"/>
                </a:cubicBezTo>
                <a:cubicBezTo>
                  <a:pt x="752819" y="1091446"/>
                  <a:pt x="704545" y="1224029"/>
                  <a:pt x="640175" y="1338072"/>
                </a:cubicBezTo>
                <a:cubicBezTo>
                  <a:pt x="575808" y="1452115"/>
                  <a:pt x="492200" y="1553563"/>
                  <a:pt x="389353" y="1642417"/>
                </a:cubicBezTo>
                <a:cubicBezTo>
                  <a:pt x="286506" y="1731271"/>
                  <a:pt x="160218" y="1816979"/>
                  <a:pt x="10495" y="1899535"/>
                </a:cubicBezTo>
                <a:lnTo>
                  <a:pt x="0" y="1891140"/>
                </a:lnTo>
                <a:cubicBezTo>
                  <a:pt x="75562" y="1802987"/>
                  <a:pt x="142378" y="1719378"/>
                  <a:pt x="200449" y="1640318"/>
                </a:cubicBezTo>
                <a:cubicBezTo>
                  <a:pt x="258520" y="1561257"/>
                  <a:pt x="308894" y="1483599"/>
                  <a:pt x="351573" y="1407335"/>
                </a:cubicBezTo>
                <a:cubicBezTo>
                  <a:pt x="394250" y="1331075"/>
                  <a:pt x="429933" y="1254463"/>
                  <a:pt x="458616" y="1177502"/>
                </a:cubicBezTo>
                <a:cubicBezTo>
                  <a:pt x="487303" y="1100542"/>
                  <a:pt x="510040" y="1019734"/>
                  <a:pt x="526833" y="935075"/>
                </a:cubicBezTo>
                <a:cubicBezTo>
                  <a:pt x="543623" y="850420"/>
                  <a:pt x="555520" y="759815"/>
                  <a:pt x="562513" y="663264"/>
                </a:cubicBezTo>
                <a:cubicBezTo>
                  <a:pt x="569510" y="566712"/>
                  <a:pt x="573011" y="460367"/>
                  <a:pt x="573011" y="344228"/>
                </a:cubicBezTo>
                <a:cubicBezTo>
                  <a:pt x="573011" y="295252"/>
                  <a:pt x="571609" y="241729"/>
                  <a:pt x="568812" y="183658"/>
                </a:cubicBezTo>
                <a:cubicBezTo>
                  <a:pt x="566014" y="125587"/>
                  <a:pt x="561815" y="64370"/>
                  <a:pt x="55621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396704" y="1795609"/>
            <a:ext cx="526523" cy="406235"/>
          </a:xfrm>
          <a:custGeom>
            <a:avLst/>
            <a:gdLst/>
            <a:ahLst/>
            <a:cxnLst/>
            <a:rect l="l" t="t" r="r" b="b"/>
            <a:pathLst>
              <a:path w="1259539" h="971788">
                <a:moveTo>
                  <a:pt x="926354" y="0"/>
                </a:moveTo>
                <a:lnTo>
                  <a:pt x="1259539" y="148924"/>
                </a:lnTo>
                <a:lnTo>
                  <a:pt x="1178767" y="252413"/>
                </a:lnTo>
                <a:lnTo>
                  <a:pt x="1178767" y="535115"/>
                </a:lnTo>
                <a:cubicBezTo>
                  <a:pt x="1178767" y="583914"/>
                  <a:pt x="1178767" y="633976"/>
                  <a:pt x="1178767" y="685300"/>
                </a:cubicBezTo>
                <a:cubicBezTo>
                  <a:pt x="1178767" y="736624"/>
                  <a:pt x="1180449" y="795941"/>
                  <a:pt x="1183815" y="863251"/>
                </a:cubicBezTo>
                <a:cubicBezTo>
                  <a:pt x="1185498" y="888492"/>
                  <a:pt x="1181712" y="907423"/>
                  <a:pt x="1172456" y="920044"/>
                </a:cubicBezTo>
                <a:cubicBezTo>
                  <a:pt x="1163201" y="932665"/>
                  <a:pt x="1146794" y="941499"/>
                  <a:pt x="1123236" y="946547"/>
                </a:cubicBezTo>
                <a:cubicBezTo>
                  <a:pt x="1049195" y="963375"/>
                  <a:pt x="966740" y="971788"/>
                  <a:pt x="875872" y="971788"/>
                </a:cubicBezTo>
                <a:lnTo>
                  <a:pt x="875872" y="803303"/>
                </a:lnTo>
                <a:lnTo>
                  <a:pt x="307944" y="803303"/>
                </a:lnTo>
                <a:lnTo>
                  <a:pt x="307944" y="860727"/>
                </a:lnTo>
                <a:cubicBezTo>
                  <a:pt x="307944" y="909527"/>
                  <a:pt x="285647" y="938133"/>
                  <a:pt x="241054" y="946547"/>
                </a:cubicBezTo>
                <a:cubicBezTo>
                  <a:pt x="196461" y="954961"/>
                  <a:pt x="152289" y="961271"/>
                  <a:pt x="108538" y="965478"/>
                </a:cubicBezTo>
                <a:cubicBezTo>
                  <a:pt x="64786" y="969685"/>
                  <a:pt x="28607" y="971788"/>
                  <a:pt x="0" y="971788"/>
                </a:cubicBezTo>
                <a:cubicBezTo>
                  <a:pt x="3366" y="889334"/>
                  <a:pt x="5890" y="822024"/>
                  <a:pt x="7573" y="769858"/>
                </a:cubicBezTo>
                <a:cubicBezTo>
                  <a:pt x="9255" y="717693"/>
                  <a:pt x="10097" y="668893"/>
                  <a:pt x="10097" y="623459"/>
                </a:cubicBezTo>
                <a:lnTo>
                  <a:pt x="10097" y="386191"/>
                </a:lnTo>
                <a:cubicBezTo>
                  <a:pt x="10097" y="347488"/>
                  <a:pt x="10097" y="303316"/>
                  <a:pt x="10097" y="253675"/>
                </a:cubicBezTo>
                <a:cubicBezTo>
                  <a:pt x="10097" y="204034"/>
                  <a:pt x="8414" y="136303"/>
                  <a:pt x="5048" y="50483"/>
                </a:cubicBezTo>
                <a:lnTo>
                  <a:pt x="376095" y="158389"/>
                </a:lnTo>
                <a:lnTo>
                  <a:pt x="838010" y="158389"/>
                </a:lnTo>
                <a:lnTo>
                  <a:pt x="926354" y="0"/>
                </a:lnTo>
                <a:close/>
                <a:moveTo>
                  <a:pt x="307944" y="169748"/>
                </a:moveTo>
                <a:lnTo>
                  <a:pt x="307944" y="791944"/>
                </a:lnTo>
                <a:lnTo>
                  <a:pt x="875872" y="791944"/>
                </a:lnTo>
                <a:lnTo>
                  <a:pt x="875872" y="169748"/>
                </a:lnTo>
                <a:lnTo>
                  <a:pt x="307944" y="1697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11353340" y="1575083"/>
            <a:ext cx="322877" cy="847289"/>
          </a:xfrm>
          <a:custGeom>
            <a:avLst/>
            <a:gdLst/>
            <a:ahLst/>
            <a:cxnLst/>
            <a:rect l="l" t="t" r="r" b="b"/>
            <a:pathLst>
              <a:path w="772382" h="2026872">
                <a:moveTo>
                  <a:pt x="461914" y="0"/>
                </a:moveTo>
                <a:lnTo>
                  <a:pt x="772382" y="151448"/>
                </a:lnTo>
                <a:lnTo>
                  <a:pt x="684038" y="259985"/>
                </a:lnTo>
                <a:lnTo>
                  <a:pt x="684038" y="898589"/>
                </a:lnTo>
                <a:cubicBezTo>
                  <a:pt x="684038" y="1053402"/>
                  <a:pt x="684038" y="1209056"/>
                  <a:pt x="684038" y="1365552"/>
                </a:cubicBezTo>
                <a:cubicBezTo>
                  <a:pt x="684038" y="1522047"/>
                  <a:pt x="685721" y="1695371"/>
                  <a:pt x="689086" y="1885521"/>
                </a:cubicBezTo>
                <a:cubicBezTo>
                  <a:pt x="689086" y="1910763"/>
                  <a:pt x="684038" y="1929273"/>
                  <a:pt x="673941" y="1941052"/>
                </a:cubicBezTo>
                <a:cubicBezTo>
                  <a:pt x="663845" y="1952831"/>
                  <a:pt x="646176" y="1962086"/>
                  <a:pt x="620934" y="1968817"/>
                </a:cubicBezTo>
                <a:cubicBezTo>
                  <a:pt x="595693" y="1975548"/>
                  <a:pt x="567087" y="1981017"/>
                  <a:pt x="535114" y="1985224"/>
                </a:cubicBezTo>
                <a:cubicBezTo>
                  <a:pt x="503142" y="1989431"/>
                  <a:pt x="465280" y="1992376"/>
                  <a:pt x="421529" y="1994059"/>
                </a:cubicBezTo>
                <a:lnTo>
                  <a:pt x="421529" y="1704415"/>
                </a:lnTo>
                <a:lnTo>
                  <a:pt x="267557" y="1704415"/>
                </a:lnTo>
                <a:lnTo>
                  <a:pt x="267557" y="1918335"/>
                </a:lnTo>
                <a:cubicBezTo>
                  <a:pt x="267557" y="1946942"/>
                  <a:pt x="264191" y="1967135"/>
                  <a:pt x="257460" y="1978914"/>
                </a:cubicBezTo>
                <a:cubicBezTo>
                  <a:pt x="250729" y="1990693"/>
                  <a:pt x="234743" y="1999948"/>
                  <a:pt x="209502" y="2006679"/>
                </a:cubicBezTo>
                <a:cubicBezTo>
                  <a:pt x="199406" y="2010045"/>
                  <a:pt x="185102" y="2012569"/>
                  <a:pt x="166592" y="2014252"/>
                </a:cubicBezTo>
                <a:cubicBezTo>
                  <a:pt x="148082" y="2015934"/>
                  <a:pt x="128730" y="2018038"/>
                  <a:pt x="108537" y="2020562"/>
                </a:cubicBezTo>
                <a:cubicBezTo>
                  <a:pt x="88344" y="2023086"/>
                  <a:pt x="68572" y="2024769"/>
                  <a:pt x="49220" y="2025610"/>
                </a:cubicBezTo>
                <a:cubicBezTo>
                  <a:pt x="29868" y="2026452"/>
                  <a:pt x="13462" y="2026872"/>
                  <a:pt x="0" y="2026872"/>
                </a:cubicBezTo>
                <a:cubicBezTo>
                  <a:pt x="1683" y="1941052"/>
                  <a:pt x="2945" y="1847659"/>
                  <a:pt x="3786" y="1746695"/>
                </a:cubicBezTo>
                <a:cubicBezTo>
                  <a:pt x="4627" y="1645729"/>
                  <a:pt x="5469" y="1548972"/>
                  <a:pt x="6310" y="1456420"/>
                </a:cubicBezTo>
                <a:cubicBezTo>
                  <a:pt x="7151" y="1363869"/>
                  <a:pt x="7993" y="1283097"/>
                  <a:pt x="8834" y="1214104"/>
                </a:cubicBezTo>
                <a:cubicBezTo>
                  <a:pt x="9676" y="1145111"/>
                  <a:pt x="10096" y="1098836"/>
                  <a:pt x="10096" y="1075277"/>
                </a:cubicBezTo>
                <a:lnTo>
                  <a:pt x="10096" y="600742"/>
                </a:lnTo>
                <a:cubicBezTo>
                  <a:pt x="10096" y="568770"/>
                  <a:pt x="10096" y="535115"/>
                  <a:pt x="10096" y="499777"/>
                </a:cubicBezTo>
                <a:cubicBezTo>
                  <a:pt x="10096" y="464439"/>
                  <a:pt x="10096" y="425736"/>
                  <a:pt x="10096" y="383667"/>
                </a:cubicBezTo>
                <a:cubicBezTo>
                  <a:pt x="10096" y="341598"/>
                  <a:pt x="9676" y="294481"/>
                  <a:pt x="8834" y="242316"/>
                </a:cubicBezTo>
                <a:cubicBezTo>
                  <a:pt x="7993" y="190151"/>
                  <a:pt x="6731" y="130413"/>
                  <a:pt x="5048" y="63103"/>
                </a:cubicBezTo>
                <a:lnTo>
                  <a:pt x="335709" y="168485"/>
                </a:lnTo>
                <a:lnTo>
                  <a:pt x="381143" y="168485"/>
                </a:lnTo>
                <a:lnTo>
                  <a:pt x="461914" y="0"/>
                </a:lnTo>
                <a:close/>
                <a:moveTo>
                  <a:pt x="267557" y="179844"/>
                </a:moveTo>
                <a:lnTo>
                  <a:pt x="267557" y="1693057"/>
                </a:lnTo>
                <a:lnTo>
                  <a:pt x="421529" y="1693057"/>
                </a:lnTo>
                <a:lnTo>
                  <a:pt x="421529" y="179844"/>
                </a:lnTo>
                <a:lnTo>
                  <a:pt x="267557" y="17984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9159704" y="1795609"/>
            <a:ext cx="526523" cy="406235"/>
          </a:xfrm>
          <a:custGeom>
            <a:avLst/>
            <a:gdLst/>
            <a:ahLst/>
            <a:cxnLst/>
            <a:rect l="l" t="t" r="r" b="b"/>
            <a:pathLst>
              <a:path w="1259539" h="971788">
                <a:moveTo>
                  <a:pt x="926354" y="0"/>
                </a:moveTo>
                <a:lnTo>
                  <a:pt x="1259539" y="148924"/>
                </a:lnTo>
                <a:lnTo>
                  <a:pt x="1178767" y="252413"/>
                </a:lnTo>
                <a:lnTo>
                  <a:pt x="1178767" y="535115"/>
                </a:lnTo>
                <a:cubicBezTo>
                  <a:pt x="1178767" y="583914"/>
                  <a:pt x="1178767" y="633976"/>
                  <a:pt x="1178767" y="685300"/>
                </a:cubicBezTo>
                <a:cubicBezTo>
                  <a:pt x="1178767" y="736624"/>
                  <a:pt x="1180449" y="795941"/>
                  <a:pt x="1183815" y="863251"/>
                </a:cubicBezTo>
                <a:cubicBezTo>
                  <a:pt x="1185498" y="888492"/>
                  <a:pt x="1181712" y="907423"/>
                  <a:pt x="1172456" y="920044"/>
                </a:cubicBezTo>
                <a:cubicBezTo>
                  <a:pt x="1163201" y="932665"/>
                  <a:pt x="1146794" y="941499"/>
                  <a:pt x="1123236" y="946547"/>
                </a:cubicBezTo>
                <a:cubicBezTo>
                  <a:pt x="1049195" y="963375"/>
                  <a:pt x="966740" y="971788"/>
                  <a:pt x="875872" y="971788"/>
                </a:cubicBezTo>
                <a:lnTo>
                  <a:pt x="875872" y="803303"/>
                </a:lnTo>
                <a:lnTo>
                  <a:pt x="307944" y="803303"/>
                </a:lnTo>
                <a:lnTo>
                  <a:pt x="307944" y="860727"/>
                </a:lnTo>
                <a:cubicBezTo>
                  <a:pt x="307944" y="909527"/>
                  <a:pt x="285647" y="938133"/>
                  <a:pt x="241054" y="946547"/>
                </a:cubicBezTo>
                <a:cubicBezTo>
                  <a:pt x="196461" y="954961"/>
                  <a:pt x="152289" y="961271"/>
                  <a:pt x="108538" y="965478"/>
                </a:cubicBezTo>
                <a:cubicBezTo>
                  <a:pt x="64786" y="969685"/>
                  <a:pt x="28607" y="971788"/>
                  <a:pt x="0" y="971788"/>
                </a:cubicBezTo>
                <a:cubicBezTo>
                  <a:pt x="3366" y="889334"/>
                  <a:pt x="5890" y="822024"/>
                  <a:pt x="7573" y="769858"/>
                </a:cubicBezTo>
                <a:cubicBezTo>
                  <a:pt x="9255" y="717693"/>
                  <a:pt x="10097" y="668893"/>
                  <a:pt x="10097" y="623459"/>
                </a:cubicBezTo>
                <a:lnTo>
                  <a:pt x="10097" y="386191"/>
                </a:lnTo>
                <a:cubicBezTo>
                  <a:pt x="10097" y="347488"/>
                  <a:pt x="10097" y="303316"/>
                  <a:pt x="10097" y="253675"/>
                </a:cubicBezTo>
                <a:cubicBezTo>
                  <a:pt x="10097" y="204034"/>
                  <a:pt x="8414" y="136303"/>
                  <a:pt x="5048" y="50483"/>
                </a:cubicBezTo>
                <a:lnTo>
                  <a:pt x="376095" y="158389"/>
                </a:lnTo>
                <a:lnTo>
                  <a:pt x="838010" y="158389"/>
                </a:lnTo>
                <a:lnTo>
                  <a:pt x="926354" y="0"/>
                </a:lnTo>
                <a:close/>
                <a:moveTo>
                  <a:pt x="307944" y="169748"/>
                </a:moveTo>
                <a:lnTo>
                  <a:pt x="307944" y="791944"/>
                </a:lnTo>
                <a:lnTo>
                  <a:pt x="875872" y="791944"/>
                </a:lnTo>
                <a:lnTo>
                  <a:pt x="875872" y="169748"/>
                </a:lnTo>
                <a:lnTo>
                  <a:pt x="307944" y="1697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pic>
        <p:nvPicPr>
          <p:cNvPr id="42" name="图片 41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40" y="2900777"/>
            <a:ext cx="12112946" cy="3703032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6301650" y="897147"/>
            <a:ext cx="5448878" cy="470898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2700">
                  <a:gradFill>
                    <a:gsLst>
                      <a:gs pos="0">
                        <a:srgbClr val="00D4FD"/>
                      </a:gs>
                      <a:gs pos="33000">
                        <a:srgbClr val="08E6F6"/>
                      </a:gs>
                      <a:gs pos="100000">
                        <a:srgbClr val="13FFEC"/>
                      </a:gs>
                    </a:gsLst>
                    <a:lin ang="0" scaled="0"/>
                  </a:gradFill>
                  <a:prstDash val="dashDot"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glow rad="127000">
                    <a:srgbClr val="13FFEC">
                      <a:alpha val="3000"/>
                    </a:srgbClr>
                  </a:glow>
                </a:effectLst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1</a:t>
            </a:r>
            <a:r>
              <a:rPr lang="en-US" altLang="zh-CN" sz="28700" dirty="0">
                <a:ln w="12700">
                  <a:gradFill>
                    <a:gsLst>
                      <a:gs pos="0">
                        <a:srgbClr val="00D4FD"/>
                      </a:gs>
                      <a:gs pos="33000">
                        <a:srgbClr val="08E6F6"/>
                      </a:gs>
                      <a:gs pos="100000">
                        <a:srgbClr val="13FFEC"/>
                      </a:gs>
                    </a:gsLst>
                    <a:lin ang="0" scaled="0"/>
                  </a:gradFill>
                  <a:prstDash val="dashDot"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glow rad="127000">
                    <a:srgbClr val="13FFEC">
                      <a:alpha val="3000"/>
                    </a:srgbClr>
                  </a:glow>
                </a:effectLst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6</a:t>
            </a:r>
            <a:endParaRPr lang="zh-CN" altLang="en-US" sz="19900" dirty="0">
              <a:ln w="12700">
                <a:gradFill>
                  <a:gsLst>
                    <a:gs pos="0">
                      <a:srgbClr val="00D4FD"/>
                    </a:gs>
                    <a:gs pos="33000">
                      <a:srgbClr val="08E6F6"/>
                    </a:gs>
                    <a:gs pos="100000">
                      <a:srgbClr val="13FFEC"/>
                    </a:gs>
                  </a:gsLst>
                  <a:lin ang="0" scaled="0"/>
                </a:gradFill>
                <a:prstDash val="dashDot"/>
              </a:ln>
              <a:blipFill dpi="0" rotWithShape="1">
                <a:blip r:embed="rId3"/>
                <a:srcRect/>
                <a:tile tx="0" ty="0" sx="100000" sy="100000" flip="none" algn="tl"/>
              </a:blipFill>
              <a:effectLst>
                <a:glow rad="127000">
                  <a:srgbClr val="13FFEC">
                    <a:alpha val="3000"/>
                  </a:srgbClr>
                </a:glow>
              </a:effectLst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2604067" y="353124"/>
            <a:ext cx="398345" cy="794058"/>
          </a:xfrm>
          <a:custGeom>
            <a:avLst/>
            <a:gdLst>
              <a:gd name="connsiteX0" fmla="*/ 556218 w 952915"/>
              <a:gd name="connsiteY0" fmla="*/ 0 h 1899535"/>
              <a:gd name="connsiteX1" fmla="*/ 952915 w 952915"/>
              <a:gd name="connsiteY1" fmla="*/ 50377 h 1899535"/>
              <a:gd name="connsiteX2" fmla="*/ 860563 w 952915"/>
              <a:gd name="connsiteY2" fmla="*/ 140630 h 1899535"/>
              <a:gd name="connsiteX3" fmla="*/ 860563 w 952915"/>
              <a:gd name="connsiteY3" fmla="*/ 157581 h 1899535"/>
              <a:gd name="connsiteX4" fmla="*/ 840002 w 952915"/>
              <a:gd name="connsiteY4" fmla="*/ 157581 h 1899535"/>
              <a:gd name="connsiteX5" fmla="*/ 840002 w 952915"/>
              <a:gd name="connsiteY5" fmla="*/ 416550 h 1899535"/>
              <a:gd name="connsiteX6" fmla="*/ 836164 w 952915"/>
              <a:gd name="connsiteY6" fmla="*/ 509385 h 1899535"/>
              <a:gd name="connsiteX7" fmla="*/ 785001 w 952915"/>
              <a:gd name="connsiteY7" fmla="*/ 940324 h 1899535"/>
              <a:gd name="connsiteX8" fmla="*/ 640175 w 952915"/>
              <a:gd name="connsiteY8" fmla="*/ 1338072 h 1899535"/>
              <a:gd name="connsiteX9" fmla="*/ 389353 w 952915"/>
              <a:gd name="connsiteY9" fmla="*/ 1642417 h 1899535"/>
              <a:gd name="connsiteX10" fmla="*/ 10495 w 952915"/>
              <a:gd name="connsiteY10" fmla="*/ 1899535 h 1899535"/>
              <a:gd name="connsiteX11" fmla="*/ 0 w 952915"/>
              <a:gd name="connsiteY11" fmla="*/ 1891140 h 1899535"/>
              <a:gd name="connsiteX12" fmla="*/ 200449 w 952915"/>
              <a:gd name="connsiteY12" fmla="*/ 1640318 h 1899535"/>
              <a:gd name="connsiteX13" fmla="*/ 351573 w 952915"/>
              <a:gd name="connsiteY13" fmla="*/ 1407335 h 1899535"/>
              <a:gd name="connsiteX14" fmla="*/ 458616 w 952915"/>
              <a:gd name="connsiteY14" fmla="*/ 1177502 h 1899535"/>
              <a:gd name="connsiteX15" fmla="*/ 526833 w 952915"/>
              <a:gd name="connsiteY15" fmla="*/ 935075 h 1899535"/>
              <a:gd name="connsiteX16" fmla="*/ 562513 w 952915"/>
              <a:gd name="connsiteY16" fmla="*/ 663264 h 1899535"/>
              <a:gd name="connsiteX17" fmla="*/ 573011 w 952915"/>
              <a:gd name="connsiteY17" fmla="*/ 344228 h 1899535"/>
              <a:gd name="connsiteX18" fmla="*/ 568812 w 952915"/>
              <a:gd name="connsiteY18" fmla="*/ 183658 h 1899535"/>
              <a:gd name="connsiteX19" fmla="*/ 556218 w 952915"/>
              <a:gd name="connsiteY19" fmla="*/ 0 h 189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52915" h="1899535">
                <a:moveTo>
                  <a:pt x="556218" y="0"/>
                </a:moveTo>
                <a:lnTo>
                  <a:pt x="952915" y="50377"/>
                </a:lnTo>
                <a:lnTo>
                  <a:pt x="860563" y="140630"/>
                </a:lnTo>
                <a:lnTo>
                  <a:pt x="860563" y="157581"/>
                </a:lnTo>
                <a:lnTo>
                  <a:pt x="840002" y="157581"/>
                </a:lnTo>
                <a:lnTo>
                  <a:pt x="840002" y="416550"/>
                </a:lnTo>
                <a:lnTo>
                  <a:pt x="836164" y="509385"/>
                </a:lnTo>
                <a:cubicBezTo>
                  <a:pt x="826194" y="683334"/>
                  <a:pt x="809140" y="826981"/>
                  <a:pt x="785001" y="940324"/>
                </a:cubicBezTo>
                <a:cubicBezTo>
                  <a:pt x="752819" y="1091446"/>
                  <a:pt x="704545" y="1224029"/>
                  <a:pt x="640175" y="1338072"/>
                </a:cubicBezTo>
                <a:cubicBezTo>
                  <a:pt x="575808" y="1452115"/>
                  <a:pt x="492200" y="1553563"/>
                  <a:pt x="389353" y="1642417"/>
                </a:cubicBezTo>
                <a:cubicBezTo>
                  <a:pt x="286506" y="1731271"/>
                  <a:pt x="160218" y="1816979"/>
                  <a:pt x="10495" y="1899535"/>
                </a:cubicBezTo>
                <a:lnTo>
                  <a:pt x="0" y="1891140"/>
                </a:lnTo>
                <a:cubicBezTo>
                  <a:pt x="75562" y="1802987"/>
                  <a:pt x="142378" y="1719378"/>
                  <a:pt x="200449" y="1640318"/>
                </a:cubicBezTo>
                <a:cubicBezTo>
                  <a:pt x="258520" y="1561257"/>
                  <a:pt x="308894" y="1483599"/>
                  <a:pt x="351573" y="1407335"/>
                </a:cubicBezTo>
                <a:cubicBezTo>
                  <a:pt x="394250" y="1331075"/>
                  <a:pt x="429933" y="1254463"/>
                  <a:pt x="458616" y="1177502"/>
                </a:cubicBezTo>
                <a:cubicBezTo>
                  <a:pt x="487303" y="1100542"/>
                  <a:pt x="510040" y="1019734"/>
                  <a:pt x="526833" y="935075"/>
                </a:cubicBezTo>
                <a:cubicBezTo>
                  <a:pt x="543623" y="850420"/>
                  <a:pt x="555520" y="759815"/>
                  <a:pt x="562513" y="663264"/>
                </a:cubicBezTo>
                <a:cubicBezTo>
                  <a:pt x="569510" y="566712"/>
                  <a:pt x="573011" y="460367"/>
                  <a:pt x="573011" y="344228"/>
                </a:cubicBezTo>
                <a:cubicBezTo>
                  <a:pt x="573011" y="295252"/>
                  <a:pt x="571609" y="241729"/>
                  <a:pt x="568812" y="183658"/>
                </a:cubicBezTo>
                <a:cubicBezTo>
                  <a:pt x="566014" y="125587"/>
                  <a:pt x="561815" y="64370"/>
                  <a:pt x="55621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48664" y="2951472"/>
            <a:ext cx="11477595" cy="1814379"/>
            <a:chOff x="499986" y="2951472"/>
            <a:chExt cx="11477595" cy="1814379"/>
          </a:xfr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tx1">
                  <a:alpha val="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" name="文本框 16"/>
            <p:cNvSpPr txBox="1"/>
            <p:nvPr/>
          </p:nvSpPr>
          <p:spPr>
            <a:xfrm>
              <a:off x="499986" y="3141400"/>
              <a:ext cx="422603" cy="392518"/>
            </a:xfrm>
            <a:custGeom>
              <a:avLst/>
              <a:gdLst>
                <a:gd name="connsiteX0" fmla="*/ 326908 w 1010945"/>
                <a:gd name="connsiteY0" fmla="*/ 0 h 938975"/>
                <a:gd name="connsiteX1" fmla="*/ 657569 w 1010945"/>
                <a:gd name="connsiteY1" fmla="*/ 159020 h 938975"/>
                <a:gd name="connsiteX2" fmla="*/ 574273 w 1010945"/>
                <a:gd name="connsiteY2" fmla="*/ 259985 h 938975"/>
                <a:gd name="connsiteX3" fmla="*/ 574273 w 1010945"/>
                <a:gd name="connsiteY3" fmla="*/ 600742 h 938975"/>
                <a:gd name="connsiteX4" fmla="*/ 590679 w 1010945"/>
                <a:gd name="connsiteY4" fmla="*/ 662583 h 938975"/>
                <a:gd name="connsiteX5" fmla="*/ 649996 w 1010945"/>
                <a:gd name="connsiteY5" fmla="*/ 678990 h 938975"/>
                <a:gd name="connsiteX6" fmla="*/ 685334 w 1010945"/>
                <a:gd name="connsiteY6" fmla="*/ 678990 h 938975"/>
                <a:gd name="connsiteX7" fmla="*/ 750961 w 1010945"/>
                <a:gd name="connsiteY7" fmla="*/ 667631 h 938975"/>
                <a:gd name="connsiteX8" fmla="*/ 806492 w 1010945"/>
                <a:gd name="connsiteY8" fmla="*/ 620935 h 938975"/>
                <a:gd name="connsiteX9" fmla="*/ 816589 w 1010945"/>
                <a:gd name="connsiteY9" fmla="*/ 620935 h 938975"/>
                <a:gd name="connsiteX10" fmla="*/ 969297 w 1010945"/>
                <a:gd name="connsiteY10" fmla="*/ 749665 h 938975"/>
                <a:gd name="connsiteX11" fmla="*/ 1010945 w 1010945"/>
                <a:gd name="connsiteY11" fmla="*/ 835486 h 938975"/>
                <a:gd name="connsiteX12" fmla="*/ 935221 w 1010945"/>
                <a:gd name="connsiteY12" fmla="*/ 903637 h 938975"/>
                <a:gd name="connsiteX13" fmla="*/ 715623 w 1010945"/>
                <a:gd name="connsiteY13" fmla="*/ 938975 h 938975"/>
                <a:gd name="connsiteX14" fmla="*/ 533887 w 1010945"/>
                <a:gd name="connsiteY14" fmla="*/ 938975 h 938975"/>
                <a:gd name="connsiteX15" fmla="*/ 333219 w 1010945"/>
                <a:gd name="connsiteY15" fmla="*/ 874610 h 938975"/>
                <a:gd name="connsiteX16" fmla="*/ 276426 w 1010945"/>
                <a:gd name="connsiteY16" fmla="*/ 653749 h 938975"/>
                <a:gd name="connsiteX17" fmla="*/ 276426 w 1010945"/>
                <a:gd name="connsiteY17" fmla="*/ 187416 h 938975"/>
                <a:gd name="connsiteX18" fmla="*/ 0 w 1010945"/>
                <a:gd name="connsiteY18" fmla="*/ 187416 h 938975"/>
                <a:gd name="connsiteX19" fmla="*/ 0 w 1010945"/>
                <a:gd name="connsiteY19" fmla="*/ 171914 h 938975"/>
                <a:gd name="connsiteX20" fmla="*/ 13917 w 1010945"/>
                <a:gd name="connsiteY20" fmla="*/ 176058 h 938975"/>
                <a:gd name="connsiteX21" fmla="*/ 236040 w 1010945"/>
                <a:gd name="connsiteY21" fmla="*/ 176058 h 938975"/>
                <a:gd name="connsiteX22" fmla="*/ 326908 w 1010945"/>
                <a:gd name="connsiteY22" fmla="*/ 0 h 9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0945" h="938975">
                  <a:moveTo>
                    <a:pt x="326908" y="0"/>
                  </a:moveTo>
                  <a:lnTo>
                    <a:pt x="657569" y="159020"/>
                  </a:lnTo>
                  <a:lnTo>
                    <a:pt x="574273" y="259985"/>
                  </a:lnTo>
                  <a:lnTo>
                    <a:pt x="574273" y="600742"/>
                  </a:lnTo>
                  <a:cubicBezTo>
                    <a:pt x="574273" y="631031"/>
                    <a:pt x="579741" y="651645"/>
                    <a:pt x="590679" y="662583"/>
                  </a:cubicBezTo>
                  <a:cubicBezTo>
                    <a:pt x="601617" y="673521"/>
                    <a:pt x="621389" y="678990"/>
                    <a:pt x="649996" y="678990"/>
                  </a:cubicBezTo>
                  <a:lnTo>
                    <a:pt x="685334" y="678990"/>
                  </a:lnTo>
                  <a:cubicBezTo>
                    <a:pt x="710575" y="678990"/>
                    <a:pt x="732451" y="675204"/>
                    <a:pt x="750961" y="667631"/>
                  </a:cubicBezTo>
                  <a:cubicBezTo>
                    <a:pt x="769471" y="660059"/>
                    <a:pt x="787982" y="644493"/>
                    <a:pt x="806492" y="620935"/>
                  </a:cubicBezTo>
                  <a:lnTo>
                    <a:pt x="816589" y="620935"/>
                  </a:lnTo>
                  <a:cubicBezTo>
                    <a:pt x="890629" y="674783"/>
                    <a:pt x="941533" y="717693"/>
                    <a:pt x="969297" y="749665"/>
                  </a:cubicBezTo>
                  <a:cubicBezTo>
                    <a:pt x="997063" y="781638"/>
                    <a:pt x="1010945" y="810244"/>
                    <a:pt x="1010945" y="835486"/>
                  </a:cubicBezTo>
                  <a:cubicBezTo>
                    <a:pt x="1010945" y="857361"/>
                    <a:pt x="985705" y="880078"/>
                    <a:pt x="935221" y="903637"/>
                  </a:cubicBezTo>
                  <a:cubicBezTo>
                    <a:pt x="884739" y="927196"/>
                    <a:pt x="811540" y="938975"/>
                    <a:pt x="715623" y="938975"/>
                  </a:cubicBezTo>
                  <a:lnTo>
                    <a:pt x="533887" y="938975"/>
                  </a:lnTo>
                  <a:cubicBezTo>
                    <a:pt x="437970" y="938975"/>
                    <a:pt x="371080" y="917520"/>
                    <a:pt x="333219" y="874610"/>
                  </a:cubicBezTo>
                  <a:cubicBezTo>
                    <a:pt x="295356" y="831699"/>
                    <a:pt x="276426" y="758079"/>
                    <a:pt x="276426" y="653749"/>
                  </a:cubicBezTo>
                  <a:lnTo>
                    <a:pt x="276426" y="187416"/>
                  </a:lnTo>
                  <a:lnTo>
                    <a:pt x="0" y="187416"/>
                  </a:lnTo>
                  <a:lnTo>
                    <a:pt x="0" y="171914"/>
                  </a:lnTo>
                  <a:lnTo>
                    <a:pt x="13917" y="176058"/>
                  </a:lnTo>
                  <a:lnTo>
                    <a:pt x="236040" y="176058"/>
                  </a:lnTo>
                  <a:lnTo>
                    <a:pt x="32690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72278" y="4177183"/>
              <a:ext cx="278019" cy="452661"/>
            </a:xfrm>
            <a:custGeom>
              <a:avLst/>
              <a:gdLst>
                <a:gd name="connsiteX0" fmla="*/ 282702 w 665073"/>
                <a:gd name="connsiteY0" fmla="*/ 0 h 1082850"/>
                <a:gd name="connsiteX1" fmla="*/ 665073 w 665073"/>
                <a:gd name="connsiteY1" fmla="*/ 113859 h 1082850"/>
                <a:gd name="connsiteX2" fmla="*/ 665073 w 665073"/>
                <a:gd name="connsiteY2" fmla="*/ 129361 h 1082850"/>
                <a:gd name="connsiteX3" fmla="*/ 605790 w 665073"/>
                <a:gd name="connsiteY3" fmla="*/ 129361 h 1082850"/>
                <a:gd name="connsiteX4" fmla="*/ 605790 w 665073"/>
                <a:gd name="connsiteY4" fmla="*/ 242316 h 1082850"/>
                <a:gd name="connsiteX5" fmla="*/ 574238 w 665073"/>
                <a:gd name="connsiteY5" fmla="*/ 526280 h 1082850"/>
                <a:gd name="connsiteX6" fmla="*/ 472012 w 665073"/>
                <a:gd name="connsiteY6" fmla="*/ 745879 h 1082850"/>
                <a:gd name="connsiteX7" fmla="*/ 287750 w 665073"/>
                <a:gd name="connsiteY7" fmla="*/ 923830 h 1082850"/>
                <a:gd name="connsiteX8" fmla="*/ 10097 w 665073"/>
                <a:gd name="connsiteY8" fmla="*/ 1082850 h 1082850"/>
                <a:gd name="connsiteX9" fmla="*/ 0 w 665073"/>
                <a:gd name="connsiteY9" fmla="*/ 1070229 h 1082850"/>
                <a:gd name="connsiteX10" fmla="*/ 142613 w 665073"/>
                <a:gd name="connsiteY10" fmla="*/ 887230 h 1082850"/>
                <a:gd name="connsiteX11" fmla="*/ 233481 w 665073"/>
                <a:gd name="connsiteY11" fmla="*/ 713065 h 1082850"/>
                <a:gd name="connsiteX12" fmla="*/ 280178 w 665073"/>
                <a:gd name="connsiteY12" fmla="*/ 521232 h 1082850"/>
                <a:gd name="connsiteX13" fmla="*/ 292799 w 665073"/>
                <a:gd name="connsiteY13" fmla="*/ 282702 h 1082850"/>
                <a:gd name="connsiteX14" fmla="*/ 290274 w 665073"/>
                <a:gd name="connsiteY14" fmla="*/ 136303 h 1082850"/>
                <a:gd name="connsiteX15" fmla="*/ 282702 w 665073"/>
                <a:gd name="connsiteY15" fmla="*/ 0 h 108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5073" h="1082850">
                  <a:moveTo>
                    <a:pt x="282702" y="0"/>
                  </a:moveTo>
                  <a:lnTo>
                    <a:pt x="665073" y="113859"/>
                  </a:lnTo>
                  <a:lnTo>
                    <a:pt x="665073" y="129361"/>
                  </a:lnTo>
                  <a:lnTo>
                    <a:pt x="605790" y="129361"/>
                  </a:lnTo>
                  <a:lnTo>
                    <a:pt x="605790" y="242316"/>
                  </a:lnTo>
                  <a:cubicBezTo>
                    <a:pt x="605790" y="350012"/>
                    <a:pt x="595273" y="444667"/>
                    <a:pt x="574238" y="526280"/>
                  </a:cubicBezTo>
                  <a:cubicBezTo>
                    <a:pt x="553204" y="607893"/>
                    <a:pt x="519128" y="681093"/>
                    <a:pt x="472012" y="745879"/>
                  </a:cubicBezTo>
                  <a:cubicBezTo>
                    <a:pt x="424894" y="810665"/>
                    <a:pt x="363474" y="869982"/>
                    <a:pt x="287750" y="923830"/>
                  </a:cubicBezTo>
                  <a:cubicBezTo>
                    <a:pt x="212026" y="977678"/>
                    <a:pt x="119475" y="1030685"/>
                    <a:pt x="10097" y="1082850"/>
                  </a:cubicBezTo>
                  <a:lnTo>
                    <a:pt x="0" y="1070229"/>
                  </a:lnTo>
                  <a:cubicBezTo>
                    <a:pt x="57214" y="1004602"/>
                    <a:pt x="104751" y="943602"/>
                    <a:pt x="142613" y="887230"/>
                  </a:cubicBezTo>
                  <a:cubicBezTo>
                    <a:pt x="180475" y="830858"/>
                    <a:pt x="210764" y="772803"/>
                    <a:pt x="233481" y="713065"/>
                  </a:cubicBezTo>
                  <a:cubicBezTo>
                    <a:pt x="256199" y="653328"/>
                    <a:pt x="271764" y="589383"/>
                    <a:pt x="280178" y="521232"/>
                  </a:cubicBezTo>
                  <a:cubicBezTo>
                    <a:pt x="288591" y="453081"/>
                    <a:pt x="292799" y="373571"/>
                    <a:pt x="292799" y="282702"/>
                  </a:cubicBezTo>
                  <a:cubicBezTo>
                    <a:pt x="292799" y="232220"/>
                    <a:pt x="291957" y="183420"/>
                    <a:pt x="290274" y="136303"/>
                  </a:cubicBezTo>
                  <a:cubicBezTo>
                    <a:pt x="288591" y="89186"/>
                    <a:pt x="286067" y="43751"/>
                    <a:pt x="2827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85540" y="3230560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90785" y="2957657"/>
              <a:ext cx="479587" cy="760002"/>
            </a:xfrm>
            <a:custGeom>
              <a:avLst/>
              <a:gdLst/>
              <a:ahLst/>
              <a:cxnLst/>
              <a:rect l="l" t="t" r="r" b="b"/>
              <a:pathLst>
                <a:path w="923830" h="1463993">
                  <a:moveTo>
                    <a:pt x="318040" y="0"/>
                  </a:moveTo>
                  <a:lnTo>
                    <a:pt x="658797" y="174165"/>
                  </a:lnTo>
                  <a:lnTo>
                    <a:pt x="560356" y="280178"/>
                  </a:lnTo>
                  <a:lnTo>
                    <a:pt x="560356" y="969264"/>
                  </a:lnTo>
                  <a:lnTo>
                    <a:pt x="916257" y="810244"/>
                  </a:lnTo>
                  <a:lnTo>
                    <a:pt x="923830" y="822865"/>
                  </a:lnTo>
                  <a:cubicBezTo>
                    <a:pt x="878396" y="876713"/>
                    <a:pt x="835906" y="925513"/>
                    <a:pt x="796362" y="969264"/>
                  </a:cubicBezTo>
                  <a:cubicBezTo>
                    <a:pt x="756817" y="1013016"/>
                    <a:pt x="718113" y="1054664"/>
                    <a:pt x="680252" y="1094208"/>
                  </a:cubicBezTo>
                  <a:cubicBezTo>
                    <a:pt x="642390" y="1133753"/>
                    <a:pt x="603687" y="1173298"/>
                    <a:pt x="564142" y="1212842"/>
                  </a:cubicBezTo>
                  <a:cubicBezTo>
                    <a:pt x="524597" y="1252387"/>
                    <a:pt x="481267" y="1294035"/>
                    <a:pt x="434149" y="1337786"/>
                  </a:cubicBezTo>
                  <a:lnTo>
                    <a:pt x="378619" y="1463993"/>
                  </a:lnTo>
                  <a:lnTo>
                    <a:pt x="151447" y="1151001"/>
                  </a:lnTo>
                  <a:cubicBezTo>
                    <a:pt x="195199" y="1124077"/>
                    <a:pt x="225488" y="1096733"/>
                    <a:pt x="242316" y="1068967"/>
                  </a:cubicBezTo>
                  <a:cubicBezTo>
                    <a:pt x="259144" y="1041202"/>
                    <a:pt x="267557" y="1006285"/>
                    <a:pt x="267557" y="964216"/>
                  </a:cubicBezTo>
                  <a:lnTo>
                    <a:pt x="267557" y="200037"/>
                  </a:lnTo>
                  <a:lnTo>
                    <a:pt x="0" y="200037"/>
                  </a:lnTo>
                  <a:lnTo>
                    <a:pt x="0" y="188679"/>
                  </a:lnTo>
                  <a:lnTo>
                    <a:pt x="227171" y="188679"/>
                  </a:lnTo>
                  <a:lnTo>
                    <a:pt x="31804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04110" y="4357138"/>
              <a:ext cx="910471" cy="92750"/>
            </a:xfrm>
            <a:custGeom>
              <a:avLst/>
              <a:gdLst/>
              <a:ahLst/>
              <a:cxnLst/>
              <a:rect l="l" t="t" r="r" b="b"/>
              <a:pathLst>
                <a:path w="641224" h="65322">
                  <a:moveTo>
                    <a:pt x="561671" y="0"/>
                  </a:moveTo>
                  <a:lnTo>
                    <a:pt x="641224" y="58807"/>
                  </a:lnTo>
                  <a:cubicBezTo>
                    <a:pt x="641224" y="58807"/>
                    <a:pt x="635509" y="60979"/>
                    <a:pt x="624079" y="65322"/>
                  </a:cubicBezTo>
                  <a:lnTo>
                    <a:pt x="0" y="65322"/>
                  </a:lnTo>
                  <a:lnTo>
                    <a:pt x="0" y="62236"/>
                  </a:lnTo>
                  <a:lnTo>
                    <a:pt x="517094" y="62236"/>
                  </a:lnTo>
                  <a:lnTo>
                    <a:pt x="56167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3227" y="4041176"/>
              <a:ext cx="288489" cy="724675"/>
            </a:xfrm>
            <a:custGeom>
              <a:avLst/>
              <a:gdLst>
                <a:gd name="connsiteX0" fmla="*/ 0 w 690120"/>
                <a:gd name="connsiteY0" fmla="*/ 0 h 1733559"/>
                <a:gd name="connsiteX1" fmla="*/ 20561 w 690120"/>
                <a:gd name="connsiteY1" fmla="*/ 0 h 1733559"/>
                <a:gd name="connsiteX2" fmla="*/ 20561 w 690120"/>
                <a:gd name="connsiteY2" fmla="*/ 12433 h 1733559"/>
                <a:gd name="connsiteX3" fmla="*/ 113963 w 690120"/>
                <a:gd name="connsiteY3" fmla="*/ 486793 h 1733559"/>
                <a:gd name="connsiteX4" fmla="*/ 249344 w 690120"/>
                <a:gd name="connsiteY4" fmla="*/ 859352 h 1733559"/>
                <a:gd name="connsiteX5" fmla="*/ 438248 w 690120"/>
                <a:gd name="connsiteY5" fmla="*/ 1165797 h 1733559"/>
                <a:gd name="connsiteX6" fmla="*/ 690120 w 690120"/>
                <a:gd name="connsiteY6" fmla="*/ 1439708 h 1733559"/>
                <a:gd name="connsiteX7" fmla="*/ 685924 w 690120"/>
                <a:gd name="connsiteY7" fmla="*/ 1452302 h 1733559"/>
                <a:gd name="connsiteX8" fmla="*/ 593569 w 690120"/>
                <a:gd name="connsiteY8" fmla="*/ 1492182 h 1733559"/>
                <a:gd name="connsiteX9" fmla="*/ 511711 w 690120"/>
                <a:gd name="connsiteY9" fmla="*/ 1547804 h 1733559"/>
                <a:gd name="connsiteX10" fmla="*/ 434052 w 690120"/>
                <a:gd name="connsiteY10" fmla="*/ 1625463 h 1733559"/>
                <a:gd name="connsiteX11" fmla="*/ 352194 w 690120"/>
                <a:gd name="connsiteY11" fmla="*/ 1733559 h 1733559"/>
                <a:gd name="connsiteX12" fmla="*/ 239899 w 690120"/>
                <a:gd name="connsiteY12" fmla="*/ 1511071 h 1733559"/>
                <a:gd name="connsiteX13" fmla="*/ 156992 w 690120"/>
                <a:gd name="connsiteY13" fmla="*/ 1307477 h 1733559"/>
                <a:gd name="connsiteX14" fmla="*/ 97173 w 690120"/>
                <a:gd name="connsiteY14" fmla="*/ 1101779 h 1733559"/>
                <a:gd name="connsiteX15" fmla="*/ 57291 w 690120"/>
                <a:gd name="connsiteY15" fmla="*/ 871946 h 1733559"/>
                <a:gd name="connsiteX16" fmla="*/ 31056 w 690120"/>
                <a:gd name="connsiteY16" fmla="*/ 593839 h 1733559"/>
                <a:gd name="connsiteX17" fmla="*/ 3771 w 690120"/>
                <a:gd name="connsiteY17" fmla="*/ 167754 h 1733559"/>
                <a:gd name="connsiteX18" fmla="*/ 0 w 690120"/>
                <a:gd name="connsiteY18" fmla="*/ 258969 h 1733559"/>
                <a:gd name="connsiteX19" fmla="*/ 0 w 690120"/>
                <a:gd name="connsiteY19" fmla="*/ 0 h 173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0120" h="1733559">
                  <a:moveTo>
                    <a:pt x="0" y="0"/>
                  </a:moveTo>
                  <a:lnTo>
                    <a:pt x="20561" y="0"/>
                  </a:lnTo>
                  <a:lnTo>
                    <a:pt x="20561" y="12433"/>
                  </a:lnTo>
                  <a:cubicBezTo>
                    <a:pt x="45749" y="191543"/>
                    <a:pt x="76881" y="349661"/>
                    <a:pt x="113963" y="486793"/>
                  </a:cubicBezTo>
                  <a:cubicBezTo>
                    <a:pt x="151045" y="623924"/>
                    <a:pt x="196173" y="748110"/>
                    <a:pt x="249344" y="859352"/>
                  </a:cubicBezTo>
                  <a:cubicBezTo>
                    <a:pt x="302518" y="970597"/>
                    <a:pt x="365486" y="1072744"/>
                    <a:pt x="438248" y="1165797"/>
                  </a:cubicBezTo>
                  <a:cubicBezTo>
                    <a:pt x="511013" y="1258850"/>
                    <a:pt x="594970" y="1350153"/>
                    <a:pt x="690120" y="1439708"/>
                  </a:cubicBezTo>
                  <a:lnTo>
                    <a:pt x="685924" y="1452302"/>
                  </a:lnTo>
                  <a:cubicBezTo>
                    <a:pt x="652341" y="1463498"/>
                    <a:pt x="621554" y="1476790"/>
                    <a:pt x="593569" y="1492182"/>
                  </a:cubicBezTo>
                  <a:cubicBezTo>
                    <a:pt x="565586" y="1507573"/>
                    <a:pt x="538298" y="1526114"/>
                    <a:pt x="511711" y="1547804"/>
                  </a:cubicBezTo>
                  <a:cubicBezTo>
                    <a:pt x="485127" y="1569491"/>
                    <a:pt x="459237" y="1595381"/>
                    <a:pt x="434052" y="1625463"/>
                  </a:cubicBezTo>
                  <a:cubicBezTo>
                    <a:pt x="408864" y="1655548"/>
                    <a:pt x="381579" y="1691580"/>
                    <a:pt x="352194" y="1733559"/>
                  </a:cubicBezTo>
                  <a:cubicBezTo>
                    <a:pt x="308814" y="1653801"/>
                    <a:pt x="271383" y="1579637"/>
                    <a:pt x="239899" y="1511071"/>
                  </a:cubicBezTo>
                  <a:cubicBezTo>
                    <a:pt x="208415" y="1442509"/>
                    <a:pt x="180781" y="1374641"/>
                    <a:pt x="156992" y="1307477"/>
                  </a:cubicBezTo>
                  <a:cubicBezTo>
                    <a:pt x="133205" y="1240310"/>
                    <a:pt x="113265" y="1171744"/>
                    <a:pt x="97173" y="1101779"/>
                  </a:cubicBezTo>
                  <a:cubicBezTo>
                    <a:pt x="81081" y="1031815"/>
                    <a:pt x="67789" y="955206"/>
                    <a:pt x="57291" y="871946"/>
                  </a:cubicBezTo>
                  <a:cubicBezTo>
                    <a:pt x="46799" y="788690"/>
                    <a:pt x="38052" y="695985"/>
                    <a:pt x="31056" y="593839"/>
                  </a:cubicBezTo>
                  <a:cubicBezTo>
                    <a:pt x="24059" y="491690"/>
                    <a:pt x="14963" y="349661"/>
                    <a:pt x="3771" y="167754"/>
                  </a:cubicBezTo>
                  <a:lnTo>
                    <a:pt x="0" y="2589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71269" y="2951472"/>
              <a:ext cx="320767" cy="772373"/>
            </a:xfrm>
            <a:custGeom>
              <a:avLst/>
              <a:gdLst>
                <a:gd name="connsiteX0" fmla="*/ 459391 w 767335"/>
                <a:gd name="connsiteY0" fmla="*/ 0 h 1847659"/>
                <a:gd name="connsiteX1" fmla="*/ 767335 w 767335"/>
                <a:gd name="connsiteY1" fmla="*/ 161544 h 1847659"/>
                <a:gd name="connsiteX2" fmla="*/ 681514 w 767335"/>
                <a:gd name="connsiteY2" fmla="*/ 270081 h 1847659"/>
                <a:gd name="connsiteX3" fmla="*/ 680252 w 767335"/>
                <a:gd name="connsiteY3" fmla="*/ 561618 h 1847659"/>
                <a:gd name="connsiteX4" fmla="*/ 675204 w 767335"/>
                <a:gd name="connsiteY4" fmla="*/ 843058 h 1847659"/>
                <a:gd name="connsiteX5" fmla="*/ 665107 w 767335"/>
                <a:gd name="connsiteY5" fmla="*/ 1132070 h 1847659"/>
                <a:gd name="connsiteX6" fmla="*/ 651224 w 767335"/>
                <a:gd name="connsiteY6" fmla="*/ 1443799 h 1847659"/>
                <a:gd name="connsiteX7" fmla="*/ 538901 w 767335"/>
                <a:gd name="connsiteY7" fmla="*/ 1723977 h 1847659"/>
                <a:gd name="connsiteX8" fmla="*/ 232220 w 767335"/>
                <a:gd name="connsiteY8" fmla="*/ 1847659 h 1847659"/>
                <a:gd name="connsiteX9" fmla="*/ 218337 w 767335"/>
                <a:gd name="connsiteY9" fmla="*/ 1740384 h 1847659"/>
                <a:gd name="connsiteX10" fmla="*/ 181737 w 767335"/>
                <a:gd name="connsiteY10" fmla="*/ 1663398 h 1847659"/>
                <a:gd name="connsiteX11" fmla="*/ 112324 w 767335"/>
                <a:gd name="connsiteY11" fmla="*/ 1606605 h 1847659"/>
                <a:gd name="connsiteX12" fmla="*/ 0 w 767335"/>
                <a:gd name="connsiteY12" fmla="*/ 1559909 h 1847659"/>
                <a:gd name="connsiteX13" fmla="*/ 5048 w 767335"/>
                <a:gd name="connsiteY13" fmla="*/ 1544764 h 1847659"/>
                <a:gd name="connsiteX14" fmla="*/ 217075 w 767335"/>
                <a:gd name="connsiteY14" fmla="*/ 1554861 h 1847659"/>
                <a:gd name="connsiteX15" fmla="*/ 368522 w 767335"/>
                <a:gd name="connsiteY15" fmla="*/ 1408462 h 1847659"/>
                <a:gd name="connsiteX16" fmla="*/ 401336 w 767335"/>
                <a:gd name="connsiteY16" fmla="*/ 787527 h 1847659"/>
                <a:gd name="connsiteX17" fmla="*/ 411433 w 767335"/>
                <a:gd name="connsiteY17" fmla="*/ 189940 h 1847659"/>
                <a:gd name="connsiteX18" fmla="*/ 337565 w 767335"/>
                <a:gd name="connsiteY18" fmla="*/ 189940 h 1847659"/>
                <a:gd name="connsiteX19" fmla="*/ 337565 w 767335"/>
                <a:gd name="connsiteY19" fmla="*/ 178582 h 1847659"/>
                <a:gd name="connsiteX20" fmla="*/ 373571 w 767335"/>
                <a:gd name="connsiteY20" fmla="*/ 178582 h 18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7335" h="1847659">
                  <a:moveTo>
                    <a:pt x="459391" y="0"/>
                  </a:moveTo>
                  <a:lnTo>
                    <a:pt x="767335" y="161544"/>
                  </a:lnTo>
                  <a:lnTo>
                    <a:pt x="681514" y="270081"/>
                  </a:lnTo>
                  <a:cubicBezTo>
                    <a:pt x="681514" y="371046"/>
                    <a:pt x="681093" y="468225"/>
                    <a:pt x="680252" y="561618"/>
                  </a:cubicBezTo>
                  <a:cubicBezTo>
                    <a:pt x="679411" y="655010"/>
                    <a:pt x="677728" y="748824"/>
                    <a:pt x="675204" y="843058"/>
                  </a:cubicBezTo>
                  <a:cubicBezTo>
                    <a:pt x="672680" y="937292"/>
                    <a:pt x="669314" y="1033629"/>
                    <a:pt x="665107" y="1132070"/>
                  </a:cubicBezTo>
                  <a:cubicBezTo>
                    <a:pt x="660900" y="1230511"/>
                    <a:pt x="656273" y="1334421"/>
                    <a:pt x="651224" y="1443799"/>
                  </a:cubicBezTo>
                  <a:cubicBezTo>
                    <a:pt x="642811" y="1568323"/>
                    <a:pt x="605369" y="1661715"/>
                    <a:pt x="538901" y="1723977"/>
                  </a:cubicBezTo>
                  <a:cubicBezTo>
                    <a:pt x="472432" y="1786239"/>
                    <a:pt x="370205" y="1827466"/>
                    <a:pt x="232220" y="1847659"/>
                  </a:cubicBezTo>
                  <a:cubicBezTo>
                    <a:pt x="230537" y="1805591"/>
                    <a:pt x="225910" y="1769832"/>
                    <a:pt x="218337" y="1740384"/>
                  </a:cubicBezTo>
                  <a:cubicBezTo>
                    <a:pt x="210765" y="1710936"/>
                    <a:pt x="198565" y="1685274"/>
                    <a:pt x="181737" y="1663398"/>
                  </a:cubicBezTo>
                  <a:cubicBezTo>
                    <a:pt x="164910" y="1641523"/>
                    <a:pt x="141772" y="1622592"/>
                    <a:pt x="112324" y="1606605"/>
                  </a:cubicBezTo>
                  <a:cubicBezTo>
                    <a:pt x="82876" y="1590619"/>
                    <a:pt x="45435" y="1575054"/>
                    <a:pt x="0" y="1559909"/>
                  </a:cubicBezTo>
                  <a:lnTo>
                    <a:pt x="5048" y="1544764"/>
                  </a:lnTo>
                  <a:lnTo>
                    <a:pt x="217075" y="1554861"/>
                  </a:lnTo>
                  <a:cubicBezTo>
                    <a:pt x="311309" y="1559909"/>
                    <a:pt x="361791" y="1511109"/>
                    <a:pt x="368522" y="1408462"/>
                  </a:cubicBezTo>
                  <a:cubicBezTo>
                    <a:pt x="383667" y="1198118"/>
                    <a:pt x="394605" y="991140"/>
                    <a:pt x="401336" y="787527"/>
                  </a:cubicBezTo>
                  <a:cubicBezTo>
                    <a:pt x="408067" y="583914"/>
                    <a:pt x="411433" y="384719"/>
                    <a:pt x="411433" y="189940"/>
                  </a:cubicBezTo>
                  <a:lnTo>
                    <a:pt x="337565" y="189940"/>
                  </a:lnTo>
                  <a:lnTo>
                    <a:pt x="337565" y="178582"/>
                  </a:lnTo>
                  <a:lnTo>
                    <a:pt x="373571" y="17858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30359" y="4296415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262986" y="3141400"/>
              <a:ext cx="422603" cy="392518"/>
            </a:xfrm>
            <a:custGeom>
              <a:avLst/>
              <a:gdLst>
                <a:gd name="connsiteX0" fmla="*/ 326908 w 1010945"/>
                <a:gd name="connsiteY0" fmla="*/ 0 h 938975"/>
                <a:gd name="connsiteX1" fmla="*/ 657569 w 1010945"/>
                <a:gd name="connsiteY1" fmla="*/ 159020 h 938975"/>
                <a:gd name="connsiteX2" fmla="*/ 574273 w 1010945"/>
                <a:gd name="connsiteY2" fmla="*/ 259985 h 938975"/>
                <a:gd name="connsiteX3" fmla="*/ 574273 w 1010945"/>
                <a:gd name="connsiteY3" fmla="*/ 600742 h 938975"/>
                <a:gd name="connsiteX4" fmla="*/ 590679 w 1010945"/>
                <a:gd name="connsiteY4" fmla="*/ 662583 h 938975"/>
                <a:gd name="connsiteX5" fmla="*/ 649996 w 1010945"/>
                <a:gd name="connsiteY5" fmla="*/ 678990 h 938975"/>
                <a:gd name="connsiteX6" fmla="*/ 685334 w 1010945"/>
                <a:gd name="connsiteY6" fmla="*/ 678990 h 938975"/>
                <a:gd name="connsiteX7" fmla="*/ 750961 w 1010945"/>
                <a:gd name="connsiteY7" fmla="*/ 667631 h 938975"/>
                <a:gd name="connsiteX8" fmla="*/ 806492 w 1010945"/>
                <a:gd name="connsiteY8" fmla="*/ 620935 h 938975"/>
                <a:gd name="connsiteX9" fmla="*/ 816589 w 1010945"/>
                <a:gd name="connsiteY9" fmla="*/ 620935 h 938975"/>
                <a:gd name="connsiteX10" fmla="*/ 969297 w 1010945"/>
                <a:gd name="connsiteY10" fmla="*/ 749665 h 938975"/>
                <a:gd name="connsiteX11" fmla="*/ 1010945 w 1010945"/>
                <a:gd name="connsiteY11" fmla="*/ 835486 h 938975"/>
                <a:gd name="connsiteX12" fmla="*/ 935221 w 1010945"/>
                <a:gd name="connsiteY12" fmla="*/ 903637 h 938975"/>
                <a:gd name="connsiteX13" fmla="*/ 715623 w 1010945"/>
                <a:gd name="connsiteY13" fmla="*/ 938975 h 938975"/>
                <a:gd name="connsiteX14" fmla="*/ 533887 w 1010945"/>
                <a:gd name="connsiteY14" fmla="*/ 938975 h 938975"/>
                <a:gd name="connsiteX15" fmla="*/ 333219 w 1010945"/>
                <a:gd name="connsiteY15" fmla="*/ 874610 h 938975"/>
                <a:gd name="connsiteX16" fmla="*/ 276426 w 1010945"/>
                <a:gd name="connsiteY16" fmla="*/ 653749 h 938975"/>
                <a:gd name="connsiteX17" fmla="*/ 276426 w 1010945"/>
                <a:gd name="connsiteY17" fmla="*/ 187416 h 938975"/>
                <a:gd name="connsiteX18" fmla="*/ 0 w 1010945"/>
                <a:gd name="connsiteY18" fmla="*/ 187416 h 938975"/>
                <a:gd name="connsiteX19" fmla="*/ 0 w 1010945"/>
                <a:gd name="connsiteY19" fmla="*/ 171914 h 938975"/>
                <a:gd name="connsiteX20" fmla="*/ 13917 w 1010945"/>
                <a:gd name="connsiteY20" fmla="*/ 176058 h 938975"/>
                <a:gd name="connsiteX21" fmla="*/ 236040 w 1010945"/>
                <a:gd name="connsiteY21" fmla="*/ 176058 h 938975"/>
                <a:gd name="connsiteX22" fmla="*/ 326908 w 1010945"/>
                <a:gd name="connsiteY22" fmla="*/ 0 h 9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0945" h="938975">
                  <a:moveTo>
                    <a:pt x="326908" y="0"/>
                  </a:moveTo>
                  <a:lnTo>
                    <a:pt x="657569" y="159020"/>
                  </a:lnTo>
                  <a:lnTo>
                    <a:pt x="574273" y="259985"/>
                  </a:lnTo>
                  <a:lnTo>
                    <a:pt x="574273" y="600742"/>
                  </a:lnTo>
                  <a:cubicBezTo>
                    <a:pt x="574273" y="631031"/>
                    <a:pt x="579741" y="651645"/>
                    <a:pt x="590679" y="662583"/>
                  </a:cubicBezTo>
                  <a:cubicBezTo>
                    <a:pt x="601617" y="673521"/>
                    <a:pt x="621389" y="678990"/>
                    <a:pt x="649996" y="678990"/>
                  </a:cubicBezTo>
                  <a:lnTo>
                    <a:pt x="685334" y="678990"/>
                  </a:lnTo>
                  <a:cubicBezTo>
                    <a:pt x="710575" y="678990"/>
                    <a:pt x="732451" y="675204"/>
                    <a:pt x="750961" y="667631"/>
                  </a:cubicBezTo>
                  <a:cubicBezTo>
                    <a:pt x="769471" y="660059"/>
                    <a:pt x="787982" y="644493"/>
                    <a:pt x="806492" y="620935"/>
                  </a:cubicBezTo>
                  <a:lnTo>
                    <a:pt x="816589" y="620935"/>
                  </a:lnTo>
                  <a:cubicBezTo>
                    <a:pt x="890629" y="674783"/>
                    <a:pt x="941533" y="717693"/>
                    <a:pt x="969297" y="749665"/>
                  </a:cubicBezTo>
                  <a:cubicBezTo>
                    <a:pt x="997063" y="781638"/>
                    <a:pt x="1010945" y="810244"/>
                    <a:pt x="1010945" y="835486"/>
                  </a:cubicBezTo>
                  <a:cubicBezTo>
                    <a:pt x="1010945" y="857361"/>
                    <a:pt x="985705" y="880078"/>
                    <a:pt x="935221" y="903637"/>
                  </a:cubicBezTo>
                  <a:cubicBezTo>
                    <a:pt x="884739" y="927196"/>
                    <a:pt x="811540" y="938975"/>
                    <a:pt x="715623" y="938975"/>
                  </a:cubicBezTo>
                  <a:lnTo>
                    <a:pt x="533887" y="938975"/>
                  </a:lnTo>
                  <a:cubicBezTo>
                    <a:pt x="437970" y="938975"/>
                    <a:pt x="371080" y="917520"/>
                    <a:pt x="333219" y="874610"/>
                  </a:cubicBezTo>
                  <a:cubicBezTo>
                    <a:pt x="295356" y="831699"/>
                    <a:pt x="276426" y="758079"/>
                    <a:pt x="276426" y="653749"/>
                  </a:cubicBezTo>
                  <a:lnTo>
                    <a:pt x="276426" y="187416"/>
                  </a:lnTo>
                  <a:lnTo>
                    <a:pt x="0" y="187416"/>
                  </a:lnTo>
                  <a:lnTo>
                    <a:pt x="0" y="171914"/>
                  </a:lnTo>
                  <a:lnTo>
                    <a:pt x="13917" y="176058"/>
                  </a:lnTo>
                  <a:lnTo>
                    <a:pt x="236040" y="176058"/>
                  </a:lnTo>
                  <a:lnTo>
                    <a:pt x="32690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335278" y="4177183"/>
              <a:ext cx="278019" cy="452661"/>
            </a:xfrm>
            <a:custGeom>
              <a:avLst/>
              <a:gdLst>
                <a:gd name="connsiteX0" fmla="*/ 282702 w 665073"/>
                <a:gd name="connsiteY0" fmla="*/ 0 h 1082850"/>
                <a:gd name="connsiteX1" fmla="*/ 665073 w 665073"/>
                <a:gd name="connsiteY1" fmla="*/ 113859 h 1082850"/>
                <a:gd name="connsiteX2" fmla="*/ 665073 w 665073"/>
                <a:gd name="connsiteY2" fmla="*/ 129361 h 1082850"/>
                <a:gd name="connsiteX3" fmla="*/ 605790 w 665073"/>
                <a:gd name="connsiteY3" fmla="*/ 129361 h 1082850"/>
                <a:gd name="connsiteX4" fmla="*/ 605790 w 665073"/>
                <a:gd name="connsiteY4" fmla="*/ 242316 h 1082850"/>
                <a:gd name="connsiteX5" fmla="*/ 574238 w 665073"/>
                <a:gd name="connsiteY5" fmla="*/ 526280 h 1082850"/>
                <a:gd name="connsiteX6" fmla="*/ 472012 w 665073"/>
                <a:gd name="connsiteY6" fmla="*/ 745879 h 1082850"/>
                <a:gd name="connsiteX7" fmla="*/ 287750 w 665073"/>
                <a:gd name="connsiteY7" fmla="*/ 923830 h 1082850"/>
                <a:gd name="connsiteX8" fmla="*/ 10097 w 665073"/>
                <a:gd name="connsiteY8" fmla="*/ 1082850 h 1082850"/>
                <a:gd name="connsiteX9" fmla="*/ 0 w 665073"/>
                <a:gd name="connsiteY9" fmla="*/ 1070229 h 1082850"/>
                <a:gd name="connsiteX10" fmla="*/ 142613 w 665073"/>
                <a:gd name="connsiteY10" fmla="*/ 887230 h 1082850"/>
                <a:gd name="connsiteX11" fmla="*/ 233481 w 665073"/>
                <a:gd name="connsiteY11" fmla="*/ 713065 h 1082850"/>
                <a:gd name="connsiteX12" fmla="*/ 280178 w 665073"/>
                <a:gd name="connsiteY12" fmla="*/ 521232 h 1082850"/>
                <a:gd name="connsiteX13" fmla="*/ 292799 w 665073"/>
                <a:gd name="connsiteY13" fmla="*/ 282702 h 1082850"/>
                <a:gd name="connsiteX14" fmla="*/ 290274 w 665073"/>
                <a:gd name="connsiteY14" fmla="*/ 136303 h 1082850"/>
                <a:gd name="connsiteX15" fmla="*/ 282702 w 665073"/>
                <a:gd name="connsiteY15" fmla="*/ 0 h 108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5073" h="1082850">
                  <a:moveTo>
                    <a:pt x="282702" y="0"/>
                  </a:moveTo>
                  <a:lnTo>
                    <a:pt x="665073" y="113859"/>
                  </a:lnTo>
                  <a:lnTo>
                    <a:pt x="665073" y="129361"/>
                  </a:lnTo>
                  <a:lnTo>
                    <a:pt x="605790" y="129361"/>
                  </a:lnTo>
                  <a:lnTo>
                    <a:pt x="605790" y="242316"/>
                  </a:lnTo>
                  <a:cubicBezTo>
                    <a:pt x="605790" y="350012"/>
                    <a:pt x="595273" y="444667"/>
                    <a:pt x="574238" y="526280"/>
                  </a:cubicBezTo>
                  <a:cubicBezTo>
                    <a:pt x="553204" y="607893"/>
                    <a:pt x="519128" y="681093"/>
                    <a:pt x="472012" y="745879"/>
                  </a:cubicBezTo>
                  <a:cubicBezTo>
                    <a:pt x="424894" y="810665"/>
                    <a:pt x="363474" y="869982"/>
                    <a:pt x="287750" y="923830"/>
                  </a:cubicBezTo>
                  <a:cubicBezTo>
                    <a:pt x="212026" y="977678"/>
                    <a:pt x="119475" y="1030685"/>
                    <a:pt x="10097" y="1082850"/>
                  </a:cubicBezTo>
                  <a:lnTo>
                    <a:pt x="0" y="1070229"/>
                  </a:lnTo>
                  <a:cubicBezTo>
                    <a:pt x="57214" y="1004602"/>
                    <a:pt x="104751" y="943602"/>
                    <a:pt x="142613" y="887230"/>
                  </a:cubicBezTo>
                  <a:cubicBezTo>
                    <a:pt x="180475" y="830858"/>
                    <a:pt x="210764" y="772803"/>
                    <a:pt x="233481" y="713065"/>
                  </a:cubicBezTo>
                  <a:cubicBezTo>
                    <a:pt x="256199" y="653328"/>
                    <a:pt x="271764" y="589383"/>
                    <a:pt x="280178" y="521232"/>
                  </a:cubicBezTo>
                  <a:cubicBezTo>
                    <a:pt x="288591" y="453081"/>
                    <a:pt x="292799" y="373571"/>
                    <a:pt x="292799" y="282702"/>
                  </a:cubicBezTo>
                  <a:cubicBezTo>
                    <a:pt x="292799" y="232220"/>
                    <a:pt x="291957" y="183420"/>
                    <a:pt x="290274" y="136303"/>
                  </a:cubicBezTo>
                  <a:cubicBezTo>
                    <a:pt x="288591" y="89186"/>
                    <a:pt x="286067" y="43751"/>
                    <a:pt x="2827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448540" y="3230560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067110" y="4357138"/>
              <a:ext cx="910471" cy="92750"/>
            </a:xfrm>
            <a:custGeom>
              <a:avLst/>
              <a:gdLst/>
              <a:ahLst/>
              <a:cxnLst/>
              <a:rect l="l" t="t" r="r" b="b"/>
              <a:pathLst>
                <a:path w="641224" h="65322">
                  <a:moveTo>
                    <a:pt x="561671" y="0"/>
                  </a:moveTo>
                  <a:lnTo>
                    <a:pt x="641224" y="58807"/>
                  </a:lnTo>
                  <a:cubicBezTo>
                    <a:pt x="641224" y="58807"/>
                    <a:pt x="635509" y="60979"/>
                    <a:pt x="624079" y="65322"/>
                  </a:cubicBezTo>
                  <a:lnTo>
                    <a:pt x="0" y="65322"/>
                  </a:lnTo>
                  <a:lnTo>
                    <a:pt x="0" y="62236"/>
                  </a:lnTo>
                  <a:lnTo>
                    <a:pt x="517094" y="62236"/>
                  </a:lnTo>
                  <a:lnTo>
                    <a:pt x="56167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  <p:sp>
        <p:nvSpPr>
          <p:cNvPr id="32" name="文本框 31"/>
          <p:cNvSpPr txBox="1"/>
          <p:nvPr userDrawn="1"/>
        </p:nvSpPr>
        <p:spPr>
          <a:xfrm>
            <a:off x="499581" y="363967"/>
            <a:ext cx="320767" cy="772373"/>
          </a:xfrm>
          <a:custGeom>
            <a:avLst/>
            <a:gdLst>
              <a:gd name="connsiteX0" fmla="*/ 459391 w 767335"/>
              <a:gd name="connsiteY0" fmla="*/ 0 h 1847659"/>
              <a:gd name="connsiteX1" fmla="*/ 767335 w 767335"/>
              <a:gd name="connsiteY1" fmla="*/ 161544 h 1847659"/>
              <a:gd name="connsiteX2" fmla="*/ 681514 w 767335"/>
              <a:gd name="connsiteY2" fmla="*/ 270081 h 1847659"/>
              <a:gd name="connsiteX3" fmla="*/ 680252 w 767335"/>
              <a:gd name="connsiteY3" fmla="*/ 561618 h 1847659"/>
              <a:gd name="connsiteX4" fmla="*/ 675204 w 767335"/>
              <a:gd name="connsiteY4" fmla="*/ 843058 h 1847659"/>
              <a:gd name="connsiteX5" fmla="*/ 665107 w 767335"/>
              <a:gd name="connsiteY5" fmla="*/ 1132070 h 1847659"/>
              <a:gd name="connsiteX6" fmla="*/ 651224 w 767335"/>
              <a:gd name="connsiteY6" fmla="*/ 1443799 h 1847659"/>
              <a:gd name="connsiteX7" fmla="*/ 538901 w 767335"/>
              <a:gd name="connsiteY7" fmla="*/ 1723977 h 1847659"/>
              <a:gd name="connsiteX8" fmla="*/ 232220 w 767335"/>
              <a:gd name="connsiteY8" fmla="*/ 1847659 h 1847659"/>
              <a:gd name="connsiteX9" fmla="*/ 218337 w 767335"/>
              <a:gd name="connsiteY9" fmla="*/ 1740384 h 1847659"/>
              <a:gd name="connsiteX10" fmla="*/ 181737 w 767335"/>
              <a:gd name="connsiteY10" fmla="*/ 1663398 h 1847659"/>
              <a:gd name="connsiteX11" fmla="*/ 112324 w 767335"/>
              <a:gd name="connsiteY11" fmla="*/ 1606605 h 1847659"/>
              <a:gd name="connsiteX12" fmla="*/ 0 w 767335"/>
              <a:gd name="connsiteY12" fmla="*/ 1559909 h 1847659"/>
              <a:gd name="connsiteX13" fmla="*/ 5048 w 767335"/>
              <a:gd name="connsiteY13" fmla="*/ 1544764 h 1847659"/>
              <a:gd name="connsiteX14" fmla="*/ 217075 w 767335"/>
              <a:gd name="connsiteY14" fmla="*/ 1554861 h 1847659"/>
              <a:gd name="connsiteX15" fmla="*/ 368522 w 767335"/>
              <a:gd name="connsiteY15" fmla="*/ 1408462 h 1847659"/>
              <a:gd name="connsiteX16" fmla="*/ 401336 w 767335"/>
              <a:gd name="connsiteY16" fmla="*/ 787527 h 1847659"/>
              <a:gd name="connsiteX17" fmla="*/ 411433 w 767335"/>
              <a:gd name="connsiteY17" fmla="*/ 189940 h 1847659"/>
              <a:gd name="connsiteX18" fmla="*/ 337565 w 767335"/>
              <a:gd name="connsiteY18" fmla="*/ 189940 h 1847659"/>
              <a:gd name="connsiteX19" fmla="*/ 337565 w 767335"/>
              <a:gd name="connsiteY19" fmla="*/ 178582 h 1847659"/>
              <a:gd name="connsiteX20" fmla="*/ 373571 w 767335"/>
              <a:gd name="connsiteY20" fmla="*/ 178582 h 184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7335" h="1847659">
                <a:moveTo>
                  <a:pt x="459391" y="0"/>
                </a:moveTo>
                <a:lnTo>
                  <a:pt x="767335" y="161544"/>
                </a:lnTo>
                <a:lnTo>
                  <a:pt x="681514" y="270081"/>
                </a:lnTo>
                <a:cubicBezTo>
                  <a:pt x="681514" y="371046"/>
                  <a:pt x="681093" y="468225"/>
                  <a:pt x="680252" y="561618"/>
                </a:cubicBezTo>
                <a:cubicBezTo>
                  <a:pt x="679411" y="655010"/>
                  <a:pt x="677728" y="748824"/>
                  <a:pt x="675204" y="843058"/>
                </a:cubicBezTo>
                <a:cubicBezTo>
                  <a:pt x="672680" y="937292"/>
                  <a:pt x="669314" y="1033629"/>
                  <a:pt x="665107" y="1132070"/>
                </a:cubicBezTo>
                <a:cubicBezTo>
                  <a:pt x="660900" y="1230511"/>
                  <a:pt x="656273" y="1334421"/>
                  <a:pt x="651224" y="1443799"/>
                </a:cubicBezTo>
                <a:cubicBezTo>
                  <a:pt x="642811" y="1568323"/>
                  <a:pt x="605369" y="1661715"/>
                  <a:pt x="538901" y="1723977"/>
                </a:cubicBezTo>
                <a:cubicBezTo>
                  <a:pt x="472432" y="1786239"/>
                  <a:pt x="370205" y="1827466"/>
                  <a:pt x="232220" y="1847659"/>
                </a:cubicBezTo>
                <a:cubicBezTo>
                  <a:pt x="230537" y="1805591"/>
                  <a:pt x="225910" y="1769832"/>
                  <a:pt x="218337" y="1740384"/>
                </a:cubicBezTo>
                <a:cubicBezTo>
                  <a:pt x="210765" y="1710936"/>
                  <a:pt x="198565" y="1685274"/>
                  <a:pt x="181737" y="1663398"/>
                </a:cubicBezTo>
                <a:cubicBezTo>
                  <a:pt x="164910" y="1641523"/>
                  <a:pt x="141772" y="1622592"/>
                  <a:pt x="112324" y="1606605"/>
                </a:cubicBezTo>
                <a:cubicBezTo>
                  <a:pt x="82876" y="1590619"/>
                  <a:pt x="45435" y="1575054"/>
                  <a:pt x="0" y="1559909"/>
                </a:cubicBezTo>
                <a:lnTo>
                  <a:pt x="5048" y="1544764"/>
                </a:lnTo>
                <a:lnTo>
                  <a:pt x="217075" y="1554861"/>
                </a:lnTo>
                <a:cubicBezTo>
                  <a:pt x="311309" y="1559909"/>
                  <a:pt x="361791" y="1511109"/>
                  <a:pt x="368522" y="1408462"/>
                </a:cubicBezTo>
                <a:cubicBezTo>
                  <a:pt x="383667" y="1198118"/>
                  <a:pt x="394605" y="991140"/>
                  <a:pt x="401336" y="787527"/>
                </a:cubicBezTo>
                <a:cubicBezTo>
                  <a:pt x="408067" y="583914"/>
                  <a:pt x="411433" y="384719"/>
                  <a:pt x="411433" y="189940"/>
                </a:cubicBezTo>
                <a:lnTo>
                  <a:pt x="337565" y="189940"/>
                </a:lnTo>
                <a:lnTo>
                  <a:pt x="337565" y="178582"/>
                </a:lnTo>
                <a:lnTo>
                  <a:pt x="373571" y="1785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4846063" y="340942"/>
            <a:ext cx="572988" cy="818423"/>
          </a:xfrm>
          <a:custGeom>
            <a:avLst/>
            <a:gdLst/>
            <a:ahLst/>
            <a:cxnLst/>
            <a:rect l="l" t="t" r="r" b="b"/>
            <a:pathLst>
              <a:path w="1585150" h="2264140">
                <a:moveTo>
                  <a:pt x="547735" y="0"/>
                </a:moveTo>
                <a:lnTo>
                  <a:pt x="1007126" y="63103"/>
                </a:lnTo>
                <a:lnTo>
                  <a:pt x="896064" y="166592"/>
                </a:lnTo>
                <a:lnTo>
                  <a:pt x="896064" y="913102"/>
                </a:lnTo>
                <a:lnTo>
                  <a:pt x="1080326" y="913102"/>
                </a:lnTo>
                <a:lnTo>
                  <a:pt x="1267111" y="638604"/>
                </a:lnTo>
                <a:lnTo>
                  <a:pt x="1585150" y="903006"/>
                </a:lnTo>
                <a:cubicBezTo>
                  <a:pt x="1585150" y="903006"/>
                  <a:pt x="1564957" y="910158"/>
                  <a:pt x="1524571" y="924461"/>
                </a:cubicBezTo>
                <a:lnTo>
                  <a:pt x="896064" y="924461"/>
                </a:lnTo>
                <a:lnTo>
                  <a:pt x="896064" y="1307497"/>
                </a:lnTo>
                <a:cubicBezTo>
                  <a:pt x="896064" y="1324324"/>
                  <a:pt x="896064" y="1352931"/>
                  <a:pt x="896064" y="1393317"/>
                </a:cubicBezTo>
                <a:cubicBezTo>
                  <a:pt x="896064" y="1433703"/>
                  <a:pt x="896485" y="1480399"/>
                  <a:pt x="897326" y="1533406"/>
                </a:cubicBezTo>
                <a:cubicBezTo>
                  <a:pt x="898168" y="1586413"/>
                  <a:pt x="899009" y="1643626"/>
                  <a:pt x="899851" y="1705046"/>
                </a:cubicBezTo>
                <a:cubicBezTo>
                  <a:pt x="900692" y="1766467"/>
                  <a:pt x="901534" y="1826625"/>
                  <a:pt x="902375" y="1885521"/>
                </a:cubicBezTo>
                <a:cubicBezTo>
                  <a:pt x="903216" y="1944418"/>
                  <a:pt x="904058" y="1999107"/>
                  <a:pt x="904898" y="2049589"/>
                </a:cubicBezTo>
                <a:cubicBezTo>
                  <a:pt x="905740" y="2100072"/>
                  <a:pt x="906161" y="2141299"/>
                  <a:pt x="906161" y="2173272"/>
                </a:cubicBezTo>
                <a:cubicBezTo>
                  <a:pt x="906161" y="2196830"/>
                  <a:pt x="902375" y="2212816"/>
                  <a:pt x="894802" y="2221230"/>
                </a:cubicBezTo>
                <a:cubicBezTo>
                  <a:pt x="887230" y="2229644"/>
                  <a:pt x="874188" y="2235533"/>
                  <a:pt x="855678" y="2238899"/>
                </a:cubicBezTo>
                <a:cubicBezTo>
                  <a:pt x="832120" y="2243947"/>
                  <a:pt x="806458" y="2248154"/>
                  <a:pt x="778692" y="2251520"/>
                </a:cubicBezTo>
                <a:cubicBezTo>
                  <a:pt x="750927" y="2254885"/>
                  <a:pt x="723162" y="2257409"/>
                  <a:pt x="695396" y="2259092"/>
                </a:cubicBezTo>
                <a:cubicBezTo>
                  <a:pt x="667631" y="2260775"/>
                  <a:pt x="640707" y="2262037"/>
                  <a:pt x="614624" y="2262878"/>
                </a:cubicBezTo>
                <a:cubicBezTo>
                  <a:pt x="588542" y="2263719"/>
                  <a:pt x="566245" y="2264140"/>
                  <a:pt x="547735" y="2264140"/>
                </a:cubicBezTo>
                <a:cubicBezTo>
                  <a:pt x="549418" y="2208609"/>
                  <a:pt x="551100" y="2140037"/>
                  <a:pt x="552783" y="2058424"/>
                </a:cubicBezTo>
                <a:cubicBezTo>
                  <a:pt x="554466" y="1976811"/>
                  <a:pt x="556149" y="1894356"/>
                  <a:pt x="557831" y="1811060"/>
                </a:cubicBezTo>
                <a:cubicBezTo>
                  <a:pt x="559514" y="1727764"/>
                  <a:pt x="560776" y="1649516"/>
                  <a:pt x="561618" y="1576316"/>
                </a:cubicBezTo>
                <a:cubicBezTo>
                  <a:pt x="562459" y="1503116"/>
                  <a:pt x="562880" y="1447165"/>
                  <a:pt x="562880" y="1408462"/>
                </a:cubicBezTo>
                <a:lnTo>
                  <a:pt x="562880" y="924461"/>
                </a:lnTo>
                <a:lnTo>
                  <a:pt x="0" y="924461"/>
                </a:lnTo>
                <a:lnTo>
                  <a:pt x="0" y="913102"/>
                </a:lnTo>
                <a:lnTo>
                  <a:pt x="562880" y="913102"/>
                </a:lnTo>
                <a:lnTo>
                  <a:pt x="562880" y="525018"/>
                </a:lnTo>
                <a:cubicBezTo>
                  <a:pt x="562880" y="503142"/>
                  <a:pt x="562459" y="472432"/>
                  <a:pt x="561618" y="432887"/>
                </a:cubicBezTo>
                <a:cubicBezTo>
                  <a:pt x="560776" y="393343"/>
                  <a:pt x="559935" y="349171"/>
                  <a:pt x="559093" y="300371"/>
                </a:cubicBezTo>
                <a:cubicBezTo>
                  <a:pt x="558252" y="251571"/>
                  <a:pt x="556570" y="200668"/>
                  <a:pt x="554045" y="147661"/>
                </a:cubicBezTo>
                <a:cubicBezTo>
                  <a:pt x="551521" y="94655"/>
                  <a:pt x="549418" y="45434"/>
                  <a:pt x="54773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7169030" y="553895"/>
            <a:ext cx="422603" cy="392518"/>
          </a:xfrm>
          <a:custGeom>
            <a:avLst/>
            <a:gdLst>
              <a:gd name="connsiteX0" fmla="*/ 326908 w 1010945"/>
              <a:gd name="connsiteY0" fmla="*/ 0 h 938975"/>
              <a:gd name="connsiteX1" fmla="*/ 657569 w 1010945"/>
              <a:gd name="connsiteY1" fmla="*/ 159020 h 938975"/>
              <a:gd name="connsiteX2" fmla="*/ 574273 w 1010945"/>
              <a:gd name="connsiteY2" fmla="*/ 259985 h 938975"/>
              <a:gd name="connsiteX3" fmla="*/ 574273 w 1010945"/>
              <a:gd name="connsiteY3" fmla="*/ 600742 h 938975"/>
              <a:gd name="connsiteX4" fmla="*/ 590679 w 1010945"/>
              <a:gd name="connsiteY4" fmla="*/ 662583 h 938975"/>
              <a:gd name="connsiteX5" fmla="*/ 649996 w 1010945"/>
              <a:gd name="connsiteY5" fmla="*/ 678990 h 938975"/>
              <a:gd name="connsiteX6" fmla="*/ 685334 w 1010945"/>
              <a:gd name="connsiteY6" fmla="*/ 678990 h 938975"/>
              <a:gd name="connsiteX7" fmla="*/ 750961 w 1010945"/>
              <a:gd name="connsiteY7" fmla="*/ 667631 h 938975"/>
              <a:gd name="connsiteX8" fmla="*/ 806492 w 1010945"/>
              <a:gd name="connsiteY8" fmla="*/ 620935 h 938975"/>
              <a:gd name="connsiteX9" fmla="*/ 816589 w 1010945"/>
              <a:gd name="connsiteY9" fmla="*/ 620935 h 938975"/>
              <a:gd name="connsiteX10" fmla="*/ 969297 w 1010945"/>
              <a:gd name="connsiteY10" fmla="*/ 749665 h 938975"/>
              <a:gd name="connsiteX11" fmla="*/ 1010945 w 1010945"/>
              <a:gd name="connsiteY11" fmla="*/ 835486 h 938975"/>
              <a:gd name="connsiteX12" fmla="*/ 935221 w 1010945"/>
              <a:gd name="connsiteY12" fmla="*/ 903637 h 938975"/>
              <a:gd name="connsiteX13" fmla="*/ 715623 w 1010945"/>
              <a:gd name="connsiteY13" fmla="*/ 938975 h 938975"/>
              <a:gd name="connsiteX14" fmla="*/ 533887 w 1010945"/>
              <a:gd name="connsiteY14" fmla="*/ 938975 h 938975"/>
              <a:gd name="connsiteX15" fmla="*/ 333219 w 1010945"/>
              <a:gd name="connsiteY15" fmla="*/ 874610 h 938975"/>
              <a:gd name="connsiteX16" fmla="*/ 276426 w 1010945"/>
              <a:gd name="connsiteY16" fmla="*/ 653749 h 938975"/>
              <a:gd name="connsiteX17" fmla="*/ 276426 w 1010945"/>
              <a:gd name="connsiteY17" fmla="*/ 187416 h 938975"/>
              <a:gd name="connsiteX18" fmla="*/ 0 w 1010945"/>
              <a:gd name="connsiteY18" fmla="*/ 187416 h 938975"/>
              <a:gd name="connsiteX19" fmla="*/ 0 w 1010945"/>
              <a:gd name="connsiteY19" fmla="*/ 171914 h 938975"/>
              <a:gd name="connsiteX20" fmla="*/ 13917 w 1010945"/>
              <a:gd name="connsiteY20" fmla="*/ 176058 h 938975"/>
              <a:gd name="connsiteX21" fmla="*/ 236040 w 1010945"/>
              <a:gd name="connsiteY21" fmla="*/ 176058 h 938975"/>
              <a:gd name="connsiteX22" fmla="*/ 326908 w 1010945"/>
              <a:gd name="connsiteY22" fmla="*/ 0 h 93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10945" h="938975">
                <a:moveTo>
                  <a:pt x="326908" y="0"/>
                </a:moveTo>
                <a:lnTo>
                  <a:pt x="657569" y="159020"/>
                </a:lnTo>
                <a:lnTo>
                  <a:pt x="574273" y="259985"/>
                </a:lnTo>
                <a:lnTo>
                  <a:pt x="574273" y="600742"/>
                </a:lnTo>
                <a:cubicBezTo>
                  <a:pt x="574273" y="631031"/>
                  <a:pt x="579741" y="651645"/>
                  <a:pt x="590679" y="662583"/>
                </a:cubicBezTo>
                <a:cubicBezTo>
                  <a:pt x="601617" y="673521"/>
                  <a:pt x="621389" y="678990"/>
                  <a:pt x="649996" y="678990"/>
                </a:cubicBezTo>
                <a:lnTo>
                  <a:pt x="685334" y="678990"/>
                </a:lnTo>
                <a:cubicBezTo>
                  <a:pt x="710575" y="678990"/>
                  <a:pt x="732451" y="675204"/>
                  <a:pt x="750961" y="667631"/>
                </a:cubicBezTo>
                <a:cubicBezTo>
                  <a:pt x="769471" y="660059"/>
                  <a:pt x="787982" y="644493"/>
                  <a:pt x="806492" y="620935"/>
                </a:cubicBezTo>
                <a:lnTo>
                  <a:pt x="816589" y="620935"/>
                </a:lnTo>
                <a:cubicBezTo>
                  <a:pt x="890629" y="674783"/>
                  <a:pt x="941533" y="717693"/>
                  <a:pt x="969297" y="749665"/>
                </a:cubicBezTo>
                <a:cubicBezTo>
                  <a:pt x="997063" y="781638"/>
                  <a:pt x="1010945" y="810244"/>
                  <a:pt x="1010945" y="835486"/>
                </a:cubicBezTo>
                <a:cubicBezTo>
                  <a:pt x="1010945" y="857361"/>
                  <a:pt x="985705" y="880078"/>
                  <a:pt x="935221" y="903637"/>
                </a:cubicBezTo>
                <a:cubicBezTo>
                  <a:pt x="884739" y="927196"/>
                  <a:pt x="811540" y="938975"/>
                  <a:pt x="715623" y="938975"/>
                </a:cubicBezTo>
                <a:lnTo>
                  <a:pt x="533887" y="938975"/>
                </a:lnTo>
                <a:cubicBezTo>
                  <a:pt x="437970" y="938975"/>
                  <a:pt x="371080" y="917520"/>
                  <a:pt x="333219" y="874610"/>
                </a:cubicBezTo>
                <a:cubicBezTo>
                  <a:pt x="295356" y="831699"/>
                  <a:pt x="276426" y="758079"/>
                  <a:pt x="276426" y="653749"/>
                </a:cubicBezTo>
                <a:lnTo>
                  <a:pt x="276426" y="187416"/>
                </a:lnTo>
                <a:lnTo>
                  <a:pt x="0" y="187416"/>
                </a:lnTo>
                <a:lnTo>
                  <a:pt x="0" y="171914"/>
                </a:lnTo>
                <a:lnTo>
                  <a:pt x="13917" y="176058"/>
                </a:lnTo>
                <a:lnTo>
                  <a:pt x="236040" y="176058"/>
                </a:lnTo>
                <a:lnTo>
                  <a:pt x="32690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9262581" y="363967"/>
            <a:ext cx="320767" cy="772373"/>
          </a:xfrm>
          <a:custGeom>
            <a:avLst/>
            <a:gdLst>
              <a:gd name="connsiteX0" fmla="*/ 459391 w 767335"/>
              <a:gd name="connsiteY0" fmla="*/ 0 h 1847659"/>
              <a:gd name="connsiteX1" fmla="*/ 767335 w 767335"/>
              <a:gd name="connsiteY1" fmla="*/ 161544 h 1847659"/>
              <a:gd name="connsiteX2" fmla="*/ 681514 w 767335"/>
              <a:gd name="connsiteY2" fmla="*/ 270081 h 1847659"/>
              <a:gd name="connsiteX3" fmla="*/ 680252 w 767335"/>
              <a:gd name="connsiteY3" fmla="*/ 561618 h 1847659"/>
              <a:gd name="connsiteX4" fmla="*/ 675204 w 767335"/>
              <a:gd name="connsiteY4" fmla="*/ 843058 h 1847659"/>
              <a:gd name="connsiteX5" fmla="*/ 665107 w 767335"/>
              <a:gd name="connsiteY5" fmla="*/ 1132070 h 1847659"/>
              <a:gd name="connsiteX6" fmla="*/ 651224 w 767335"/>
              <a:gd name="connsiteY6" fmla="*/ 1443799 h 1847659"/>
              <a:gd name="connsiteX7" fmla="*/ 538901 w 767335"/>
              <a:gd name="connsiteY7" fmla="*/ 1723977 h 1847659"/>
              <a:gd name="connsiteX8" fmla="*/ 232220 w 767335"/>
              <a:gd name="connsiteY8" fmla="*/ 1847659 h 1847659"/>
              <a:gd name="connsiteX9" fmla="*/ 218337 w 767335"/>
              <a:gd name="connsiteY9" fmla="*/ 1740384 h 1847659"/>
              <a:gd name="connsiteX10" fmla="*/ 181737 w 767335"/>
              <a:gd name="connsiteY10" fmla="*/ 1663398 h 1847659"/>
              <a:gd name="connsiteX11" fmla="*/ 112324 w 767335"/>
              <a:gd name="connsiteY11" fmla="*/ 1606605 h 1847659"/>
              <a:gd name="connsiteX12" fmla="*/ 0 w 767335"/>
              <a:gd name="connsiteY12" fmla="*/ 1559909 h 1847659"/>
              <a:gd name="connsiteX13" fmla="*/ 5048 w 767335"/>
              <a:gd name="connsiteY13" fmla="*/ 1544764 h 1847659"/>
              <a:gd name="connsiteX14" fmla="*/ 217075 w 767335"/>
              <a:gd name="connsiteY14" fmla="*/ 1554861 h 1847659"/>
              <a:gd name="connsiteX15" fmla="*/ 368522 w 767335"/>
              <a:gd name="connsiteY15" fmla="*/ 1408462 h 1847659"/>
              <a:gd name="connsiteX16" fmla="*/ 401336 w 767335"/>
              <a:gd name="connsiteY16" fmla="*/ 787527 h 1847659"/>
              <a:gd name="connsiteX17" fmla="*/ 411433 w 767335"/>
              <a:gd name="connsiteY17" fmla="*/ 189940 h 1847659"/>
              <a:gd name="connsiteX18" fmla="*/ 337565 w 767335"/>
              <a:gd name="connsiteY18" fmla="*/ 189940 h 1847659"/>
              <a:gd name="connsiteX19" fmla="*/ 337565 w 767335"/>
              <a:gd name="connsiteY19" fmla="*/ 178582 h 1847659"/>
              <a:gd name="connsiteX20" fmla="*/ 373571 w 767335"/>
              <a:gd name="connsiteY20" fmla="*/ 178582 h 184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7335" h="1847659">
                <a:moveTo>
                  <a:pt x="459391" y="0"/>
                </a:moveTo>
                <a:lnTo>
                  <a:pt x="767335" y="161544"/>
                </a:lnTo>
                <a:lnTo>
                  <a:pt x="681514" y="270081"/>
                </a:lnTo>
                <a:cubicBezTo>
                  <a:pt x="681514" y="371046"/>
                  <a:pt x="681093" y="468225"/>
                  <a:pt x="680252" y="561618"/>
                </a:cubicBezTo>
                <a:cubicBezTo>
                  <a:pt x="679411" y="655010"/>
                  <a:pt x="677728" y="748824"/>
                  <a:pt x="675204" y="843058"/>
                </a:cubicBezTo>
                <a:cubicBezTo>
                  <a:pt x="672680" y="937292"/>
                  <a:pt x="669314" y="1033629"/>
                  <a:pt x="665107" y="1132070"/>
                </a:cubicBezTo>
                <a:cubicBezTo>
                  <a:pt x="660900" y="1230511"/>
                  <a:pt x="656273" y="1334421"/>
                  <a:pt x="651224" y="1443799"/>
                </a:cubicBezTo>
                <a:cubicBezTo>
                  <a:pt x="642811" y="1568323"/>
                  <a:pt x="605369" y="1661715"/>
                  <a:pt x="538901" y="1723977"/>
                </a:cubicBezTo>
                <a:cubicBezTo>
                  <a:pt x="472432" y="1786239"/>
                  <a:pt x="370205" y="1827466"/>
                  <a:pt x="232220" y="1847659"/>
                </a:cubicBezTo>
                <a:cubicBezTo>
                  <a:pt x="230537" y="1805591"/>
                  <a:pt x="225910" y="1769832"/>
                  <a:pt x="218337" y="1740384"/>
                </a:cubicBezTo>
                <a:cubicBezTo>
                  <a:pt x="210765" y="1710936"/>
                  <a:pt x="198565" y="1685274"/>
                  <a:pt x="181737" y="1663398"/>
                </a:cubicBezTo>
                <a:cubicBezTo>
                  <a:pt x="164910" y="1641523"/>
                  <a:pt x="141772" y="1622592"/>
                  <a:pt x="112324" y="1606605"/>
                </a:cubicBezTo>
                <a:cubicBezTo>
                  <a:pt x="82876" y="1590619"/>
                  <a:pt x="45435" y="1575054"/>
                  <a:pt x="0" y="1559909"/>
                </a:cubicBezTo>
                <a:lnTo>
                  <a:pt x="5048" y="1544764"/>
                </a:lnTo>
                <a:lnTo>
                  <a:pt x="217075" y="1554861"/>
                </a:lnTo>
                <a:cubicBezTo>
                  <a:pt x="311309" y="1559909"/>
                  <a:pt x="361791" y="1511109"/>
                  <a:pt x="368522" y="1408462"/>
                </a:cubicBezTo>
                <a:cubicBezTo>
                  <a:pt x="383667" y="1198118"/>
                  <a:pt x="394605" y="991140"/>
                  <a:pt x="401336" y="787527"/>
                </a:cubicBezTo>
                <a:cubicBezTo>
                  <a:pt x="408067" y="583914"/>
                  <a:pt x="411433" y="384719"/>
                  <a:pt x="411433" y="189940"/>
                </a:cubicBezTo>
                <a:lnTo>
                  <a:pt x="337565" y="189940"/>
                </a:lnTo>
                <a:lnTo>
                  <a:pt x="337565" y="178582"/>
                </a:lnTo>
                <a:lnTo>
                  <a:pt x="373571" y="17858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>
            <a:off x="11367067" y="353124"/>
            <a:ext cx="398345" cy="794058"/>
          </a:xfrm>
          <a:custGeom>
            <a:avLst/>
            <a:gdLst>
              <a:gd name="connsiteX0" fmla="*/ 556218 w 952915"/>
              <a:gd name="connsiteY0" fmla="*/ 0 h 1899535"/>
              <a:gd name="connsiteX1" fmla="*/ 952915 w 952915"/>
              <a:gd name="connsiteY1" fmla="*/ 50377 h 1899535"/>
              <a:gd name="connsiteX2" fmla="*/ 860563 w 952915"/>
              <a:gd name="connsiteY2" fmla="*/ 140630 h 1899535"/>
              <a:gd name="connsiteX3" fmla="*/ 860563 w 952915"/>
              <a:gd name="connsiteY3" fmla="*/ 157581 h 1899535"/>
              <a:gd name="connsiteX4" fmla="*/ 840002 w 952915"/>
              <a:gd name="connsiteY4" fmla="*/ 157581 h 1899535"/>
              <a:gd name="connsiteX5" fmla="*/ 840002 w 952915"/>
              <a:gd name="connsiteY5" fmla="*/ 416550 h 1899535"/>
              <a:gd name="connsiteX6" fmla="*/ 836164 w 952915"/>
              <a:gd name="connsiteY6" fmla="*/ 509385 h 1899535"/>
              <a:gd name="connsiteX7" fmla="*/ 785001 w 952915"/>
              <a:gd name="connsiteY7" fmla="*/ 940324 h 1899535"/>
              <a:gd name="connsiteX8" fmla="*/ 640175 w 952915"/>
              <a:gd name="connsiteY8" fmla="*/ 1338072 h 1899535"/>
              <a:gd name="connsiteX9" fmla="*/ 389353 w 952915"/>
              <a:gd name="connsiteY9" fmla="*/ 1642417 h 1899535"/>
              <a:gd name="connsiteX10" fmla="*/ 10495 w 952915"/>
              <a:gd name="connsiteY10" fmla="*/ 1899535 h 1899535"/>
              <a:gd name="connsiteX11" fmla="*/ 0 w 952915"/>
              <a:gd name="connsiteY11" fmla="*/ 1891140 h 1899535"/>
              <a:gd name="connsiteX12" fmla="*/ 200449 w 952915"/>
              <a:gd name="connsiteY12" fmla="*/ 1640318 h 1899535"/>
              <a:gd name="connsiteX13" fmla="*/ 351573 w 952915"/>
              <a:gd name="connsiteY13" fmla="*/ 1407335 h 1899535"/>
              <a:gd name="connsiteX14" fmla="*/ 458616 w 952915"/>
              <a:gd name="connsiteY14" fmla="*/ 1177502 h 1899535"/>
              <a:gd name="connsiteX15" fmla="*/ 526833 w 952915"/>
              <a:gd name="connsiteY15" fmla="*/ 935075 h 1899535"/>
              <a:gd name="connsiteX16" fmla="*/ 562513 w 952915"/>
              <a:gd name="connsiteY16" fmla="*/ 663264 h 1899535"/>
              <a:gd name="connsiteX17" fmla="*/ 573011 w 952915"/>
              <a:gd name="connsiteY17" fmla="*/ 344228 h 1899535"/>
              <a:gd name="connsiteX18" fmla="*/ 568812 w 952915"/>
              <a:gd name="connsiteY18" fmla="*/ 183658 h 1899535"/>
              <a:gd name="connsiteX19" fmla="*/ 556218 w 952915"/>
              <a:gd name="connsiteY19" fmla="*/ 0 h 189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52915" h="1899535">
                <a:moveTo>
                  <a:pt x="556218" y="0"/>
                </a:moveTo>
                <a:lnTo>
                  <a:pt x="952915" y="50377"/>
                </a:lnTo>
                <a:lnTo>
                  <a:pt x="860563" y="140630"/>
                </a:lnTo>
                <a:lnTo>
                  <a:pt x="860563" y="157581"/>
                </a:lnTo>
                <a:lnTo>
                  <a:pt x="840002" y="157581"/>
                </a:lnTo>
                <a:lnTo>
                  <a:pt x="840002" y="416550"/>
                </a:lnTo>
                <a:lnTo>
                  <a:pt x="836164" y="509385"/>
                </a:lnTo>
                <a:cubicBezTo>
                  <a:pt x="826194" y="683334"/>
                  <a:pt x="809140" y="826981"/>
                  <a:pt x="785001" y="940324"/>
                </a:cubicBezTo>
                <a:cubicBezTo>
                  <a:pt x="752819" y="1091446"/>
                  <a:pt x="704545" y="1224029"/>
                  <a:pt x="640175" y="1338072"/>
                </a:cubicBezTo>
                <a:cubicBezTo>
                  <a:pt x="575808" y="1452115"/>
                  <a:pt x="492200" y="1553563"/>
                  <a:pt x="389353" y="1642417"/>
                </a:cubicBezTo>
                <a:cubicBezTo>
                  <a:pt x="286506" y="1731271"/>
                  <a:pt x="160218" y="1816979"/>
                  <a:pt x="10495" y="1899535"/>
                </a:cubicBezTo>
                <a:lnTo>
                  <a:pt x="0" y="1891140"/>
                </a:lnTo>
                <a:cubicBezTo>
                  <a:pt x="75562" y="1802987"/>
                  <a:pt x="142378" y="1719378"/>
                  <a:pt x="200449" y="1640318"/>
                </a:cubicBezTo>
                <a:cubicBezTo>
                  <a:pt x="258520" y="1561257"/>
                  <a:pt x="308894" y="1483599"/>
                  <a:pt x="351573" y="1407335"/>
                </a:cubicBezTo>
                <a:cubicBezTo>
                  <a:pt x="394250" y="1331075"/>
                  <a:pt x="429933" y="1254463"/>
                  <a:pt x="458616" y="1177502"/>
                </a:cubicBezTo>
                <a:cubicBezTo>
                  <a:pt x="487303" y="1100542"/>
                  <a:pt x="510040" y="1019734"/>
                  <a:pt x="526833" y="935075"/>
                </a:cubicBezTo>
                <a:cubicBezTo>
                  <a:pt x="543623" y="850420"/>
                  <a:pt x="555520" y="759815"/>
                  <a:pt x="562513" y="663264"/>
                </a:cubicBezTo>
                <a:cubicBezTo>
                  <a:pt x="569510" y="566712"/>
                  <a:pt x="573011" y="460367"/>
                  <a:pt x="573011" y="344228"/>
                </a:cubicBezTo>
                <a:cubicBezTo>
                  <a:pt x="573011" y="295252"/>
                  <a:pt x="571609" y="241729"/>
                  <a:pt x="568812" y="183658"/>
                </a:cubicBezTo>
                <a:cubicBezTo>
                  <a:pt x="566014" y="125587"/>
                  <a:pt x="561815" y="64370"/>
                  <a:pt x="55621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4" name="文本框 43"/>
          <p:cNvSpPr txBox="1"/>
          <p:nvPr userDrawn="1"/>
        </p:nvSpPr>
        <p:spPr>
          <a:xfrm>
            <a:off x="600111" y="909127"/>
            <a:ext cx="5448878" cy="470898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2700">
                  <a:gradFill>
                    <a:gsLst>
                      <a:gs pos="0">
                        <a:srgbClr val="00D4FD"/>
                      </a:gs>
                      <a:gs pos="30000">
                        <a:srgbClr val="08E6F6"/>
                      </a:gs>
                      <a:gs pos="100000">
                        <a:srgbClr val="13FFEC">
                          <a:alpha val="0"/>
                        </a:srgbClr>
                      </a:gs>
                    </a:gsLst>
                    <a:lin ang="0" scaled="0"/>
                  </a:gradFill>
                  <a:prstDash val="dashDot"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2</a:t>
            </a:r>
            <a:r>
              <a:rPr lang="en-US" altLang="zh-CN" sz="28700" dirty="0">
                <a:ln w="12700">
                  <a:gradFill>
                    <a:gsLst>
                      <a:gs pos="0">
                        <a:srgbClr val="00D4FD"/>
                      </a:gs>
                      <a:gs pos="30000">
                        <a:srgbClr val="08E6F6"/>
                      </a:gs>
                      <a:gs pos="100000">
                        <a:srgbClr val="13FFEC">
                          <a:alpha val="0"/>
                        </a:srgbClr>
                      </a:gs>
                    </a:gsLst>
                    <a:lin ang="0" scaled="0"/>
                  </a:gradFill>
                  <a:prstDash val="dashDot"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Source Han Sans ExtraLight" panose="020B0200000000000000" pitchFamily="34" charset="-122"/>
                <a:ea typeface="Source Han Sans ExtraLight" panose="020B0200000000000000" pitchFamily="34" charset="-122"/>
              </a:rPr>
              <a:t>0</a:t>
            </a:r>
            <a:endParaRPr lang="zh-CN" altLang="en-US" sz="19900" dirty="0">
              <a:ln w="12700">
                <a:gradFill>
                  <a:gsLst>
                    <a:gs pos="0">
                      <a:srgbClr val="00D4FD"/>
                    </a:gs>
                    <a:gs pos="30000">
                      <a:srgbClr val="08E6F6"/>
                    </a:gs>
                    <a:gs pos="100000">
                      <a:srgbClr val="13FFEC">
                        <a:alpha val="0"/>
                      </a:srgbClr>
                    </a:gs>
                  </a:gsLst>
                  <a:lin ang="0" scaled="0"/>
                </a:gradFill>
                <a:prstDash val="dashDot"/>
              </a:ln>
              <a:blipFill dpi="0" rotWithShape="1">
                <a:blip r:embed="rId3"/>
                <a:srcRect/>
                <a:tile tx="0" ty="0" sx="100000" sy="100000" flip="none" algn="tl"/>
              </a:blipFill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  <p:grpSp>
        <p:nvGrpSpPr>
          <p:cNvPr id="46" name="组合 45"/>
          <p:cNvGrpSpPr/>
          <p:nvPr userDrawn="1"/>
        </p:nvGrpSpPr>
        <p:grpSpPr>
          <a:xfrm>
            <a:off x="3267409" y="930121"/>
            <a:ext cx="5882546" cy="5310868"/>
            <a:chOff x="3347438" y="949164"/>
            <a:chExt cx="5882546" cy="5310868"/>
          </a:xfrm>
        </p:grpSpPr>
        <p:pic>
          <p:nvPicPr>
            <p:cNvPr id="5" name="图片 4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16403" y="949164"/>
              <a:ext cx="4995088" cy="5310868"/>
            </a:xfrm>
            <a:prstGeom prst="rect">
              <a:avLst/>
            </a:prstGeom>
          </p:spPr>
        </p:pic>
        <p:grpSp>
          <p:nvGrpSpPr>
            <p:cNvPr id="2" name="组合 1"/>
            <p:cNvGrpSpPr/>
            <p:nvPr userDrawn="1"/>
          </p:nvGrpSpPr>
          <p:grpSpPr>
            <a:xfrm>
              <a:off x="3347438" y="1698316"/>
              <a:ext cx="5882546" cy="3348894"/>
              <a:chOff x="3347438" y="1698316"/>
              <a:chExt cx="5882546" cy="3348894"/>
            </a:xfrm>
          </p:grpSpPr>
          <p:sp>
            <p:nvSpPr>
              <p:cNvPr id="6" name="椭圆 5"/>
              <p:cNvSpPr/>
              <p:nvPr userDrawn="1"/>
            </p:nvSpPr>
            <p:spPr>
              <a:xfrm rot="20954527">
                <a:off x="3347438" y="2571079"/>
                <a:ext cx="5882546" cy="1330571"/>
              </a:xfrm>
              <a:prstGeom prst="ellipse">
                <a:avLst/>
              </a:prstGeom>
              <a:noFill/>
              <a:ln w="76200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91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3" name="椭圆 2"/>
              <p:cNvSpPr/>
              <p:nvPr userDrawn="1"/>
            </p:nvSpPr>
            <p:spPr>
              <a:xfrm rot="20954527">
                <a:off x="3927651" y="3153146"/>
                <a:ext cx="4701707" cy="1185214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86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9" name="椭圆 8"/>
              <p:cNvSpPr/>
              <p:nvPr userDrawn="1"/>
            </p:nvSpPr>
            <p:spPr>
              <a:xfrm rot="20954527">
                <a:off x="4916632" y="4181116"/>
                <a:ext cx="3200380" cy="866094"/>
              </a:xfrm>
              <a:prstGeom prst="ellipse">
                <a:avLst/>
              </a:prstGeom>
              <a:noFill/>
              <a:ln w="12700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86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10" name="椭圆 9"/>
              <p:cNvSpPr/>
              <p:nvPr userDrawn="1"/>
            </p:nvSpPr>
            <p:spPr>
              <a:xfrm rot="20954527">
                <a:off x="4294571" y="2005462"/>
                <a:ext cx="3686576" cy="929318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86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11" name="椭圆 10"/>
              <p:cNvSpPr/>
              <p:nvPr userDrawn="1"/>
            </p:nvSpPr>
            <p:spPr>
              <a:xfrm rot="20954527">
                <a:off x="4630481" y="1698316"/>
                <a:ext cx="2734630" cy="689350"/>
              </a:xfrm>
              <a:prstGeom prst="ellipse">
                <a:avLst/>
              </a:prstGeom>
              <a:noFill/>
              <a:ln w="12700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86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12" name="椭圆 11"/>
              <p:cNvSpPr/>
              <p:nvPr userDrawn="1"/>
            </p:nvSpPr>
            <p:spPr>
              <a:xfrm rot="20954527">
                <a:off x="3455670" y="2730575"/>
                <a:ext cx="5716552" cy="1293024"/>
              </a:xfrm>
              <a:prstGeom prst="ellipse">
                <a:avLst/>
              </a:prstGeom>
              <a:noFill/>
              <a:ln w="3175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91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055018" y="4600655"/>
            <a:ext cx="2444336" cy="465767"/>
          </a:xfrm>
          <a:prstGeom prst="ellipse">
            <a:avLst/>
          </a:prstGeom>
          <a:gradFill flip="none" rotWithShape="1">
            <a:gsLst>
              <a:gs pos="43000">
                <a:schemeClr val="tx1">
                  <a:alpha val="22000"/>
                </a:schemeClr>
              </a:gs>
              <a:gs pos="0">
                <a:schemeClr val="tx1">
                  <a:alpha val="65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  <p:sp>
        <p:nvSpPr>
          <p:cNvPr id="47" name="椭圆 46"/>
          <p:cNvSpPr/>
          <p:nvPr userDrawn="1"/>
        </p:nvSpPr>
        <p:spPr>
          <a:xfrm>
            <a:off x="3403945" y="4588766"/>
            <a:ext cx="2201959" cy="419582"/>
          </a:xfrm>
          <a:prstGeom prst="ellipse">
            <a:avLst/>
          </a:prstGeom>
          <a:gradFill flip="none" rotWithShape="1">
            <a:gsLst>
              <a:gs pos="43000">
                <a:schemeClr val="tx1">
                  <a:alpha val="22000"/>
                </a:schemeClr>
              </a:gs>
              <a:gs pos="0">
                <a:schemeClr val="tx1">
                  <a:alpha val="65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  <p:sp>
        <p:nvSpPr>
          <p:cNvPr id="48" name="椭圆 47"/>
          <p:cNvSpPr/>
          <p:nvPr userDrawn="1"/>
        </p:nvSpPr>
        <p:spPr>
          <a:xfrm>
            <a:off x="6957745" y="4588766"/>
            <a:ext cx="2201959" cy="419582"/>
          </a:xfrm>
          <a:prstGeom prst="ellipse">
            <a:avLst/>
          </a:prstGeom>
          <a:gradFill flip="none" rotWithShape="1">
            <a:gsLst>
              <a:gs pos="43000">
                <a:schemeClr val="tx1">
                  <a:alpha val="22000"/>
                </a:schemeClr>
              </a:gs>
              <a:gs pos="0">
                <a:schemeClr val="tx1">
                  <a:alpha val="65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  <p:sp>
        <p:nvSpPr>
          <p:cNvPr id="49" name="椭圆 48"/>
          <p:cNvSpPr/>
          <p:nvPr userDrawn="1"/>
        </p:nvSpPr>
        <p:spPr>
          <a:xfrm>
            <a:off x="8965304" y="4600655"/>
            <a:ext cx="2444336" cy="465767"/>
          </a:xfrm>
          <a:prstGeom prst="ellipse">
            <a:avLst/>
          </a:prstGeom>
          <a:gradFill flip="none" rotWithShape="1">
            <a:gsLst>
              <a:gs pos="43000">
                <a:schemeClr val="tx1">
                  <a:alpha val="22000"/>
                </a:schemeClr>
              </a:gs>
              <a:gs pos="0">
                <a:schemeClr val="tx1">
                  <a:alpha val="65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17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/>
        </p:nvSpPr>
        <p:spPr>
          <a:xfrm>
            <a:off x="2590340" y="1575083"/>
            <a:ext cx="322877" cy="847289"/>
          </a:xfrm>
          <a:custGeom>
            <a:avLst/>
            <a:gdLst/>
            <a:ahLst/>
            <a:cxnLst/>
            <a:rect l="l" t="t" r="r" b="b"/>
            <a:pathLst>
              <a:path w="772382" h="2026872">
                <a:moveTo>
                  <a:pt x="461914" y="0"/>
                </a:moveTo>
                <a:lnTo>
                  <a:pt x="772382" y="151448"/>
                </a:lnTo>
                <a:lnTo>
                  <a:pt x="684038" y="259985"/>
                </a:lnTo>
                <a:lnTo>
                  <a:pt x="684038" y="898589"/>
                </a:lnTo>
                <a:cubicBezTo>
                  <a:pt x="684038" y="1053402"/>
                  <a:pt x="684038" y="1209056"/>
                  <a:pt x="684038" y="1365552"/>
                </a:cubicBezTo>
                <a:cubicBezTo>
                  <a:pt x="684038" y="1522047"/>
                  <a:pt x="685721" y="1695371"/>
                  <a:pt x="689086" y="1885521"/>
                </a:cubicBezTo>
                <a:cubicBezTo>
                  <a:pt x="689086" y="1910763"/>
                  <a:pt x="684038" y="1929273"/>
                  <a:pt x="673941" y="1941052"/>
                </a:cubicBezTo>
                <a:cubicBezTo>
                  <a:pt x="663845" y="1952831"/>
                  <a:pt x="646176" y="1962086"/>
                  <a:pt x="620934" y="1968817"/>
                </a:cubicBezTo>
                <a:cubicBezTo>
                  <a:pt x="595693" y="1975548"/>
                  <a:pt x="567087" y="1981017"/>
                  <a:pt x="535114" y="1985224"/>
                </a:cubicBezTo>
                <a:cubicBezTo>
                  <a:pt x="503142" y="1989431"/>
                  <a:pt x="465280" y="1992376"/>
                  <a:pt x="421529" y="1994059"/>
                </a:cubicBezTo>
                <a:lnTo>
                  <a:pt x="421529" y="1704415"/>
                </a:lnTo>
                <a:lnTo>
                  <a:pt x="267557" y="1704415"/>
                </a:lnTo>
                <a:lnTo>
                  <a:pt x="267557" y="1918335"/>
                </a:lnTo>
                <a:cubicBezTo>
                  <a:pt x="267557" y="1946942"/>
                  <a:pt x="264191" y="1967135"/>
                  <a:pt x="257460" y="1978914"/>
                </a:cubicBezTo>
                <a:cubicBezTo>
                  <a:pt x="250729" y="1990693"/>
                  <a:pt x="234743" y="1999948"/>
                  <a:pt x="209502" y="2006679"/>
                </a:cubicBezTo>
                <a:cubicBezTo>
                  <a:pt x="199406" y="2010045"/>
                  <a:pt x="185102" y="2012569"/>
                  <a:pt x="166592" y="2014252"/>
                </a:cubicBezTo>
                <a:cubicBezTo>
                  <a:pt x="148082" y="2015934"/>
                  <a:pt x="128730" y="2018038"/>
                  <a:pt x="108537" y="2020562"/>
                </a:cubicBezTo>
                <a:cubicBezTo>
                  <a:pt x="88344" y="2023086"/>
                  <a:pt x="68572" y="2024769"/>
                  <a:pt x="49220" y="2025610"/>
                </a:cubicBezTo>
                <a:cubicBezTo>
                  <a:pt x="29868" y="2026452"/>
                  <a:pt x="13462" y="2026872"/>
                  <a:pt x="0" y="2026872"/>
                </a:cubicBezTo>
                <a:cubicBezTo>
                  <a:pt x="1683" y="1941052"/>
                  <a:pt x="2945" y="1847659"/>
                  <a:pt x="3786" y="1746695"/>
                </a:cubicBezTo>
                <a:cubicBezTo>
                  <a:pt x="4627" y="1645729"/>
                  <a:pt x="5469" y="1548972"/>
                  <a:pt x="6310" y="1456420"/>
                </a:cubicBezTo>
                <a:cubicBezTo>
                  <a:pt x="7151" y="1363869"/>
                  <a:pt x="7993" y="1283097"/>
                  <a:pt x="8834" y="1214104"/>
                </a:cubicBezTo>
                <a:cubicBezTo>
                  <a:pt x="9676" y="1145111"/>
                  <a:pt x="10096" y="1098836"/>
                  <a:pt x="10096" y="1075277"/>
                </a:cubicBezTo>
                <a:lnTo>
                  <a:pt x="10096" y="600742"/>
                </a:lnTo>
                <a:cubicBezTo>
                  <a:pt x="10096" y="568770"/>
                  <a:pt x="10096" y="535115"/>
                  <a:pt x="10096" y="499777"/>
                </a:cubicBezTo>
                <a:cubicBezTo>
                  <a:pt x="10096" y="464439"/>
                  <a:pt x="10096" y="425736"/>
                  <a:pt x="10096" y="383667"/>
                </a:cubicBezTo>
                <a:cubicBezTo>
                  <a:pt x="10096" y="341598"/>
                  <a:pt x="9676" y="294481"/>
                  <a:pt x="8834" y="242316"/>
                </a:cubicBezTo>
                <a:cubicBezTo>
                  <a:pt x="7993" y="190151"/>
                  <a:pt x="6731" y="130413"/>
                  <a:pt x="5048" y="63103"/>
                </a:cubicBezTo>
                <a:lnTo>
                  <a:pt x="335709" y="168485"/>
                </a:lnTo>
                <a:lnTo>
                  <a:pt x="381143" y="168485"/>
                </a:lnTo>
                <a:lnTo>
                  <a:pt x="461914" y="0"/>
                </a:lnTo>
                <a:close/>
                <a:moveTo>
                  <a:pt x="267557" y="179844"/>
                </a:moveTo>
                <a:lnTo>
                  <a:pt x="267557" y="1693057"/>
                </a:lnTo>
                <a:lnTo>
                  <a:pt x="421529" y="1693057"/>
                </a:lnTo>
                <a:lnTo>
                  <a:pt x="421529" y="179844"/>
                </a:lnTo>
                <a:lnTo>
                  <a:pt x="267557" y="17984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747953" y="1714891"/>
            <a:ext cx="769207" cy="567673"/>
          </a:xfrm>
          <a:custGeom>
            <a:avLst/>
            <a:gdLst/>
            <a:ahLst/>
            <a:cxnLst/>
            <a:rect l="l" t="t" r="r" b="b"/>
            <a:pathLst>
              <a:path w="1840087" h="1357979">
                <a:moveTo>
                  <a:pt x="1231773" y="0"/>
                </a:moveTo>
                <a:lnTo>
                  <a:pt x="1605343" y="224647"/>
                </a:lnTo>
                <a:lnTo>
                  <a:pt x="1479137" y="320564"/>
                </a:lnTo>
                <a:cubicBezTo>
                  <a:pt x="1432020" y="411432"/>
                  <a:pt x="1382799" y="495149"/>
                  <a:pt x="1331476" y="571714"/>
                </a:cubicBezTo>
                <a:cubicBezTo>
                  <a:pt x="1280152" y="648279"/>
                  <a:pt x="1224201" y="719376"/>
                  <a:pt x="1163621" y="785003"/>
                </a:cubicBezTo>
                <a:cubicBezTo>
                  <a:pt x="1256173" y="823706"/>
                  <a:pt x="1357558" y="856520"/>
                  <a:pt x="1467778" y="883444"/>
                </a:cubicBezTo>
                <a:cubicBezTo>
                  <a:pt x="1577999" y="910368"/>
                  <a:pt x="1702101" y="931402"/>
                  <a:pt x="1840087" y="946547"/>
                </a:cubicBezTo>
                <a:lnTo>
                  <a:pt x="1840087" y="961691"/>
                </a:lnTo>
                <a:cubicBezTo>
                  <a:pt x="1791287" y="1002077"/>
                  <a:pt x="1745853" y="1048353"/>
                  <a:pt x="1703784" y="1100518"/>
                </a:cubicBezTo>
                <a:cubicBezTo>
                  <a:pt x="1661715" y="1152683"/>
                  <a:pt x="1620488" y="1229249"/>
                  <a:pt x="1580102" y="1330214"/>
                </a:cubicBezTo>
                <a:cubicBezTo>
                  <a:pt x="1432020" y="1286462"/>
                  <a:pt x="1302869" y="1239345"/>
                  <a:pt x="1192649" y="1188863"/>
                </a:cubicBezTo>
                <a:cubicBezTo>
                  <a:pt x="1082429" y="1138380"/>
                  <a:pt x="986092" y="1080325"/>
                  <a:pt x="903637" y="1014698"/>
                </a:cubicBezTo>
                <a:cubicBezTo>
                  <a:pt x="673100" y="1179608"/>
                  <a:pt x="374411" y="1294034"/>
                  <a:pt x="7572" y="1357979"/>
                </a:cubicBezTo>
                <a:lnTo>
                  <a:pt x="0" y="1345358"/>
                </a:lnTo>
                <a:cubicBezTo>
                  <a:pt x="148082" y="1264587"/>
                  <a:pt x="281440" y="1182552"/>
                  <a:pt x="400074" y="1099256"/>
                </a:cubicBezTo>
                <a:cubicBezTo>
                  <a:pt x="518708" y="1015960"/>
                  <a:pt x="625983" y="926354"/>
                  <a:pt x="721900" y="830437"/>
                </a:cubicBezTo>
                <a:cubicBezTo>
                  <a:pt x="661321" y="749665"/>
                  <a:pt x="610838" y="659217"/>
                  <a:pt x="570452" y="559094"/>
                </a:cubicBezTo>
                <a:cubicBezTo>
                  <a:pt x="530066" y="458970"/>
                  <a:pt x="495570" y="336760"/>
                  <a:pt x="466963" y="192464"/>
                </a:cubicBezTo>
                <a:lnTo>
                  <a:pt x="252412" y="192464"/>
                </a:lnTo>
                <a:lnTo>
                  <a:pt x="252412" y="181106"/>
                </a:lnTo>
                <a:lnTo>
                  <a:pt x="1118188" y="181106"/>
                </a:lnTo>
                <a:lnTo>
                  <a:pt x="1231773" y="0"/>
                </a:lnTo>
                <a:close/>
                <a:moveTo>
                  <a:pt x="492204" y="192464"/>
                </a:moveTo>
                <a:cubicBezTo>
                  <a:pt x="556149" y="296374"/>
                  <a:pt x="620514" y="382405"/>
                  <a:pt x="685300" y="450556"/>
                </a:cubicBezTo>
                <a:cubicBezTo>
                  <a:pt x="750086" y="518708"/>
                  <a:pt x="820341" y="579707"/>
                  <a:pt x="896064" y="633555"/>
                </a:cubicBezTo>
                <a:cubicBezTo>
                  <a:pt x="944864" y="569611"/>
                  <a:pt x="989878" y="503563"/>
                  <a:pt x="1031105" y="435411"/>
                </a:cubicBezTo>
                <a:cubicBezTo>
                  <a:pt x="1072332" y="367260"/>
                  <a:pt x="1110615" y="286278"/>
                  <a:pt x="1145953" y="192464"/>
                </a:cubicBezTo>
                <a:lnTo>
                  <a:pt x="492204" y="19246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81159" y="1601698"/>
            <a:ext cx="398345" cy="794058"/>
          </a:xfrm>
          <a:custGeom>
            <a:avLst/>
            <a:gdLst>
              <a:gd name="connsiteX0" fmla="*/ 556218 w 952915"/>
              <a:gd name="connsiteY0" fmla="*/ 0 h 1899535"/>
              <a:gd name="connsiteX1" fmla="*/ 952915 w 952915"/>
              <a:gd name="connsiteY1" fmla="*/ 50377 h 1899535"/>
              <a:gd name="connsiteX2" fmla="*/ 860563 w 952915"/>
              <a:gd name="connsiteY2" fmla="*/ 140630 h 1899535"/>
              <a:gd name="connsiteX3" fmla="*/ 860563 w 952915"/>
              <a:gd name="connsiteY3" fmla="*/ 157581 h 1899535"/>
              <a:gd name="connsiteX4" fmla="*/ 840002 w 952915"/>
              <a:gd name="connsiteY4" fmla="*/ 157581 h 1899535"/>
              <a:gd name="connsiteX5" fmla="*/ 840002 w 952915"/>
              <a:gd name="connsiteY5" fmla="*/ 416550 h 1899535"/>
              <a:gd name="connsiteX6" fmla="*/ 836164 w 952915"/>
              <a:gd name="connsiteY6" fmla="*/ 509385 h 1899535"/>
              <a:gd name="connsiteX7" fmla="*/ 785001 w 952915"/>
              <a:gd name="connsiteY7" fmla="*/ 940324 h 1899535"/>
              <a:gd name="connsiteX8" fmla="*/ 640175 w 952915"/>
              <a:gd name="connsiteY8" fmla="*/ 1338072 h 1899535"/>
              <a:gd name="connsiteX9" fmla="*/ 389353 w 952915"/>
              <a:gd name="connsiteY9" fmla="*/ 1642417 h 1899535"/>
              <a:gd name="connsiteX10" fmla="*/ 10495 w 952915"/>
              <a:gd name="connsiteY10" fmla="*/ 1899535 h 1899535"/>
              <a:gd name="connsiteX11" fmla="*/ 0 w 952915"/>
              <a:gd name="connsiteY11" fmla="*/ 1891140 h 1899535"/>
              <a:gd name="connsiteX12" fmla="*/ 200449 w 952915"/>
              <a:gd name="connsiteY12" fmla="*/ 1640318 h 1899535"/>
              <a:gd name="connsiteX13" fmla="*/ 351573 w 952915"/>
              <a:gd name="connsiteY13" fmla="*/ 1407335 h 1899535"/>
              <a:gd name="connsiteX14" fmla="*/ 458616 w 952915"/>
              <a:gd name="connsiteY14" fmla="*/ 1177502 h 1899535"/>
              <a:gd name="connsiteX15" fmla="*/ 526833 w 952915"/>
              <a:gd name="connsiteY15" fmla="*/ 935075 h 1899535"/>
              <a:gd name="connsiteX16" fmla="*/ 562513 w 952915"/>
              <a:gd name="connsiteY16" fmla="*/ 663264 h 1899535"/>
              <a:gd name="connsiteX17" fmla="*/ 573011 w 952915"/>
              <a:gd name="connsiteY17" fmla="*/ 344228 h 1899535"/>
              <a:gd name="connsiteX18" fmla="*/ 568812 w 952915"/>
              <a:gd name="connsiteY18" fmla="*/ 183658 h 1899535"/>
              <a:gd name="connsiteX19" fmla="*/ 556218 w 952915"/>
              <a:gd name="connsiteY19" fmla="*/ 0 h 189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52915" h="1899535">
                <a:moveTo>
                  <a:pt x="556218" y="0"/>
                </a:moveTo>
                <a:lnTo>
                  <a:pt x="952915" y="50377"/>
                </a:lnTo>
                <a:lnTo>
                  <a:pt x="860563" y="140630"/>
                </a:lnTo>
                <a:lnTo>
                  <a:pt x="860563" y="157581"/>
                </a:lnTo>
                <a:lnTo>
                  <a:pt x="840002" y="157581"/>
                </a:lnTo>
                <a:lnTo>
                  <a:pt x="840002" y="416550"/>
                </a:lnTo>
                <a:lnTo>
                  <a:pt x="836164" y="509385"/>
                </a:lnTo>
                <a:cubicBezTo>
                  <a:pt x="826194" y="683334"/>
                  <a:pt x="809140" y="826981"/>
                  <a:pt x="785001" y="940324"/>
                </a:cubicBezTo>
                <a:cubicBezTo>
                  <a:pt x="752819" y="1091446"/>
                  <a:pt x="704545" y="1224029"/>
                  <a:pt x="640175" y="1338072"/>
                </a:cubicBezTo>
                <a:cubicBezTo>
                  <a:pt x="575808" y="1452115"/>
                  <a:pt x="492200" y="1553563"/>
                  <a:pt x="389353" y="1642417"/>
                </a:cubicBezTo>
                <a:cubicBezTo>
                  <a:pt x="286506" y="1731271"/>
                  <a:pt x="160218" y="1816979"/>
                  <a:pt x="10495" y="1899535"/>
                </a:cubicBezTo>
                <a:lnTo>
                  <a:pt x="0" y="1891140"/>
                </a:lnTo>
                <a:cubicBezTo>
                  <a:pt x="75562" y="1802987"/>
                  <a:pt x="142378" y="1719378"/>
                  <a:pt x="200449" y="1640318"/>
                </a:cubicBezTo>
                <a:cubicBezTo>
                  <a:pt x="258520" y="1561257"/>
                  <a:pt x="308894" y="1483599"/>
                  <a:pt x="351573" y="1407335"/>
                </a:cubicBezTo>
                <a:cubicBezTo>
                  <a:pt x="394250" y="1331075"/>
                  <a:pt x="429933" y="1254463"/>
                  <a:pt x="458616" y="1177502"/>
                </a:cubicBezTo>
                <a:cubicBezTo>
                  <a:pt x="487303" y="1100542"/>
                  <a:pt x="510040" y="1019734"/>
                  <a:pt x="526833" y="935075"/>
                </a:cubicBezTo>
                <a:cubicBezTo>
                  <a:pt x="543623" y="850420"/>
                  <a:pt x="555520" y="759815"/>
                  <a:pt x="562513" y="663264"/>
                </a:cubicBezTo>
                <a:cubicBezTo>
                  <a:pt x="569510" y="566712"/>
                  <a:pt x="573011" y="460367"/>
                  <a:pt x="573011" y="344228"/>
                </a:cubicBezTo>
                <a:cubicBezTo>
                  <a:pt x="573011" y="295252"/>
                  <a:pt x="571609" y="241729"/>
                  <a:pt x="568812" y="183658"/>
                </a:cubicBezTo>
                <a:cubicBezTo>
                  <a:pt x="566014" y="125587"/>
                  <a:pt x="561815" y="64370"/>
                  <a:pt x="55621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396704" y="1795609"/>
            <a:ext cx="526523" cy="406235"/>
          </a:xfrm>
          <a:custGeom>
            <a:avLst/>
            <a:gdLst/>
            <a:ahLst/>
            <a:cxnLst/>
            <a:rect l="l" t="t" r="r" b="b"/>
            <a:pathLst>
              <a:path w="1259539" h="971788">
                <a:moveTo>
                  <a:pt x="926354" y="0"/>
                </a:moveTo>
                <a:lnTo>
                  <a:pt x="1259539" y="148924"/>
                </a:lnTo>
                <a:lnTo>
                  <a:pt x="1178767" y="252413"/>
                </a:lnTo>
                <a:lnTo>
                  <a:pt x="1178767" y="535115"/>
                </a:lnTo>
                <a:cubicBezTo>
                  <a:pt x="1178767" y="583914"/>
                  <a:pt x="1178767" y="633976"/>
                  <a:pt x="1178767" y="685300"/>
                </a:cubicBezTo>
                <a:cubicBezTo>
                  <a:pt x="1178767" y="736624"/>
                  <a:pt x="1180449" y="795941"/>
                  <a:pt x="1183815" y="863251"/>
                </a:cubicBezTo>
                <a:cubicBezTo>
                  <a:pt x="1185498" y="888492"/>
                  <a:pt x="1181712" y="907423"/>
                  <a:pt x="1172456" y="920044"/>
                </a:cubicBezTo>
                <a:cubicBezTo>
                  <a:pt x="1163201" y="932665"/>
                  <a:pt x="1146794" y="941499"/>
                  <a:pt x="1123236" y="946547"/>
                </a:cubicBezTo>
                <a:cubicBezTo>
                  <a:pt x="1049195" y="963375"/>
                  <a:pt x="966740" y="971788"/>
                  <a:pt x="875872" y="971788"/>
                </a:cubicBezTo>
                <a:lnTo>
                  <a:pt x="875872" y="803303"/>
                </a:lnTo>
                <a:lnTo>
                  <a:pt x="307944" y="803303"/>
                </a:lnTo>
                <a:lnTo>
                  <a:pt x="307944" y="860727"/>
                </a:lnTo>
                <a:cubicBezTo>
                  <a:pt x="307944" y="909527"/>
                  <a:pt x="285647" y="938133"/>
                  <a:pt x="241054" y="946547"/>
                </a:cubicBezTo>
                <a:cubicBezTo>
                  <a:pt x="196461" y="954961"/>
                  <a:pt x="152289" y="961271"/>
                  <a:pt x="108538" y="965478"/>
                </a:cubicBezTo>
                <a:cubicBezTo>
                  <a:pt x="64786" y="969685"/>
                  <a:pt x="28607" y="971788"/>
                  <a:pt x="0" y="971788"/>
                </a:cubicBezTo>
                <a:cubicBezTo>
                  <a:pt x="3366" y="889334"/>
                  <a:pt x="5890" y="822024"/>
                  <a:pt x="7573" y="769858"/>
                </a:cubicBezTo>
                <a:cubicBezTo>
                  <a:pt x="9255" y="717693"/>
                  <a:pt x="10097" y="668893"/>
                  <a:pt x="10097" y="623459"/>
                </a:cubicBezTo>
                <a:lnTo>
                  <a:pt x="10097" y="386191"/>
                </a:lnTo>
                <a:cubicBezTo>
                  <a:pt x="10097" y="347488"/>
                  <a:pt x="10097" y="303316"/>
                  <a:pt x="10097" y="253675"/>
                </a:cubicBezTo>
                <a:cubicBezTo>
                  <a:pt x="10097" y="204034"/>
                  <a:pt x="8414" y="136303"/>
                  <a:pt x="5048" y="50483"/>
                </a:cubicBezTo>
                <a:lnTo>
                  <a:pt x="376095" y="158389"/>
                </a:lnTo>
                <a:lnTo>
                  <a:pt x="838010" y="158389"/>
                </a:lnTo>
                <a:lnTo>
                  <a:pt x="926354" y="0"/>
                </a:lnTo>
                <a:close/>
                <a:moveTo>
                  <a:pt x="307944" y="169748"/>
                </a:moveTo>
                <a:lnTo>
                  <a:pt x="307944" y="791944"/>
                </a:lnTo>
                <a:lnTo>
                  <a:pt x="875872" y="791944"/>
                </a:lnTo>
                <a:lnTo>
                  <a:pt x="875872" y="169748"/>
                </a:lnTo>
                <a:lnTo>
                  <a:pt x="307944" y="1697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11353340" y="1575083"/>
            <a:ext cx="322877" cy="847289"/>
          </a:xfrm>
          <a:custGeom>
            <a:avLst/>
            <a:gdLst/>
            <a:ahLst/>
            <a:cxnLst/>
            <a:rect l="l" t="t" r="r" b="b"/>
            <a:pathLst>
              <a:path w="772382" h="2026872">
                <a:moveTo>
                  <a:pt x="461914" y="0"/>
                </a:moveTo>
                <a:lnTo>
                  <a:pt x="772382" y="151448"/>
                </a:lnTo>
                <a:lnTo>
                  <a:pt x="684038" y="259985"/>
                </a:lnTo>
                <a:lnTo>
                  <a:pt x="684038" y="898589"/>
                </a:lnTo>
                <a:cubicBezTo>
                  <a:pt x="684038" y="1053402"/>
                  <a:pt x="684038" y="1209056"/>
                  <a:pt x="684038" y="1365552"/>
                </a:cubicBezTo>
                <a:cubicBezTo>
                  <a:pt x="684038" y="1522047"/>
                  <a:pt x="685721" y="1695371"/>
                  <a:pt x="689086" y="1885521"/>
                </a:cubicBezTo>
                <a:cubicBezTo>
                  <a:pt x="689086" y="1910763"/>
                  <a:pt x="684038" y="1929273"/>
                  <a:pt x="673941" y="1941052"/>
                </a:cubicBezTo>
                <a:cubicBezTo>
                  <a:pt x="663845" y="1952831"/>
                  <a:pt x="646176" y="1962086"/>
                  <a:pt x="620934" y="1968817"/>
                </a:cubicBezTo>
                <a:cubicBezTo>
                  <a:pt x="595693" y="1975548"/>
                  <a:pt x="567087" y="1981017"/>
                  <a:pt x="535114" y="1985224"/>
                </a:cubicBezTo>
                <a:cubicBezTo>
                  <a:pt x="503142" y="1989431"/>
                  <a:pt x="465280" y="1992376"/>
                  <a:pt x="421529" y="1994059"/>
                </a:cubicBezTo>
                <a:lnTo>
                  <a:pt x="421529" y="1704415"/>
                </a:lnTo>
                <a:lnTo>
                  <a:pt x="267557" y="1704415"/>
                </a:lnTo>
                <a:lnTo>
                  <a:pt x="267557" y="1918335"/>
                </a:lnTo>
                <a:cubicBezTo>
                  <a:pt x="267557" y="1946942"/>
                  <a:pt x="264191" y="1967135"/>
                  <a:pt x="257460" y="1978914"/>
                </a:cubicBezTo>
                <a:cubicBezTo>
                  <a:pt x="250729" y="1990693"/>
                  <a:pt x="234743" y="1999948"/>
                  <a:pt x="209502" y="2006679"/>
                </a:cubicBezTo>
                <a:cubicBezTo>
                  <a:pt x="199406" y="2010045"/>
                  <a:pt x="185102" y="2012569"/>
                  <a:pt x="166592" y="2014252"/>
                </a:cubicBezTo>
                <a:cubicBezTo>
                  <a:pt x="148082" y="2015934"/>
                  <a:pt x="128730" y="2018038"/>
                  <a:pt x="108537" y="2020562"/>
                </a:cubicBezTo>
                <a:cubicBezTo>
                  <a:pt x="88344" y="2023086"/>
                  <a:pt x="68572" y="2024769"/>
                  <a:pt x="49220" y="2025610"/>
                </a:cubicBezTo>
                <a:cubicBezTo>
                  <a:pt x="29868" y="2026452"/>
                  <a:pt x="13462" y="2026872"/>
                  <a:pt x="0" y="2026872"/>
                </a:cubicBezTo>
                <a:cubicBezTo>
                  <a:pt x="1683" y="1941052"/>
                  <a:pt x="2945" y="1847659"/>
                  <a:pt x="3786" y="1746695"/>
                </a:cubicBezTo>
                <a:cubicBezTo>
                  <a:pt x="4627" y="1645729"/>
                  <a:pt x="5469" y="1548972"/>
                  <a:pt x="6310" y="1456420"/>
                </a:cubicBezTo>
                <a:cubicBezTo>
                  <a:pt x="7151" y="1363869"/>
                  <a:pt x="7993" y="1283097"/>
                  <a:pt x="8834" y="1214104"/>
                </a:cubicBezTo>
                <a:cubicBezTo>
                  <a:pt x="9676" y="1145111"/>
                  <a:pt x="10096" y="1098836"/>
                  <a:pt x="10096" y="1075277"/>
                </a:cubicBezTo>
                <a:lnTo>
                  <a:pt x="10096" y="600742"/>
                </a:lnTo>
                <a:cubicBezTo>
                  <a:pt x="10096" y="568770"/>
                  <a:pt x="10096" y="535115"/>
                  <a:pt x="10096" y="499777"/>
                </a:cubicBezTo>
                <a:cubicBezTo>
                  <a:pt x="10096" y="464439"/>
                  <a:pt x="10096" y="425736"/>
                  <a:pt x="10096" y="383667"/>
                </a:cubicBezTo>
                <a:cubicBezTo>
                  <a:pt x="10096" y="341598"/>
                  <a:pt x="9676" y="294481"/>
                  <a:pt x="8834" y="242316"/>
                </a:cubicBezTo>
                <a:cubicBezTo>
                  <a:pt x="7993" y="190151"/>
                  <a:pt x="6731" y="130413"/>
                  <a:pt x="5048" y="63103"/>
                </a:cubicBezTo>
                <a:lnTo>
                  <a:pt x="335709" y="168485"/>
                </a:lnTo>
                <a:lnTo>
                  <a:pt x="381143" y="168485"/>
                </a:lnTo>
                <a:lnTo>
                  <a:pt x="461914" y="0"/>
                </a:lnTo>
                <a:close/>
                <a:moveTo>
                  <a:pt x="267557" y="179844"/>
                </a:moveTo>
                <a:lnTo>
                  <a:pt x="267557" y="1693057"/>
                </a:lnTo>
                <a:lnTo>
                  <a:pt x="421529" y="1693057"/>
                </a:lnTo>
                <a:lnTo>
                  <a:pt x="421529" y="179844"/>
                </a:lnTo>
                <a:lnTo>
                  <a:pt x="267557" y="17984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9159704" y="1795609"/>
            <a:ext cx="526523" cy="406235"/>
          </a:xfrm>
          <a:custGeom>
            <a:avLst/>
            <a:gdLst/>
            <a:ahLst/>
            <a:cxnLst/>
            <a:rect l="l" t="t" r="r" b="b"/>
            <a:pathLst>
              <a:path w="1259539" h="971788">
                <a:moveTo>
                  <a:pt x="926354" y="0"/>
                </a:moveTo>
                <a:lnTo>
                  <a:pt x="1259539" y="148924"/>
                </a:lnTo>
                <a:lnTo>
                  <a:pt x="1178767" y="252413"/>
                </a:lnTo>
                <a:lnTo>
                  <a:pt x="1178767" y="535115"/>
                </a:lnTo>
                <a:cubicBezTo>
                  <a:pt x="1178767" y="583914"/>
                  <a:pt x="1178767" y="633976"/>
                  <a:pt x="1178767" y="685300"/>
                </a:cubicBezTo>
                <a:cubicBezTo>
                  <a:pt x="1178767" y="736624"/>
                  <a:pt x="1180449" y="795941"/>
                  <a:pt x="1183815" y="863251"/>
                </a:cubicBezTo>
                <a:cubicBezTo>
                  <a:pt x="1185498" y="888492"/>
                  <a:pt x="1181712" y="907423"/>
                  <a:pt x="1172456" y="920044"/>
                </a:cubicBezTo>
                <a:cubicBezTo>
                  <a:pt x="1163201" y="932665"/>
                  <a:pt x="1146794" y="941499"/>
                  <a:pt x="1123236" y="946547"/>
                </a:cubicBezTo>
                <a:cubicBezTo>
                  <a:pt x="1049195" y="963375"/>
                  <a:pt x="966740" y="971788"/>
                  <a:pt x="875872" y="971788"/>
                </a:cubicBezTo>
                <a:lnTo>
                  <a:pt x="875872" y="803303"/>
                </a:lnTo>
                <a:lnTo>
                  <a:pt x="307944" y="803303"/>
                </a:lnTo>
                <a:lnTo>
                  <a:pt x="307944" y="860727"/>
                </a:lnTo>
                <a:cubicBezTo>
                  <a:pt x="307944" y="909527"/>
                  <a:pt x="285647" y="938133"/>
                  <a:pt x="241054" y="946547"/>
                </a:cubicBezTo>
                <a:cubicBezTo>
                  <a:pt x="196461" y="954961"/>
                  <a:pt x="152289" y="961271"/>
                  <a:pt x="108538" y="965478"/>
                </a:cubicBezTo>
                <a:cubicBezTo>
                  <a:pt x="64786" y="969685"/>
                  <a:pt x="28607" y="971788"/>
                  <a:pt x="0" y="971788"/>
                </a:cubicBezTo>
                <a:cubicBezTo>
                  <a:pt x="3366" y="889334"/>
                  <a:pt x="5890" y="822024"/>
                  <a:pt x="7573" y="769858"/>
                </a:cubicBezTo>
                <a:cubicBezTo>
                  <a:pt x="9255" y="717693"/>
                  <a:pt x="10097" y="668893"/>
                  <a:pt x="10097" y="623459"/>
                </a:cubicBezTo>
                <a:lnTo>
                  <a:pt x="10097" y="386191"/>
                </a:lnTo>
                <a:cubicBezTo>
                  <a:pt x="10097" y="347488"/>
                  <a:pt x="10097" y="303316"/>
                  <a:pt x="10097" y="253675"/>
                </a:cubicBezTo>
                <a:cubicBezTo>
                  <a:pt x="10097" y="204034"/>
                  <a:pt x="8414" y="136303"/>
                  <a:pt x="5048" y="50483"/>
                </a:cubicBezTo>
                <a:lnTo>
                  <a:pt x="376095" y="158389"/>
                </a:lnTo>
                <a:lnTo>
                  <a:pt x="838010" y="158389"/>
                </a:lnTo>
                <a:lnTo>
                  <a:pt x="926354" y="0"/>
                </a:lnTo>
                <a:close/>
                <a:moveTo>
                  <a:pt x="307944" y="169748"/>
                </a:moveTo>
                <a:lnTo>
                  <a:pt x="307944" y="791944"/>
                </a:lnTo>
                <a:lnTo>
                  <a:pt x="875872" y="791944"/>
                </a:lnTo>
                <a:lnTo>
                  <a:pt x="875872" y="169748"/>
                </a:lnTo>
                <a:lnTo>
                  <a:pt x="307944" y="1697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pic>
        <p:nvPicPr>
          <p:cNvPr id="42" name="图片 41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40" y="2900777"/>
            <a:ext cx="12112946" cy="3703032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6301650" y="897147"/>
            <a:ext cx="5448878" cy="470898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2700">
                  <a:gradFill>
                    <a:gsLst>
                      <a:gs pos="0">
                        <a:srgbClr val="00D4FD"/>
                      </a:gs>
                      <a:gs pos="33000">
                        <a:srgbClr val="08E6F6"/>
                      </a:gs>
                      <a:gs pos="100000">
                        <a:srgbClr val="13FFEC"/>
                      </a:gs>
                    </a:gsLst>
                    <a:lin ang="0" scaled="0"/>
                  </a:gradFill>
                  <a:prstDash val="dashDot"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1</a:t>
            </a:r>
            <a:r>
              <a:rPr lang="en-US" altLang="zh-CN" sz="28700" dirty="0">
                <a:ln w="12700">
                  <a:gradFill>
                    <a:gsLst>
                      <a:gs pos="0">
                        <a:srgbClr val="00D4FD"/>
                      </a:gs>
                      <a:gs pos="33000">
                        <a:srgbClr val="08E6F6"/>
                      </a:gs>
                      <a:gs pos="100000">
                        <a:srgbClr val="13FFEC"/>
                      </a:gs>
                    </a:gsLst>
                    <a:lin ang="0" scaled="0"/>
                  </a:gradFill>
                  <a:prstDash val="dashDot"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6</a:t>
            </a:r>
            <a:endParaRPr lang="zh-CN" altLang="en-US" sz="19900" dirty="0">
              <a:ln w="12700">
                <a:gradFill>
                  <a:gsLst>
                    <a:gs pos="0">
                      <a:srgbClr val="00D4FD"/>
                    </a:gs>
                    <a:gs pos="33000">
                      <a:srgbClr val="08E6F6"/>
                    </a:gs>
                    <a:gs pos="100000">
                      <a:srgbClr val="13FFEC"/>
                    </a:gs>
                  </a:gsLst>
                  <a:lin ang="0" scaled="0"/>
                </a:gradFill>
                <a:prstDash val="dashDot"/>
              </a:ln>
              <a:blipFill dpi="0" rotWithShape="1">
                <a:blip r:embed="rId3"/>
                <a:srcRect/>
                <a:tile tx="0" ty="0" sx="100000" sy="100000" flip="none" algn="tl"/>
              </a:blipFill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2604067" y="353124"/>
            <a:ext cx="398345" cy="794058"/>
          </a:xfrm>
          <a:custGeom>
            <a:avLst/>
            <a:gdLst>
              <a:gd name="connsiteX0" fmla="*/ 556218 w 952915"/>
              <a:gd name="connsiteY0" fmla="*/ 0 h 1899535"/>
              <a:gd name="connsiteX1" fmla="*/ 952915 w 952915"/>
              <a:gd name="connsiteY1" fmla="*/ 50377 h 1899535"/>
              <a:gd name="connsiteX2" fmla="*/ 860563 w 952915"/>
              <a:gd name="connsiteY2" fmla="*/ 140630 h 1899535"/>
              <a:gd name="connsiteX3" fmla="*/ 860563 w 952915"/>
              <a:gd name="connsiteY3" fmla="*/ 157581 h 1899535"/>
              <a:gd name="connsiteX4" fmla="*/ 840002 w 952915"/>
              <a:gd name="connsiteY4" fmla="*/ 157581 h 1899535"/>
              <a:gd name="connsiteX5" fmla="*/ 840002 w 952915"/>
              <a:gd name="connsiteY5" fmla="*/ 416550 h 1899535"/>
              <a:gd name="connsiteX6" fmla="*/ 836164 w 952915"/>
              <a:gd name="connsiteY6" fmla="*/ 509385 h 1899535"/>
              <a:gd name="connsiteX7" fmla="*/ 785001 w 952915"/>
              <a:gd name="connsiteY7" fmla="*/ 940324 h 1899535"/>
              <a:gd name="connsiteX8" fmla="*/ 640175 w 952915"/>
              <a:gd name="connsiteY8" fmla="*/ 1338072 h 1899535"/>
              <a:gd name="connsiteX9" fmla="*/ 389353 w 952915"/>
              <a:gd name="connsiteY9" fmla="*/ 1642417 h 1899535"/>
              <a:gd name="connsiteX10" fmla="*/ 10495 w 952915"/>
              <a:gd name="connsiteY10" fmla="*/ 1899535 h 1899535"/>
              <a:gd name="connsiteX11" fmla="*/ 0 w 952915"/>
              <a:gd name="connsiteY11" fmla="*/ 1891140 h 1899535"/>
              <a:gd name="connsiteX12" fmla="*/ 200449 w 952915"/>
              <a:gd name="connsiteY12" fmla="*/ 1640318 h 1899535"/>
              <a:gd name="connsiteX13" fmla="*/ 351573 w 952915"/>
              <a:gd name="connsiteY13" fmla="*/ 1407335 h 1899535"/>
              <a:gd name="connsiteX14" fmla="*/ 458616 w 952915"/>
              <a:gd name="connsiteY14" fmla="*/ 1177502 h 1899535"/>
              <a:gd name="connsiteX15" fmla="*/ 526833 w 952915"/>
              <a:gd name="connsiteY15" fmla="*/ 935075 h 1899535"/>
              <a:gd name="connsiteX16" fmla="*/ 562513 w 952915"/>
              <a:gd name="connsiteY16" fmla="*/ 663264 h 1899535"/>
              <a:gd name="connsiteX17" fmla="*/ 573011 w 952915"/>
              <a:gd name="connsiteY17" fmla="*/ 344228 h 1899535"/>
              <a:gd name="connsiteX18" fmla="*/ 568812 w 952915"/>
              <a:gd name="connsiteY18" fmla="*/ 183658 h 1899535"/>
              <a:gd name="connsiteX19" fmla="*/ 556218 w 952915"/>
              <a:gd name="connsiteY19" fmla="*/ 0 h 189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52915" h="1899535">
                <a:moveTo>
                  <a:pt x="556218" y="0"/>
                </a:moveTo>
                <a:lnTo>
                  <a:pt x="952915" y="50377"/>
                </a:lnTo>
                <a:lnTo>
                  <a:pt x="860563" y="140630"/>
                </a:lnTo>
                <a:lnTo>
                  <a:pt x="860563" y="157581"/>
                </a:lnTo>
                <a:lnTo>
                  <a:pt x="840002" y="157581"/>
                </a:lnTo>
                <a:lnTo>
                  <a:pt x="840002" y="416550"/>
                </a:lnTo>
                <a:lnTo>
                  <a:pt x="836164" y="509385"/>
                </a:lnTo>
                <a:cubicBezTo>
                  <a:pt x="826194" y="683334"/>
                  <a:pt x="809140" y="826981"/>
                  <a:pt x="785001" y="940324"/>
                </a:cubicBezTo>
                <a:cubicBezTo>
                  <a:pt x="752819" y="1091446"/>
                  <a:pt x="704545" y="1224029"/>
                  <a:pt x="640175" y="1338072"/>
                </a:cubicBezTo>
                <a:cubicBezTo>
                  <a:pt x="575808" y="1452115"/>
                  <a:pt x="492200" y="1553563"/>
                  <a:pt x="389353" y="1642417"/>
                </a:cubicBezTo>
                <a:cubicBezTo>
                  <a:pt x="286506" y="1731271"/>
                  <a:pt x="160218" y="1816979"/>
                  <a:pt x="10495" y="1899535"/>
                </a:cubicBezTo>
                <a:lnTo>
                  <a:pt x="0" y="1891140"/>
                </a:lnTo>
                <a:cubicBezTo>
                  <a:pt x="75562" y="1802987"/>
                  <a:pt x="142378" y="1719378"/>
                  <a:pt x="200449" y="1640318"/>
                </a:cubicBezTo>
                <a:cubicBezTo>
                  <a:pt x="258520" y="1561257"/>
                  <a:pt x="308894" y="1483599"/>
                  <a:pt x="351573" y="1407335"/>
                </a:cubicBezTo>
                <a:cubicBezTo>
                  <a:pt x="394250" y="1331075"/>
                  <a:pt x="429933" y="1254463"/>
                  <a:pt x="458616" y="1177502"/>
                </a:cubicBezTo>
                <a:cubicBezTo>
                  <a:pt x="487303" y="1100542"/>
                  <a:pt x="510040" y="1019734"/>
                  <a:pt x="526833" y="935075"/>
                </a:cubicBezTo>
                <a:cubicBezTo>
                  <a:pt x="543623" y="850420"/>
                  <a:pt x="555520" y="759815"/>
                  <a:pt x="562513" y="663264"/>
                </a:cubicBezTo>
                <a:cubicBezTo>
                  <a:pt x="569510" y="566712"/>
                  <a:pt x="573011" y="460367"/>
                  <a:pt x="573011" y="344228"/>
                </a:cubicBezTo>
                <a:cubicBezTo>
                  <a:pt x="573011" y="295252"/>
                  <a:pt x="571609" y="241729"/>
                  <a:pt x="568812" y="183658"/>
                </a:cubicBezTo>
                <a:cubicBezTo>
                  <a:pt x="566014" y="125587"/>
                  <a:pt x="561815" y="64370"/>
                  <a:pt x="55621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48664" y="2951472"/>
            <a:ext cx="11477595" cy="1814379"/>
            <a:chOff x="499986" y="2951472"/>
            <a:chExt cx="11477595" cy="1814379"/>
          </a:xfr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tx1">
                  <a:alpha val="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" name="文本框 16"/>
            <p:cNvSpPr txBox="1"/>
            <p:nvPr/>
          </p:nvSpPr>
          <p:spPr>
            <a:xfrm>
              <a:off x="499986" y="3141400"/>
              <a:ext cx="422603" cy="392518"/>
            </a:xfrm>
            <a:custGeom>
              <a:avLst/>
              <a:gdLst>
                <a:gd name="connsiteX0" fmla="*/ 326908 w 1010945"/>
                <a:gd name="connsiteY0" fmla="*/ 0 h 938975"/>
                <a:gd name="connsiteX1" fmla="*/ 657569 w 1010945"/>
                <a:gd name="connsiteY1" fmla="*/ 159020 h 938975"/>
                <a:gd name="connsiteX2" fmla="*/ 574273 w 1010945"/>
                <a:gd name="connsiteY2" fmla="*/ 259985 h 938975"/>
                <a:gd name="connsiteX3" fmla="*/ 574273 w 1010945"/>
                <a:gd name="connsiteY3" fmla="*/ 600742 h 938975"/>
                <a:gd name="connsiteX4" fmla="*/ 590679 w 1010945"/>
                <a:gd name="connsiteY4" fmla="*/ 662583 h 938975"/>
                <a:gd name="connsiteX5" fmla="*/ 649996 w 1010945"/>
                <a:gd name="connsiteY5" fmla="*/ 678990 h 938975"/>
                <a:gd name="connsiteX6" fmla="*/ 685334 w 1010945"/>
                <a:gd name="connsiteY6" fmla="*/ 678990 h 938975"/>
                <a:gd name="connsiteX7" fmla="*/ 750961 w 1010945"/>
                <a:gd name="connsiteY7" fmla="*/ 667631 h 938975"/>
                <a:gd name="connsiteX8" fmla="*/ 806492 w 1010945"/>
                <a:gd name="connsiteY8" fmla="*/ 620935 h 938975"/>
                <a:gd name="connsiteX9" fmla="*/ 816589 w 1010945"/>
                <a:gd name="connsiteY9" fmla="*/ 620935 h 938975"/>
                <a:gd name="connsiteX10" fmla="*/ 969297 w 1010945"/>
                <a:gd name="connsiteY10" fmla="*/ 749665 h 938975"/>
                <a:gd name="connsiteX11" fmla="*/ 1010945 w 1010945"/>
                <a:gd name="connsiteY11" fmla="*/ 835486 h 938975"/>
                <a:gd name="connsiteX12" fmla="*/ 935221 w 1010945"/>
                <a:gd name="connsiteY12" fmla="*/ 903637 h 938975"/>
                <a:gd name="connsiteX13" fmla="*/ 715623 w 1010945"/>
                <a:gd name="connsiteY13" fmla="*/ 938975 h 938975"/>
                <a:gd name="connsiteX14" fmla="*/ 533887 w 1010945"/>
                <a:gd name="connsiteY14" fmla="*/ 938975 h 938975"/>
                <a:gd name="connsiteX15" fmla="*/ 333219 w 1010945"/>
                <a:gd name="connsiteY15" fmla="*/ 874610 h 938975"/>
                <a:gd name="connsiteX16" fmla="*/ 276426 w 1010945"/>
                <a:gd name="connsiteY16" fmla="*/ 653749 h 938975"/>
                <a:gd name="connsiteX17" fmla="*/ 276426 w 1010945"/>
                <a:gd name="connsiteY17" fmla="*/ 187416 h 938975"/>
                <a:gd name="connsiteX18" fmla="*/ 0 w 1010945"/>
                <a:gd name="connsiteY18" fmla="*/ 187416 h 938975"/>
                <a:gd name="connsiteX19" fmla="*/ 0 w 1010945"/>
                <a:gd name="connsiteY19" fmla="*/ 171914 h 938975"/>
                <a:gd name="connsiteX20" fmla="*/ 13917 w 1010945"/>
                <a:gd name="connsiteY20" fmla="*/ 176058 h 938975"/>
                <a:gd name="connsiteX21" fmla="*/ 236040 w 1010945"/>
                <a:gd name="connsiteY21" fmla="*/ 176058 h 938975"/>
                <a:gd name="connsiteX22" fmla="*/ 326908 w 1010945"/>
                <a:gd name="connsiteY22" fmla="*/ 0 h 9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0945" h="938975">
                  <a:moveTo>
                    <a:pt x="326908" y="0"/>
                  </a:moveTo>
                  <a:lnTo>
                    <a:pt x="657569" y="159020"/>
                  </a:lnTo>
                  <a:lnTo>
                    <a:pt x="574273" y="259985"/>
                  </a:lnTo>
                  <a:lnTo>
                    <a:pt x="574273" y="600742"/>
                  </a:lnTo>
                  <a:cubicBezTo>
                    <a:pt x="574273" y="631031"/>
                    <a:pt x="579741" y="651645"/>
                    <a:pt x="590679" y="662583"/>
                  </a:cubicBezTo>
                  <a:cubicBezTo>
                    <a:pt x="601617" y="673521"/>
                    <a:pt x="621389" y="678990"/>
                    <a:pt x="649996" y="678990"/>
                  </a:cubicBezTo>
                  <a:lnTo>
                    <a:pt x="685334" y="678990"/>
                  </a:lnTo>
                  <a:cubicBezTo>
                    <a:pt x="710575" y="678990"/>
                    <a:pt x="732451" y="675204"/>
                    <a:pt x="750961" y="667631"/>
                  </a:cubicBezTo>
                  <a:cubicBezTo>
                    <a:pt x="769471" y="660059"/>
                    <a:pt x="787982" y="644493"/>
                    <a:pt x="806492" y="620935"/>
                  </a:cubicBezTo>
                  <a:lnTo>
                    <a:pt x="816589" y="620935"/>
                  </a:lnTo>
                  <a:cubicBezTo>
                    <a:pt x="890629" y="674783"/>
                    <a:pt x="941533" y="717693"/>
                    <a:pt x="969297" y="749665"/>
                  </a:cubicBezTo>
                  <a:cubicBezTo>
                    <a:pt x="997063" y="781638"/>
                    <a:pt x="1010945" y="810244"/>
                    <a:pt x="1010945" y="835486"/>
                  </a:cubicBezTo>
                  <a:cubicBezTo>
                    <a:pt x="1010945" y="857361"/>
                    <a:pt x="985705" y="880078"/>
                    <a:pt x="935221" y="903637"/>
                  </a:cubicBezTo>
                  <a:cubicBezTo>
                    <a:pt x="884739" y="927196"/>
                    <a:pt x="811540" y="938975"/>
                    <a:pt x="715623" y="938975"/>
                  </a:cubicBezTo>
                  <a:lnTo>
                    <a:pt x="533887" y="938975"/>
                  </a:lnTo>
                  <a:cubicBezTo>
                    <a:pt x="437970" y="938975"/>
                    <a:pt x="371080" y="917520"/>
                    <a:pt x="333219" y="874610"/>
                  </a:cubicBezTo>
                  <a:cubicBezTo>
                    <a:pt x="295356" y="831699"/>
                    <a:pt x="276426" y="758079"/>
                    <a:pt x="276426" y="653749"/>
                  </a:cubicBezTo>
                  <a:lnTo>
                    <a:pt x="276426" y="187416"/>
                  </a:lnTo>
                  <a:lnTo>
                    <a:pt x="0" y="187416"/>
                  </a:lnTo>
                  <a:lnTo>
                    <a:pt x="0" y="171914"/>
                  </a:lnTo>
                  <a:lnTo>
                    <a:pt x="13917" y="176058"/>
                  </a:lnTo>
                  <a:lnTo>
                    <a:pt x="236040" y="176058"/>
                  </a:lnTo>
                  <a:lnTo>
                    <a:pt x="32690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72278" y="4177183"/>
              <a:ext cx="278019" cy="452661"/>
            </a:xfrm>
            <a:custGeom>
              <a:avLst/>
              <a:gdLst>
                <a:gd name="connsiteX0" fmla="*/ 282702 w 665073"/>
                <a:gd name="connsiteY0" fmla="*/ 0 h 1082850"/>
                <a:gd name="connsiteX1" fmla="*/ 665073 w 665073"/>
                <a:gd name="connsiteY1" fmla="*/ 113859 h 1082850"/>
                <a:gd name="connsiteX2" fmla="*/ 665073 w 665073"/>
                <a:gd name="connsiteY2" fmla="*/ 129361 h 1082850"/>
                <a:gd name="connsiteX3" fmla="*/ 605790 w 665073"/>
                <a:gd name="connsiteY3" fmla="*/ 129361 h 1082850"/>
                <a:gd name="connsiteX4" fmla="*/ 605790 w 665073"/>
                <a:gd name="connsiteY4" fmla="*/ 242316 h 1082850"/>
                <a:gd name="connsiteX5" fmla="*/ 574238 w 665073"/>
                <a:gd name="connsiteY5" fmla="*/ 526280 h 1082850"/>
                <a:gd name="connsiteX6" fmla="*/ 472012 w 665073"/>
                <a:gd name="connsiteY6" fmla="*/ 745879 h 1082850"/>
                <a:gd name="connsiteX7" fmla="*/ 287750 w 665073"/>
                <a:gd name="connsiteY7" fmla="*/ 923830 h 1082850"/>
                <a:gd name="connsiteX8" fmla="*/ 10097 w 665073"/>
                <a:gd name="connsiteY8" fmla="*/ 1082850 h 1082850"/>
                <a:gd name="connsiteX9" fmla="*/ 0 w 665073"/>
                <a:gd name="connsiteY9" fmla="*/ 1070229 h 1082850"/>
                <a:gd name="connsiteX10" fmla="*/ 142613 w 665073"/>
                <a:gd name="connsiteY10" fmla="*/ 887230 h 1082850"/>
                <a:gd name="connsiteX11" fmla="*/ 233481 w 665073"/>
                <a:gd name="connsiteY11" fmla="*/ 713065 h 1082850"/>
                <a:gd name="connsiteX12" fmla="*/ 280178 w 665073"/>
                <a:gd name="connsiteY12" fmla="*/ 521232 h 1082850"/>
                <a:gd name="connsiteX13" fmla="*/ 292799 w 665073"/>
                <a:gd name="connsiteY13" fmla="*/ 282702 h 1082850"/>
                <a:gd name="connsiteX14" fmla="*/ 290274 w 665073"/>
                <a:gd name="connsiteY14" fmla="*/ 136303 h 1082850"/>
                <a:gd name="connsiteX15" fmla="*/ 282702 w 665073"/>
                <a:gd name="connsiteY15" fmla="*/ 0 h 108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5073" h="1082850">
                  <a:moveTo>
                    <a:pt x="282702" y="0"/>
                  </a:moveTo>
                  <a:lnTo>
                    <a:pt x="665073" y="113859"/>
                  </a:lnTo>
                  <a:lnTo>
                    <a:pt x="665073" y="129361"/>
                  </a:lnTo>
                  <a:lnTo>
                    <a:pt x="605790" y="129361"/>
                  </a:lnTo>
                  <a:lnTo>
                    <a:pt x="605790" y="242316"/>
                  </a:lnTo>
                  <a:cubicBezTo>
                    <a:pt x="605790" y="350012"/>
                    <a:pt x="595273" y="444667"/>
                    <a:pt x="574238" y="526280"/>
                  </a:cubicBezTo>
                  <a:cubicBezTo>
                    <a:pt x="553204" y="607893"/>
                    <a:pt x="519128" y="681093"/>
                    <a:pt x="472012" y="745879"/>
                  </a:cubicBezTo>
                  <a:cubicBezTo>
                    <a:pt x="424894" y="810665"/>
                    <a:pt x="363474" y="869982"/>
                    <a:pt x="287750" y="923830"/>
                  </a:cubicBezTo>
                  <a:cubicBezTo>
                    <a:pt x="212026" y="977678"/>
                    <a:pt x="119475" y="1030685"/>
                    <a:pt x="10097" y="1082850"/>
                  </a:cubicBezTo>
                  <a:lnTo>
                    <a:pt x="0" y="1070229"/>
                  </a:lnTo>
                  <a:cubicBezTo>
                    <a:pt x="57214" y="1004602"/>
                    <a:pt x="104751" y="943602"/>
                    <a:pt x="142613" y="887230"/>
                  </a:cubicBezTo>
                  <a:cubicBezTo>
                    <a:pt x="180475" y="830858"/>
                    <a:pt x="210764" y="772803"/>
                    <a:pt x="233481" y="713065"/>
                  </a:cubicBezTo>
                  <a:cubicBezTo>
                    <a:pt x="256199" y="653328"/>
                    <a:pt x="271764" y="589383"/>
                    <a:pt x="280178" y="521232"/>
                  </a:cubicBezTo>
                  <a:cubicBezTo>
                    <a:pt x="288591" y="453081"/>
                    <a:pt x="292799" y="373571"/>
                    <a:pt x="292799" y="282702"/>
                  </a:cubicBezTo>
                  <a:cubicBezTo>
                    <a:pt x="292799" y="232220"/>
                    <a:pt x="291957" y="183420"/>
                    <a:pt x="290274" y="136303"/>
                  </a:cubicBezTo>
                  <a:cubicBezTo>
                    <a:pt x="288591" y="89186"/>
                    <a:pt x="286067" y="43751"/>
                    <a:pt x="2827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85540" y="3230560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90785" y="2957657"/>
              <a:ext cx="479587" cy="760002"/>
            </a:xfrm>
            <a:custGeom>
              <a:avLst/>
              <a:gdLst/>
              <a:ahLst/>
              <a:cxnLst/>
              <a:rect l="l" t="t" r="r" b="b"/>
              <a:pathLst>
                <a:path w="923830" h="1463993">
                  <a:moveTo>
                    <a:pt x="318040" y="0"/>
                  </a:moveTo>
                  <a:lnTo>
                    <a:pt x="658797" y="174165"/>
                  </a:lnTo>
                  <a:lnTo>
                    <a:pt x="560356" y="280178"/>
                  </a:lnTo>
                  <a:lnTo>
                    <a:pt x="560356" y="969264"/>
                  </a:lnTo>
                  <a:lnTo>
                    <a:pt x="916257" y="810244"/>
                  </a:lnTo>
                  <a:lnTo>
                    <a:pt x="923830" y="822865"/>
                  </a:lnTo>
                  <a:cubicBezTo>
                    <a:pt x="878396" y="876713"/>
                    <a:pt x="835906" y="925513"/>
                    <a:pt x="796362" y="969264"/>
                  </a:cubicBezTo>
                  <a:cubicBezTo>
                    <a:pt x="756817" y="1013016"/>
                    <a:pt x="718113" y="1054664"/>
                    <a:pt x="680252" y="1094208"/>
                  </a:cubicBezTo>
                  <a:cubicBezTo>
                    <a:pt x="642390" y="1133753"/>
                    <a:pt x="603687" y="1173298"/>
                    <a:pt x="564142" y="1212842"/>
                  </a:cubicBezTo>
                  <a:cubicBezTo>
                    <a:pt x="524597" y="1252387"/>
                    <a:pt x="481267" y="1294035"/>
                    <a:pt x="434149" y="1337786"/>
                  </a:cubicBezTo>
                  <a:lnTo>
                    <a:pt x="378619" y="1463993"/>
                  </a:lnTo>
                  <a:lnTo>
                    <a:pt x="151447" y="1151001"/>
                  </a:lnTo>
                  <a:cubicBezTo>
                    <a:pt x="195199" y="1124077"/>
                    <a:pt x="225488" y="1096733"/>
                    <a:pt x="242316" y="1068967"/>
                  </a:cubicBezTo>
                  <a:cubicBezTo>
                    <a:pt x="259144" y="1041202"/>
                    <a:pt x="267557" y="1006285"/>
                    <a:pt x="267557" y="964216"/>
                  </a:cubicBezTo>
                  <a:lnTo>
                    <a:pt x="267557" y="200037"/>
                  </a:lnTo>
                  <a:lnTo>
                    <a:pt x="0" y="200037"/>
                  </a:lnTo>
                  <a:lnTo>
                    <a:pt x="0" y="188679"/>
                  </a:lnTo>
                  <a:lnTo>
                    <a:pt x="227171" y="188679"/>
                  </a:lnTo>
                  <a:lnTo>
                    <a:pt x="31804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04110" y="4357138"/>
              <a:ext cx="910471" cy="92750"/>
            </a:xfrm>
            <a:custGeom>
              <a:avLst/>
              <a:gdLst/>
              <a:ahLst/>
              <a:cxnLst/>
              <a:rect l="l" t="t" r="r" b="b"/>
              <a:pathLst>
                <a:path w="641224" h="65322">
                  <a:moveTo>
                    <a:pt x="561671" y="0"/>
                  </a:moveTo>
                  <a:lnTo>
                    <a:pt x="641224" y="58807"/>
                  </a:lnTo>
                  <a:cubicBezTo>
                    <a:pt x="641224" y="58807"/>
                    <a:pt x="635509" y="60979"/>
                    <a:pt x="624079" y="65322"/>
                  </a:cubicBezTo>
                  <a:lnTo>
                    <a:pt x="0" y="65322"/>
                  </a:lnTo>
                  <a:lnTo>
                    <a:pt x="0" y="62236"/>
                  </a:lnTo>
                  <a:lnTo>
                    <a:pt x="517094" y="62236"/>
                  </a:lnTo>
                  <a:lnTo>
                    <a:pt x="56167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3227" y="4041176"/>
              <a:ext cx="288489" cy="724675"/>
            </a:xfrm>
            <a:custGeom>
              <a:avLst/>
              <a:gdLst>
                <a:gd name="connsiteX0" fmla="*/ 0 w 690120"/>
                <a:gd name="connsiteY0" fmla="*/ 0 h 1733559"/>
                <a:gd name="connsiteX1" fmla="*/ 20561 w 690120"/>
                <a:gd name="connsiteY1" fmla="*/ 0 h 1733559"/>
                <a:gd name="connsiteX2" fmla="*/ 20561 w 690120"/>
                <a:gd name="connsiteY2" fmla="*/ 12433 h 1733559"/>
                <a:gd name="connsiteX3" fmla="*/ 113963 w 690120"/>
                <a:gd name="connsiteY3" fmla="*/ 486793 h 1733559"/>
                <a:gd name="connsiteX4" fmla="*/ 249344 w 690120"/>
                <a:gd name="connsiteY4" fmla="*/ 859352 h 1733559"/>
                <a:gd name="connsiteX5" fmla="*/ 438248 w 690120"/>
                <a:gd name="connsiteY5" fmla="*/ 1165797 h 1733559"/>
                <a:gd name="connsiteX6" fmla="*/ 690120 w 690120"/>
                <a:gd name="connsiteY6" fmla="*/ 1439708 h 1733559"/>
                <a:gd name="connsiteX7" fmla="*/ 685924 w 690120"/>
                <a:gd name="connsiteY7" fmla="*/ 1452302 h 1733559"/>
                <a:gd name="connsiteX8" fmla="*/ 593569 w 690120"/>
                <a:gd name="connsiteY8" fmla="*/ 1492182 h 1733559"/>
                <a:gd name="connsiteX9" fmla="*/ 511711 w 690120"/>
                <a:gd name="connsiteY9" fmla="*/ 1547804 h 1733559"/>
                <a:gd name="connsiteX10" fmla="*/ 434052 w 690120"/>
                <a:gd name="connsiteY10" fmla="*/ 1625463 h 1733559"/>
                <a:gd name="connsiteX11" fmla="*/ 352194 w 690120"/>
                <a:gd name="connsiteY11" fmla="*/ 1733559 h 1733559"/>
                <a:gd name="connsiteX12" fmla="*/ 239899 w 690120"/>
                <a:gd name="connsiteY12" fmla="*/ 1511071 h 1733559"/>
                <a:gd name="connsiteX13" fmla="*/ 156992 w 690120"/>
                <a:gd name="connsiteY13" fmla="*/ 1307477 h 1733559"/>
                <a:gd name="connsiteX14" fmla="*/ 97173 w 690120"/>
                <a:gd name="connsiteY14" fmla="*/ 1101779 h 1733559"/>
                <a:gd name="connsiteX15" fmla="*/ 57291 w 690120"/>
                <a:gd name="connsiteY15" fmla="*/ 871946 h 1733559"/>
                <a:gd name="connsiteX16" fmla="*/ 31056 w 690120"/>
                <a:gd name="connsiteY16" fmla="*/ 593839 h 1733559"/>
                <a:gd name="connsiteX17" fmla="*/ 3771 w 690120"/>
                <a:gd name="connsiteY17" fmla="*/ 167754 h 1733559"/>
                <a:gd name="connsiteX18" fmla="*/ 0 w 690120"/>
                <a:gd name="connsiteY18" fmla="*/ 258969 h 1733559"/>
                <a:gd name="connsiteX19" fmla="*/ 0 w 690120"/>
                <a:gd name="connsiteY19" fmla="*/ 0 h 173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0120" h="1733559">
                  <a:moveTo>
                    <a:pt x="0" y="0"/>
                  </a:moveTo>
                  <a:lnTo>
                    <a:pt x="20561" y="0"/>
                  </a:lnTo>
                  <a:lnTo>
                    <a:pt x="20561" y="12433"/>
                  </a:lnTo>
                  <a:cubicBezTo>
                    <a:pt x="45749" y="191543"/>
                    <a:pt x="76881" y="349661"/>
                    <a:pt x="113963" y="486793"/>
                  </a:cubicBezTo>
                  <a:cubicBezTo>
                    <a:pt x="151045" y="623924"/>
                    <a:pt x="196173" y="748110"/>
                    <a:pt x="249344" y="859352"/>
                  </a:cubicBezTo>
                  <a:cubicBezTo>
                    <a:pt x="302518" y="970597"/>
                    <a:pt x="365486" y="1072744"/>
                    <a:pt x="438248" y="1165797"/>
                  </a:cubicBezTo>
                  <a:cubicBezTo>
                    <a:pt x="511013" y="1258850"/>
                    <a:pt x="594970" y="1350153"/>
                    <a:pt x="690120" y="1439708"/>
                  </a:cubicBezTo>
                  <a:lnTo>
                    <a:pt x="685924" y="1452302"/>
                  </a:lnTo>
                  <a:cubicBezTo>
                    <a:pt x="652341" y="1463498"/>
                    <a:pt x="621554" y="1476790"/>
                    <a:pt x="593569" y="1492182"/>
                  </a:cubicBezTo>
                  <a:cubicBezTo>
                    <a:pt x="565586" y="1507573"/>
                    <a:pt x="538298" y="1526114"/>
                    <a:pt x="511711" y="1547804"/>
                  </a:cubicBezTo>
                  <a:cubicBezTo>
                    <a:pt x="485127" y="1569491"/>
                    <a:pt x="459237" y="1595381"/>
                    <a:pt x="434052" y="1625463"/>
                  </a:cubicBezTo>
                  <a:cubicBezTo>
                    <a:pt x="408864" y="1655548"/>
                    <a:pt x="381579" y="1691580"/>
                    <a:pt x="352194" y="1733559"/>
                  </a:cubicBezTo>
                  <a:cubicBezTo>
                    <a:pt x="308814" y="1653801"/>
                    <a:pt x="271383" y="1579637"/>
                    <a:pt x="239899" y="1511071"/>
                  </a:cubicBezTo>
                  <a:cubicBezTo>
                    <a:pt x="208415" y="1442509"/>
                    <a:pt x="180781" y="1374641"/>
                    <a:pt x="156992" y="1307477"/>
                  </a:cubicBezTo>
                  <a:cubicBezTo>
                    <a:pt x="133205" y="1240310"/>
                    <a:pt x="113265" y="1171744"/>
                    <a:pt x="97173" y="1101779"/>
                  </a:cubicBezTo>
                  <a:cubicBezTo>
                    <a:pt x="81081" y="1031815"/>
                    <a:pt x="67789" y="955206"/>
                    <a:pt x="57291" y="871946"/>
                  </a:cubicBezTo>
                  <a:cubicBezTo>
                    <a:pt x="46799" y="788690"/>
                    <a:pt x="38052" y="695985"/>
                    <a:pt x="31056" y="593839"/>
                  </a:cubicBezTo>
                  <a:cubicBezTo>
                    <a:pt x="24059" y="491690"/>
                    <a:pt x="14963" y="349661"/>
                    <a:pt x="3771" y="167754"/>
                  </a:cubicBezTo>
                  <a:lnTo>
                    <a:pt x="0" y="2589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71269" y="2951472"/>
              <a:ext cx="320767" cy="772373"/>
            </a:xfrm>
            <a:custGeom>
              <a:avLst/>
              <a:gdLst>
                <a:gd name="connsiteX0" fmla="*/ 459391 w 767335"/>
                <a:gd name="connsiteY0" fmla="*/ 0 h 1847659"/>
                <a:gd name="connsiteX1" fmla="*/ 767335 w 767335"/>
                <a:gd name="connsiteY1" fmla="*/ 161544 h 1847659"/>
                <a:gd name="connsiteX2" fmla="*/ 681514 w 767335"/>
                <a:gd name="connsiteY2" fmla="*/ 270081 h 1847659"/>
                <a:gd name="connsiteX3" fmla="*/ 680252 w 767335"/>
                <a:gd name="connsiteY3" fmla="*/ 561618 h 1847659"/>
                <a:gd name="connsiteX4" fmla="*/ 675204 w 767335"/>
                <a:gd name="connsiteY4" fmla="*/ 843058 h 1847659"/>
                <a:gd name="connsiteX5" fmla="*/ 665107 w 767335"/>
                <a:gd name="connsiteY5" fmla="*/ 1132070 h 1847659"/>
                <a:gd name="connsiteX6" fmla="*/ 651224 w 767335"/>
                <a:gd name="connsiteY6" fmla="*/ 1443799 h 1847659"/>
                <a:gd name="connsiteX7" fmla="*/ 538901 w 767335"/>
                <a:gd name="connsiteY7" fmla="*/ 1723977 h 1847659"/>
                <a:gd name="connsiteX8" fmla="*/ 232220 w 767335"/>
                <a:gd name="connsiteY8" fmla="*/ 1847659 h 1847659"/>
                <a:gd name="connsiteX9" fmla="*/ 218337 w 767335"/>
                <a:gd name="connsiteY9" fmla="*/ 1740384 h 1847659"/>
                <a:gd name="connsiteX10" fmla="*/ 181737 w 767335"/>
                <a:gd name="connsiteY10" fmla="*/ 1663398 h 1847659"/>
                <a:gd name="connsiteX11" fmla="*/ 112324 w 767335"/>
                <a:gd name="connsiteY11" fmla="*/ 1606605 h 1847659"/>
                <a:gd name="connsiteX12" fmla="*/ 0 w 767335"/>
                <a:gd name="connsiteY12" fmla="*/ 1559909 h 1847659"/>
                <a:gd name="connsiteX13" fmla="*/ 5048 w 767335"/>
                <a:gd name="connsiteY13" fmla="*/ 1544764 h 1847659"/>
                <a:gd name="connsiteX14" fmla="*/ 217075 w 767335"/>
                <a:gd name="connsiteY14" fmla="*/ 1554861 h 1847659"/>
                <a:gd name="connsiteX15" fmla="*/ 368522 w 767335"/>
                <a:gd name="connsiteY15" fmla="*/ 1408462 h 1847659"/>
                <a:gd name="connsiteX16" fmla="*/ 401336 w 767335"/>
                <a:gd name="connsiteY16" fmla="*/ 787527 h 1847659"/>
                <a:gd name="connsiteX17" fmla="*/ 411433 w 767335"/>
                <a:gd name="connsiteY17" fmla="*/ 189940 h 1847659"/>
                <a:gd name="connsiteX18" fmla="*/ 337565 w 767335"/>
                <a:gd name="connsiteY18" fmla="*/ 189940 h 1847659"/>
                <a:gd name="connsiteX19" fmla="*/ 337565 w 767335"/>
                <a:gd name="connsiteY19" fmla="*/ 178582 h 1847659"/>
                <a:gd name="connsiteX20" fmla="*/ 373571 w 767335"/>
                <a:gd name="connsiteY20" fmla="*/ 178582 h 18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7335" h="1847659">
                  <a:moveTo>
                    <a:pt x="459391" y="0"/>
                  </a:moveTo>
                  <a:lnTo>
                    <a:pt x="767335" y="161544"/>
                  </a:lnTo>
                  <a:lnTo>
                    <a:pt x="681514" y="270081"/>
                  </a:lnTo>
                  <a:cubicBezTo>
                    <a:pt x="681514" y="371046"/>
                    <a:pt x="681093" y="468225"/>
                    <a:pt x="680252" y="561618"/>
                  </a:cubicBezTo>
                  <a:cubicBezTo>
                    <a:pt x="679411" y="655010"/>
                    <a:pt x="677728" y="748824"/>
                    <a:pt x="675204" y="843058"/>
                  </a:cubicBezTo>
                  <a:cubicBezTo>
                    <a:pt x="672680" y="937292"/>
                    <a:pt x="669314" y="1033629"/>
                    <a:pt x="665107" y="1132070"/>
                  </a:cubicBezTo>
                  <a:cubicBezTo>
                    <a:pt x="660900" y="1230511"/>
                    <a:pt x="656273" y="1334421"/>
                    <a:pt x="651224" y="1443799"/>
                  </a:cubicBezTo>
                  <a:cubicBezTo>
                    <a:pt x="642811" y="1568323"/>
                    <a:pt x="605369" y="1661715"/>
                    <a:pt x="538901" y="1723977"/>
                  </a:cubicBezTo>
                  <a:cubicBezTo>
                    <a:pt x="472432" y="1786239"/>
                    <a:pt x="370205" y="1827466"/>
                    <a:pt x="232220" y="1847659"/>
                  </a:cubicBezTo>
                  <a:cubicBezTo>
                    <a:pt x="230537" y="1805591"/>
                    <a:pt x="225910" y="1769832"/>
                    <a:pt x="218337" y="1740384"/>
                  </a:cubicBezTo>
                  <a:cubicBezTo>
                    <a:pt x="210765" y="1710936"/>
                    <a:pt x="198565" y="1685274"/>
                    <a:pt x="181737" y="1663398"/>
                  </a:cubicBezTo>
                  <a:cubicBezTo>
                    <a:pt x="164910" y="1641523"/>
                    <a:pt x="141772" y="1622592"/>
                    <a:pt x="112324" y="1606605"/>
                  </a:cubicBezTo>
                  <a:cubicBezTo>
                    <a:pt x="82876" y="1590619"/>
                    <a:pt x="45435" y="1575054"/>
                    <a:pt x="0" y="1559909"/>
                  </a:cubicBezTo>
                  <a:lnTo>
                    <a:pt x="5048" y="1544764"/>
                  </a:lnTo>
                  <a:lnTo>
                    <a:pt x="217075" y="1554861"/>
                  </a:lnTo>
                  <a:cubicBezTo>
                    <a:pt x="311309" y="1559909"/>
                    <a:pt x="361791" y="1511109"/>
                    <a:pt x="368522" y="1408462"/>
                  </a:cubicBezTo>
                  <a:cubicBezTo>
                    <a:pt x="383667" y="1198118"/>
                    <a:pt x="394605" y="991140"/>
                    <a:pt x="401336" y="787527"/>
                  </a:cubicBezTo>
                  <a:cubicBezTo>
                    <a:pt x="408067" y="583914"/>
                    <a:pt x="411433" y="384719"/>
                    <a:pt x="411433" y="189940"/>
                  </a:cubicBezTo>
                  <a:lnTo>
                    <a:pt x="337565" y="189940"/>
                  </a:lnTo>
                  <a:lnTo>
                    <a:pt x="337565" y="178582"/>
                  </a:lnTo>
                  <a:lnTo>
                    <a:pt x="373571" y="17858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30359" y="4296415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262986" y="3141400"/>
              <a:ext cx="422603" cy="392518"/>
            </a:xfrm>
            <a:custGeom>
              <a:avLst/>
              <a:gdLst>
                <a:gd name="connsiteX0" fmla="*/ 326908 w 1010945"/>
                <a:gd name="connsiteY0" fmla="*/ 0 h 938975"/>
                <a:gd name="connsiteX1" fmla="*/ 657569 w 1010945"/>
                <a:gd name="connsiteY1" fmla="*/ 159020 h 938975"/>
                <a:gd name="connsiteX2" fmla="*/ 574273 w 1010945"/>
                <a:gd name="connsiteY2" fmla="*/ 259985 h 938975"/>
                <a:gd name="connsiteX3" fmla="*/ 574273 w 1010945"/>
                <a:gd name="connsiteY3" fmla="*/ 600742 h 938975"/>
                <a:gd name="connsiteX4" fmla="*/ 590679 w 1010945"/>
                <a:gd name="connsiteY4" fmla="*/ 662583 h 938975"/>
                <a:gd name="connsiteX5" fmla="*/ 649996 w 1010945"/>
                <a:gd name="connsiteY5" fmla="*/ 678990 h 938975"/>
                <a:gd name="connsiteX6" fmla="*/ 685334 w 1010945"/>
                <a:gd name="connsiteY6" fmla="*/ 678990 h 938975"/>
                <a:gd name="connsiteX7" fmla="*/ 750961 w 1010945"/>
                <a:gd name="connsiteY7" fmla="*/ 667631 h 938975"/>
                <a:gd name="connsiteX8" fmla="*/ 806492 w 1010945"/>
                <a:gd name="connsiteY8" fmla="*/ 620935 h 938975"/>
                <a:gd name="connsiteX9" fmla="*/ 816589 w 1010945"/>
                <a:gd name="connsiteY9" fmla="*/ 620935 h 938975"/>
                <a:gd name="connsiteX10" fmla="*/ 969297 w 1010945"/>
                <a:gd name="connsiteY10" fmla="*/ 749665 h 938975"/>
                <a:gd name="connsiteX11" fmla="*/ 1010945 w 1010945"/>
                <a:gd name="connsiteY11" fmla="*/ 835486 h 938975"/>
                <a:gd name="connsiteX12" fmla="*/ 935221 w 1010945"/>
                <a:gd name="connsiteY12" fmla="*/ 903637 h 938975"/>
                <a:gd name="connsiteX13" fmla="*/ 715623 w 1010945"/>
                <a:gd name="connsiteY13" fmla="*/ 938975 h 938975"/>
                <a:gd name="connsiteX14" fmla="*/ 533887 w 1010945"/>
                <a:gd name="connsiteY14" fmla="*/ 938975 h 938975"/>
                <a:gd name="connsiteX15" fmla="*/ 333219 w 1010945"/>
                <a:gd name="connsiteY15" fmla="*/ 874610 h 938975"/>
                <a:gd name="connsiteX16" fmla="*/ 276426 w 1010945"/>
                <a:gd name="connsiteY16" fmla="*/ 653749 h 938975"/>
                <a:gd name="connsiteX17" fmla="*/ 276426 w 1010945"/>
                <a:gd name="connsiteY17" fmla="*/ 187416 h 938975"/>
                <a:gd name="connsiteX18" fmla="*/ 0 w 1010945"/>
                <a:gd name="connsiteY18" fmla="*/ 187416 h 938975"/>
                <a:gd name="connsiteX19" fmla="*/ 0 w 1010945"/>
                <a:gd name="connsiteY19" fmla="*/ 171914 h 938975"/>
                <a:gd name="connsiteX20" fmla="*/ 13917 w 1010945"/>
                <a:gd name="connsiteY20" fmla="*/ 176058 h 938975"/>
                <a:gd name="connsiteX21" fmla="*/ 236040 w 1010945"/>
                <a:gd name="connsiteY21" fmla="*/ 176058 h 938975"/>
                <a:gd name="connsiteX22" fmla="*/ 326908 w 1010945"/>
                <a:gd name="connsiteY22" fmla="*/ 0 h 9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0945" h="938975">
                  <a:moveTo>
                    <a:pt x="326908" y="0"/>
                  </a:moveTo>
                  <a:lnTo>
                    <a:pt x="657569" y="159020"/>
                  </a:lnTo>
                  <a:lnTo>
                    <a:pt x="574273" y="259985"/>
                  </a:lnTo>
                  <a:lnTo>
                    <a:pt x="574273" y="600742"/>
                  </a:lnTo>
                  <a:cubicBezTo>
                    <a:pt x="574273" y="631031"/>
                    <a:pt x="579741" y="651645"/>
                    <a:pt x="590679" y="662583"/>
                  </a:cubicBezTo>
                  <a:cubicBezTo>
                    <a:pt x="601617" y="673521"/>
                    <a:pt x="621389" y="678990"/>
                    <a:pt x="649996" y="678990"/>
                  </a:cubicBezTo>
                  <a:lnTo>
                    <a:pt x="685334" y="678990"/>
                  </a:lnTo>
                  <a:cubicBezTo>
                    <a:pt x="710575" y="678990"/>
                    <a:pt x="732451" y="675204"/>
                    <a:pt x="750961" y="667631"/>
                  </a:cubicBezTo>
                  <a:cubicBezTo>
                    <a:pt x="769471" y="660059"/>
                    <a:pt x="787982" y="644493"/>
                    <a:pt x="806492" y="620935"/>
                  </a:cubicBezTo>
                  <a:lnTo>
                    <a:pt x="816589" y="620935"/>
                  </a:lnTo>
                  <a:cubicBezTo>
                    <a:pt x="890629" y="674783"/>
                    <a:pt x="941533" y="717693"/>
                    <a:pt x="969297" y="749665"/>
                  </a:cubicBezTo>
                  <a:cubicBezTo>
                    <a:pt x="997063" y="781638"/>
                    <a:pt x="1010945" y="810244"/>
                    <a:pt x="1010945" y="835486"/>
                  </a:cubicBezTo>
                  <a:cubicBezTo>
                    <a:pt x="1010945" y="857361"/>
                    <a:pt x="985705" y="880078"/>
                    <a:pt x="935221" y="903637"/>
                  </a:cubicBezTo>
                  <a:cubicBezTo>
                    <a:pt x="884739" y="927196"/>
                    <a:pt x="811540" y="938975"/>
                    <a:pt x="715623" y="938975"/>
                  </a:cubicBezTo>
                  <a:lnTo>
                    <a:pt x="533887" y="938975"/>
                  </a:lnTo>
                  <a:cubicBezTo>
                    <a:pt x="437970" y="938975"/>
                    <a:pt x="371080" y="917520"/>
                    <a:pt x="333219" y="874610"/>
                  </a:cubicBezTo>
                  <a:cubicBezTo>
                    <a:pt x="295356" y="831699"/>
                    <a:pt x="276426" y="758079"/>
                    <a:pt x="276426" y="653749"/>
                  </a:cubicBezTo>
                  <a:lnTo>
                    <a:pt x="276426" y="187416"/>
                  </a:lnTo>
                  <a:lnTo>
                    <a:pt x="0" y="187416"/>
                  </a:lnTo>
                  <a:lnTo>
                    <a:pt x="0" y="171914"/>
                  </a:lnTo>
                  <a:lnTo>
                    <a:pt x="13917" y="176058"/>
                  </a:lnTo>
                  <a:lnTo>
                    <a:pt x="236040" y="176058"/>
                  </a:lnTo>
                  <a:lnTo>
                    <a:pt x="32690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335278" y="4177183"/>
              <a:ext cx="278019" cy="452661"/>
            </a:xfrm>
            <a:custGeom>
              <a:avLst/>
              <a:gdLst>
                <a:gd name="connsiteX0" fmla="*/ 282702 w 665073"/>
                <a:gd name="connsiteY0" fmla="*/ 0 h 1082850"/>
                <a:gd name="connsiteX1" fmla="*/ 665073 w 665073"/>
                <a:gd name="connsiteY1" fmla="*/ 113859 h 1082850"/>
                <a:gd name="connsiteX2" fmla="*/ 665073 w 665073"/>
                <a:gd name="connsiteY2" fmla="*/ 129361 h 1082850"/>
                <a:gd name="connsiteX3" fmla="*/ 605790 w 665073"/>
                <a:gd name="connsiteY3" fmla="*/ 129361 h 1082850"/>
                <a:gd name="connsiteX4" fmla="*/ 605790 w 665073"/>
                <a:gd name="connsiteY4" fmla="*/ 242316 h 1082850"/>
                <a:gd name="connsiteX5" fmla="*/ 574238 w 665073"/>
                <a:gd name="connsiteY5" fmla="*/ 526280 h 1082850"/>
                <a:gd name="connsiteX6" fmla="*/ 472012 w 665073"/>
                <a:gd name="connsiteY6" fmla="*/ 745879 h 1082850"/>
                <a:gd name="connsiteX7" fmla="*/ 287750 w 665073"/>
                <a:gd name="connsiteY7" fmla="*/ 923830 h 1082850"/>
                <a:gd name="connsiteX8" fmla="*/ 10097 w 665073"/>
                <a:gd name="connsiteY8" fmla="*/ 1082850 h 1082850"/>
                <a:gd name="connsiteX9" fmla="*/ 0 w 665073"/>
                <a:gd name="connsiteY9" fmla="*/ 1070229 h 1082850"/>
                <a:gd name="connsiteX10" fmla="*/ 142613 w 665073"/>
                <a:gd name="connsiteY10" fmla="*/ 887230 h 1082850"/>
                <a:gd name="connsiteX11" fmla="*/ 233481 w 665073"/>
                <a:gd name="connsiteY11" fmla="*/ 713065 h 1082850"/>
                <a:gd name="connsiteX12" fmla="*/ 280178 w 665073"/>
                <a:gd name="connsiteY12" fmla="*/ 521232 h 1082850"/>
                <a:gd name="connsiteX13" fmla="*/ 292799 w 665073"/>
                <a:gd name="connsiteY13" fmla="*/ 282702 h 1082850"/>
                <a:gd name="connsiteX14" fmla="*/ 290274 w 665073"/>
                <a:gd name="connsiteY14" fmla="*/ 136303 h 1082850"/>
                <a:gd name="connsiteX15" fmla="*/ 282702 w 665073"/>
                <a:gd name="connsiteY15" fmla="*/ 0 h 108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5073" h="1082850">
                  <a:moveTo>
                    <a:pt x="282702" y="0"/>
                  </a:moveTo>
                  <a:lnTo>
                    <a:pt x="665073" y="113859"/>
                  </a:lnTo>
                  <a:lnTo>
                    <a:pt x="665073" y="129361"/>
                  </a:lnTo>
                  <a:lnTo>
                    <a:pt x="605790" y="129361"/>
                  </a:lnTo>
                  <a:lnTo>
                    <a:pt x="605790" y="242316"/>
                  </a:lnTo>
                  <a:cubicBezTo>
                    <a:pt x="605790" y="350012"/>
                    <a:pt x="595273" y="444667"/>
                    <a:pt x="574238" y="526280"/>
                  </a:cubicBezTo>
                  <a:cubicBezTo>
                    <a:pt x="553204" y="607893"/>
                    <a:pt x="519128" y="681093"/>
                    <a:pt x="472012" y="745879"/>
                  </a:cubicBezTo>
                  <a:cubicBezTo>
                    <a:pt x="424894" y="810665"/>
                    <a:pt x="363474" y="869982"/>
                    <a:pt x="287750" y="923830"/>
                  </a:cubicBezTo>
                  <a:cubicBezTo>
                    <a:pt x="212026" y="977678"/>
                    <a:pt x="119475" y="1030685"/>
                    <a:pt x="10097" y="1082850"/>
                  </a:cubicBezTo>
                  <a:lnTo>
                    <a:pt x="0" y="1070229"/>
                  </a:lnTo>
                  <a:cubicBezTo>
                    <a:pt x="57214" y="1004602"/>
                    <a:pt x="104751" y="943602"/>
                    <a:pt x="142613" y="887230"/>
                  </a:cubicBezTo>
                  <a:cubicBezTo>
                    <a:pt x="180475" y="830858"/>
                    <a:pt x="210764" y="772803"/>
                    <a:pt x="233481" y="713065"/>
                  </a:cubicBezTo>
                  <a:cubicBezTo>
                    <a:pt x="256199" y="653328"/>
                    <a:pt x="271764" y="589383"/>
                    <a:pt x="280178" y="521232"/>
                  </a:cubicBezTo>
                  <a:cubicBezTo>
                    <a:pt x="288591" y="453081"/>
                    <a:pt x="292799" y="373571"/>
                    <a:pt x="292799" y="282702"/>
                  </a:cubicBezTo>
                  <a:cubicBezTo>
                    <a:pt x="292799" y="232220"/>
                    <a:pt x="291957" y="183420"/>
                    <a:pt x="290274" y="136303"/>
                  </a:cubicBezTo>
                  <a:cubicBezTo>
                    <a:pt x="288591" y="89186"/>
                    <a:pt x="286067" y="43751"/>
                    <a:pt x="2827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448540" y="3230560"/>
              <a:ext cx="202589" cy="214196"/>
            </a:xfrm>
            <a:custGeom>
              <a:avLst/>
              <a:gdLst/>
              <a:ahLst/>
              <a:cxnLst/>
              <a:rect l="l" t="t" r="r" b="b"/>
              <a:pathLst>
                <a:path w="484632" h="512398">
                  <a:moveTo>
                    <a:pt x="7573" y="0"/>
                  </a:moveTo>
                  <a:cubicBezTo>
                    <a:pt x="98441" y="18511"/>
                    <a:pt x="174586" y="38704"/>
                    <a:pt x="236006" y="60579"/>
                  </a:cubicBezTo>
                  <a:cubicBezTo>
                    <a:pt x="297426" y="82455"/>
                    <a:pt x="346226" y="106014"/>
                    <a:pt x="382405" y="131255"/>
                  </a:cubicBezTo>
                  <a:cubicBezTo>
                    <a:pt x="418584" y="156496"/>
                    <a:pt x="444667" y="183841"/>
                    <a:pt x="460653" y="213289"/>
                  </a:cubicBezTo>
                  <a:cubicBezTo>
                    <a:pt x="476639" y="242737"/>
                    <a:pt x="484632" y="274289"/>
                    <a:pt x="484632" y="307944"/>
                  </a:cubicBezTo>
                  <a:cubicBezTo>
                    <a:pt x="484632" y="333185"/>
                    <a:pt x="478743" y="358426"/>
                    <a:pt x="466963" y="383668"/>
                  </a:cubicBezTo>
                  <a:cubicBezTo>
                    <a:pt x="455184" y="408909"/>
                    <a:pt x="440039" y="430785"/>
                    <a:pt x="421529" y="449295"/>
                  </a:cubicBezTo>
                  <a:cubicBezTo>
                    <a:pt x="403019" y="467805"/>
                    <a:pt x="381564" y="482950"/>
                    <a:pt x="357164" y="494729"/>
                  </a:cubicBezTo>
                  <a:cubicBezTo>
                    <a:pt x="332764" y="506508"/>
                    <a:pt x="307943" y="512398"/>
                    <a:pt x="282702" y="512398"/>
                  </a:cubicBezTo>
                  <a:cubicBezTo>
                    <a:pt x="254095" y="512398"/>
                    <a:pt x="230116" y="503143"/>
                    <a:pt x="210764" y="484632"/>
                  </a:cubicBezTo>
                  <a:cubicBezTo>
                    <a:pt x="191413" y="466122"/>
                    <a:pt x="175848" y="434150"/>
                    <a:pt x="164068" y="388716"/>
                  </a:cubicBezTo>
                  <a:cubicBezTo>
                    <a:pt x="147240" y="324771"/>
                    <a:pt x="124523" y="258303"/>
                    <a:pt x="95917" y="189310"/>
                  </a:cubicBezTo>
                  <a:cubicBezTo>
                    <a:pt x="67310" y="120317"/>
                    <a:pt x="35338" y="59738"/>
                    <a:pt x="0" y="7573"/>
                  </a:cubicBezTo>
                  <a:lnTo>
                    <a:pt x="757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99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067110" y="4357138"/>
              <a:ext cx="910471" cy="92750"/>
            </a:xfrm>
            <a:custGeom>
              <a:avLst/>
              <a:gdLst/>
              <a:ahLst/>
              <a:cxnLst/>
              <a:rect l="l" t="t" r="r" b="b"/>
              <a:pathLst>
                <a:path w="641224" h="65322">
                  <a:moveTo>
                    <a:pt x="561671" y="0"/>
                  </a:moveTo>
                  <a:lnTo>
                    <a:pt x="641224" y="58807"/>
                  </a:lnTo>
                  <a:cubicBezTo>
                    <a:pt x="641224" y="58807"/>
                    <a:pt x="635509" y="60979"/>
                    <a:pt x="624079" y="65322"/>
                  </a:cubicBezTo>
                  <a:lnTo>
                    <a:pt x="0" y="65322"/>
                  </a:lnTo>
                  <a:lnTo>
                    <a:pt x="0" y="62236"/>
                  </a:lnTo>
                  <a:lnTo>
                    <a:pt x="517094" y="62236"/>
                  </a:lnTo>
                  <a:lnTo>
                    <a:pt x="56167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  <p:sp>
        <p:nvSpPr>
          <p:cNvPr id="32" name="文本框 31"/>
          <p:cNvSpPr txBox="1"/>
          <p:nvPr userDrawn="1"/>
        </p:nvSpPr>
        <p:spPr>
          <a:xfrm>
            <a:off x="499581" y="363967"/>
            <a:ext cx="320767" cy="772373"/>
          </a:xfrm>
          <a:custGeom>
            <a:avLst/>
            <a:gdLst>
              <a:gd name="connsiteX0" fmla="*/ 459391 w 767335"/>
              <a:gd name="connsiteY0" fmla="*/ 0 h 1847659"/>
              <a:gd name="connsiteX1" fmla="*/ 767335 w 767335"/>
              <a:gd name="connsiteY1" fmla="*/ 161544 h 1847659"/>
              <a:gd name="connsiteX2" fmla="*/ 681514 w 767335"/>
              <a:gd name="connsiteY2" fmla="*/ 270081 h 1847659"/>
              <a:gd name="connsiteX3" fmla="*/ 680252 w 767335"/>
              <a:gd name="connsiteY3" fmla="*/ 561618 h 1847659"/>
              <a:gd name="connsiteX4" fmla="*/ 675204 w 767335"/>
              <a:gd name="connsiteY4" fmla="*/ 843058 h 1847659"/>
              <a:gd name="connsiteX5" fmla="*/ 665107 w 767335"/>
              <a:gd name="connsiteY5" fmla="*/ 1132070 h 1847659"/>
              <a:gd name="connsiteX6" fmla="*/ 651224 w 767335"/>
              <a:gd name="connsiteY6" fmla="*/ 1443799 h 1847659"/>
              <a:gd name="connsiteX7" fmla="*/ 538901 w 767335"/>
              <a:gd name="connsiteY7" fmla="*/ 1723977 h 1847659"/>
              <a:gd name="connsiteX8" fmla="*/ 232220 w 767335"/>
              <a:gd name="connsiteY8" fmla="*/ 1847659 h 1847659"/>
              <a:gd name="connsiteX9" fmla="*/ 218337 w 767335"/>
              <a:gd name="connsiteY9" fmla="*/ 1740384 h 1847659"/>
              <a:gd name="connsiteX10" fmla="*/ 181737 w 767335"/>
              <a:gd name="connsiteY10" fmla="*/ 1663398 h 1847659"/>
              <a:gd name="connsiteX11" fmla="*/ 112324 w 767335"/>
              <a:gd name="connsiteY11" fmla="*/ 1606605 h 1847659"/>
              <a:gd name="connsiteX12" fmla="*/ 0 w 767335"/>
              <a:gd name="connsiteY12" fmla="*/ 1559909 h 1847659"/>
              <a:gd name="connsiteX13" fmla="*/ 5048 w 767335"/>
              <a:gd name="connsiteY13" fmla="*/ 1544764 h 1847659"/>
              <a:gd name="connsiteX14" fmla="*/ 217075 w 767335"/>
              <a:gd name="connsiteY14" fmla="*/ 1554861 h 1847659"/>
              <a:gd name="connsiteX15" fmla="*/ 368522 w 767335"/>
              <a:gd name="connsiteY15" fmla="*/ 1408462 h 1847659"/>
              <a:gd name="connsiteX16" fmla="*/ 401336 w 767335"/>
              <a:gd name="connsiteY16" fmla="*/ 787527 h 1847659"/>
              <a:gd name="connsiteX17" fmla="*/ 411433 w 767335"/>
              <a:gd name="connsiteY17" fmla="*/ 189940 h 1847659"/>
              <a:gd name="connsiteX18" fmla="*/ 337565 w 767335"/>
              <a:gd name="connsiteY18" fmla="*/ 189940 h 1847659"/>
              <a:gd name="connsiteX19" fmla="*/ 337565 w 767335"/>
              <a:gd name="connsiteY19" fmla="*/ 178582 h 1847659"/>
              <a:gd name="connsiteX20" fmla="*/ 373571 w 767335"/>
              <a:gd name="connsiteY20" fmla="*/ 178582 h 184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7335" h="1847659">
                <a:moveTo>
                  <a:pt x="459391" y="0"/>
                </a:moveTo>
                <a:lnTo>
                  <a:pt x="767335" y="161544"/>
                </a:lnTo>
                <a:lnTo>
                  <a:pt x="681514" y="270081"/>
                </a:lnTo>
                <a:cubicBezTo>
                  <a:pt x="681514" y="371046"/>
                  <a:pt x="681093" y="468225"/>
                  <a:pt x="680252" y="561618"/>
                </a:cubicBezTo>
                <a:cubicBezTo>
                  <a:pt x="679411" y="655010"/>
                  <a:pt x="677728" y="748824"/>
                  <a:pt x="675204" y="843058"/>
                </a:cubicBezTo>
                <a:cubicBezTo>
                  <a:pt x="672680" y="937292"/>
                  <a:pt x="669314" y="1033629"/>
                  <a:pt x="665107" y="1132070"/>
                </a:cubicBezTo>
                <a:cubicBezTo>
                  <a:pt x="660900" y="1230511"/>
                  <a:pt x="656273" y="1334421"/>
                  <a:pt x="651224" y="1443799"/>
                </a:cubicBezTo>
                <a:cubicBezTo>
                  <a:pt x="642811" y="1568323"/>
                  <a:pt x="605369" y="1661715"/>
                  <a:pt x="538901" y="1723977"/>
                </a:cubicBezTo>
                <a:cubicBezTo>
                  <a:pt x="472432" y="1786239"/>
                  <a:pt x="370205" y="1827466"/>
                  <a:pt x="232220" y="1847659"/>
                </a:cubicBezTo>
                <a:cubicBezTo>
                  <a:pt x="230537" y="1805591"/>
                  <a:pt x="225910" y="1769832"/>
                  <a:pt x="218337" y="1740384"/>
                </a:cubicBezTo>
                <a:cubicBezTo>
                  <a:pt x="210765" y="1710936"/>
                  <a:pt x="198565" y="1685274"/>
                  <a:pt x="181737" y="1663398"/>
                </a:cubicBezTo>
                <a:cubicBezTo>
                  <a:pt x="164910" y="1641523"/>
                  <a:pt x="141772" y="1622592"/>
                  <a:pt x="112324" y="1606605"/>
                </a:cubicBezTo>
                <a:cubicBezTo>
                  <a:pt x="82876" y="1590619"/>
                  <a:pt x="45435" y="1575054"/>
                  <a:pt x="0" y="1559909"/>
                </a:cubicBezTo>
                <a:lnTo>
                  <a:pt x="5048" y="1544764"/>
                </a:lnTo>
                <a:lnTo>
                  <a:pt x="217075" y="1554861"/>
                </a:lnTo>
                <a:cubicBezTo>
                  <a:pt x="311309" y="1559909"/>
                  <a:pt x="361791" y="1511109"/>
                  <a:pt x="368522" y="1408462"/>
                </a:cubicBezTo>
                <a:cubicBezTo>
                  <a:pt x="383667" y="1198118"/>
                  <a:pt x="394605" y="991140"/>
                  <a:pt x="401336" y="787527"/>
                </a:cubicBezTo>
                <a:cubicBezTo>
                  <a:pt x="408067" y="583914"/>
                  <a:pt x="411433" y="384719"/>
                  <a:pt x="411433" y="189940"/>
                </a:cubicBezTo>
                <a:lnTo>
                  <a:pt x="337565" y="189940"/>
                </a:lnTo>
                <a:lnTo>
                  <a:pt x="337565" y="178582"/>
                </a:lnTo>
                <a:lnTo>
                  <a:pt x="373571" y="1785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4846063" y="340942"/>
            <a:ext cx="572988" cy="818423"/>
          </a:xfrm>
          <a:custGeom>
            <a:avLst/>
            <a:gdLst/>
            <a:ahLst/>
            <a:cxnLst/>
            <a:rect l="l" t="t" r="r" b="b"/>
            <a:pathLst>
              <a:path w="1585150" h="2264140">
                <a:moveTo>
                  <a:pt x="547735" y="0"/>
                </a:moveTo>
                <a:lnTo>
                  <a:pt x="1007126" y="63103"/>
                </a:lnTo>
                <a:lnTo>
                  <a:pt x="896064" y="166592"/>
                </a:lnTo>
                <a:lnTo>
                  <a:pt x="896064" y="913102"/>
                </a:lnTo>
                <a:lnTo>
                  <a:pt x="1080326" y="913102"/>
                </a:lnTo>
                <a:lnTo>
                  <a:pt x="1267111" y="638604"/>
                </a:lnTo>
                <a:lnTo>
                  <a:pt x="1585150" y="903006"/>
                </a:lnTo>
                <a:cubicBezTo>
                  <a:pt x="1585150" y="903006"/>
                  <a:pt x="1564957" y="910158"/>
                  <a:pt x="1524571" y="924461"/>
                </a:cubicBezTo>
                <a:lnTo>
                  <a:pt x="896064" y="924461"/>
                </a:lnTo>
                <a:lnTo>
                  <a:pt x="896064" y="1307497"/>
                </a:lnTo>
                <a:cubicBezTo>
                  <a:pt x="896064" y="1324324"/>
                  <a:pt x="896064" y="1352931"/>
                  <a:pt x="896064" y="1393317"/>
                </a:cubicBezTo>
                <a:cubicBezTo>
                  <a:pt x="896064" y="1433703"/>
                  <a:pt x="896485" y="1480399"/>
                  <a:pt x="897326" y="1533406"/>
                </a:cubicBezTo>
                <a:cubicBezTo>
                  <a:pt x="898168" y="1586413"/>
                  <a:pt x="899009" y="1643626"/>
                  <a:pt x="899851" y="1705046"/>
                </a:cubicBezTo>
                <a:cubicBezTo>
                  <a:pt x="900692" y="1766467"/>
                  <a:pt x="901534" y="1826625"/>
                  <a:pt x="902375" y="1885521"/>
                </a:cubicBezTo>
                <a:cubicBezTo>
                  <a:pt x="903216" y="1944418"/>
                  <a:pt x="904058" y="1999107"/>
                  <a:pt x="904898" y="2049589"/>
                </a:cubicBezTo>
                <a:cubicBezTo>
                  <a:pt x="905740" y="2100072"/>
                  <a:pt x="906161" y="2141299"/>
                  <a:pt x="906161" y="2173272"/>
                </a:cubicBezTo>
                <a:cubicBezTo>
                  <a:pt x="906161" y="2196830"/>
                  <a:pt x="902375" y="2212816"/>
                  <a:pt x="894802" y="2221230"/>
                </a:cubicBezTo>
                <a:cubicBezTo>
                  <a:pt x="887230" y="2229644"/>
                  <a:pt x="874188" y="2235533"/>
                  <a:pt x="855678" y="2238899"/>
                </a:cubicBezTo>
                <a:cubicBezTo>
                  <a:pt x="832120" y="2243947"/>
                  <a:pt x="806458" y="2248154"/>
                  <a:pt x="778692" y="2251520"/>
                </a:cubicBezTo>
                <a:cubicBezTo>
                  <a:pt x="750927" y="2254885"/>
                  <a:pt x="723162" y="2257409"/>
                  <a:pt x="695396" y="2259092"/>
                </a:cubicBezTo>
                <a:cubicBezTo>
                  <a:pt x="667631" y="2260775"/>
                  <a:pt x="640707" y="2262037"/>
                  <a:pt x="614624" y="2262878"/>
                </a:cubicBezTo>
                <a:cubicBezTo>
                  <a:pt x="588542" y="2263719"/>
                  <a:pt x="566245" y="2264140"/>
                  <a:pt x="547735" y="2264140"/>
                </a:cubicBezTo>
                <a:cubicBezTo>
                  <a:pt x="549418" y="2208609"/>
                  <a:pt x="551100" y="2140037"/>
                  <a:pt x="552783" y="2058424"/>
                </a:cubicBezTo>
                <a:cubicBezTo>
                  <a:pt x="554466" y="1976811"/>
                  <a:pt x="556149" y="1894356"/>
                  <a:pt x="557831" y="1811060"/>
                </a:cubicBezTo>
                <a:cubicBezTo>
                  <a:pt x="559514" y="1727764"/>
                  <a:pt x="560776" y="1649516"/>
                  <a:pt x="561618" y="1576316"/>
                </a:cubicBezTo>
                <a:cubicBezTo>
                  <a:pt x="562459" y="1503116"/>
                  <a:pt x="562880" y="1447165"/>
                  <a:pt x="562880" y="1408462"/>
                </a:cubicBezTo>
                <a:lnTo>
                  <a:pt x="562880" y="924461"/>
                </a:lnTo>
                <a:lnTo>
                  <a:pt x="0" y="924461"/>
                </a:lnTo>
                <a:lnTo>
                  <a:pt x="0" y="913102"/>
                </a:lnTo>
                <a:lnTo>
                  <a:pt x="562880" y="913102"/>
                </a:lnTo>
                <a:lnTo>
                  <a:pt x="562880" y="525018"/>
                </a:lnTo>
                <a:cubicBezTo>
                  <a:pt x="562880" y="503142"/>
                  <a:pt x="562459" y="472432"/>
                  <a:pt x="561618" y="432887"/>
                </a:cubicBezTo>
                <a:cubicBezTo>
                  <a:pt x="560776" y="393343"/>
                  <a:pt x="559935" y="349171"/>
                  <a:pt x="559093" y="300371"/>
                </a:cubicBezTo>
                <a:cubicBezTo>
                  <a:pt x="558252" y="251571"/>
                  <a:pt x="556570" y="200668"/>
                  <a:pt x="554045" y="147661"/>
                </a:cubicBezTo>
                <a:cubicBezTo>
                  <a:pt x="551521" y="94655"/>
                  <a:pt x="549418" y="45434"/>
                  <a:pt x="54773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7169030" y="553895"/>
            <a:ext cx="422603" cy="392518"/>
          </a:xfrm>
          <a:custGeom>
            <a:avLst/>
            <a:gdLst>
              <a:gd name="connsiteX0" fmla="*/ 326908 w 1010945"/>
              <a:gd name="connsiteY0" fmla="*/ 0 h 938975"/>
              <a:gd name="connsiteX1" fmla="*/ 657569 w 1010945"/>
              <a:gd name="connsiteY1" fmla="*/ 159020 h 938975"/>
              <a:gd name="connsiteX2" fmla="*/ 574273 w 1010945"/>
              <a:gd name="connsiteY2" fmla="*/ 259985 h 938975"/>
              <a:gd name="connsiteX3" fmla="*/ 574273 w 1010945"/>
              <a:gd name="connsiteY3" fmla="*/ 600742 h 938975"/>
              <a:gd name="connsiteX4" fmla="*/ 590679 w 1010945"/>
              <a:gd name="connsiteY4" fmla="*/ 662583 h 938975"/>
              <a:gd name="connsiteX5" fmla="*/ 649996 w 1010945"/>
              <a:gd name="connsiteY5" fmla="*/ 678990 h 938975"/>
              <a:gd name="connsiteX6" fmla="*/ 685334 w 1010945"/>
              <a:gd name="connsiteY6" fmla="*/ 678990 h 938975"/>
              <a:gd name="connsiteX7" fmla="*/ 750961 w 1010945"/>
              <a:gd name="connsiteY7" fmla="*/ 667631 h 938975"/>
              <a:gd name="connsiteX8" fmla="*/ 806492 w 1010945"/>
              <a:gd name="connsiteY8" fmla="*/ 620935 h 938975"/>
              <a:gd name="connsiteX9" fmla="*/ 816589 w 1010945"/>
              <a:gd name="connsiteY9" fmla="*/ 620935 h 938975"/>
              <a:gd name="connsiteX10" fmla="*/ 969297 w 1010945"/>
              <a:gd name="connsiteY10" fmla="*/ 749665 h 938975"/>
              <a:gd name="connsiteX11" fmla="*/ 1010945 w 1010945"/>
              <a:gd name="connsiteY11" fmla="*/ 835486 h 938975"/>
              <a:gd name="connsiteX12" fmla="*/ 935221 w 1010945"/>
              <a:gd name="connsiteY12" fmla="*/ 903637 h 938975"/>
              <a:gd name="connsiteX13" fmla="*/ 715623 w 1010945"/>
              <a:gd name="connsiteY13" fmla="*/ 938975 h 938975"/>
              <a:gd name="connsiteX14" fmla="*/ 533887 w 1010945"/>
              <a:gd name="connsiteY14" fmla="*/ 938975 h 938975"/>
              <a:gd name="connsiteX15" fmla="*/ 333219 w 1010945"/>
              <a:gd name="connsiteY15" fmla="*/ 874610 h 938975"/>
              <a:gd name="connsiteX16" fmla="*/ 276426 w 1010945"/>
              <a:gd name="connsiteY16" fmla="*/ 653749 h 938975"/>
              <a:gd name="connsiteX17" fmla="*/ 276426 w 1010945"/>
              <a:gd name="connsiteY17" fmla="*/ 187416 h 938975"/>
              <a:gd name="connsiteX18" fmla="*/ 0 w 1010945"/>
              <a:gd name="connsiteY18" fmla="*/ 187416 h 938975"/>
              <a:gd name="connsiteX19" fmla="*/ 0 w 1010945"/>
              <a:gd name="connsiteY19" fmla="*/ 171914 h 938975"/>
              <a:gd name="connsiteX20" fmla="*/ 13917 w 1010945"/>
              <a:gd name="connsiteY20" fmla="*/ 176058 h 938975"/>
              <a:gd name="connsiteX21" fmla="*/ 236040 w 1010945"/>
              <a:gd name="connsiteY21" fmla="*/ 176058 h 938975"/>
              <a:gd name="connsiteX22" fmla="*/ 326908 w 1010945"/>
              <a:gd name="connsiteY22" fmla="*/ 0 h 93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10945" h="938975">
                <a:moveTo>
                  <a:pt x="326908" y="0"/>
                </a:moveTo>
                <a:lnTo>
                  <a:pt x="657569" y="159020"/>
                </a:lnTo>
                <a:lnTo>
                  <a:pt x="574273" y="259985"/>
                </a:lnTo>
                <a:lnTo>
                  <a:pt x="574273" y="600742"/>
                </a:lnTo>
                <a:cubicBezTo>
                  <a:pt x="574273" y="631031"/>
                  <a:pt x="579741" y="651645"/>
                  <a:pt x="590679" y="662583"/>
                </a:cubicBezTo>
                <a:cubicBezTo>
                  <a:pt x="601617" y="673521"/>
                  <a:pt x="621389" y="678990"/>
                  <a:pt x="649996" y="678990"/>
                </a:cubicBezTo>
                <a:lnTo>
                  <a:pt x="685334" y="678990"/>
                </a:lnTo>
                <a:cubicBezTo>
                  <a:pt x="710575" y="678990"/>
                  <a:pt x="732451" y="675204"/>
                  <a:pt x="750961" y="667631"/>
                </a:cubicBezTo>
                <a:cubicBezTo>
                  <a:pt x="769471" y="660059"/>
                  <a:pt x="787982" y="644493"/>
                  <a:pt x="806492" y="620935"/>
                </a:cubicBezTo>
                <a:lnTo>
                  <a:pt x="816589" y="620935"/>
                </a:lnTo>
                <a:cubicBezTo>
                  <a:pt x="890629" y="674783"/>
                  <a:pt x="941533" y="717693"/>
                  <a:pt x="969297" y="749665"/>
                </a:cubicBezTo>
                <a:cubicBezTo>
                  <a:pt x="997063" y="781638"/>
                  <a:pt x="1010945" y="810244"/>
                  <a:pt x="1010945" y="835486"/>
                </a:cubicBezTo>
                <a:cubicBezTo>
                  <a:pt x="1010945" y="857361"/>
                  <a:pt x="985705" y="880078"/>
                  <a:pt x="935221" y="903637"/>
                </a:cubicBezTo>
                <a:cubicBezTo>
                  <a:pt x="884739" y="927196"/>
                  <a:pt x="811540" y="938975"/>
                  <a:pt x="715623" y="938975"/>
                </a:cubicBezTo>
                <a:lnTo>
                  <a:pt x="533887" y="938975"/>
                </a:lnTo>
                <a:cubicBezTo>
                  <a:pt x="437970" y="938975"/>
                  <a:pt x="371080" y="917520"/>
                  <a:pt x="333219" y="874610"/>
                </a:cubicBezTo>
                <a:cubicBezTo>
                  <a:pt x="295356" y="831699"/>
                  <a:pt x="276426" y="758079"/>
                  <a:pt x="276426" y="653749"/>
                </a:cubicBezTo>
                <a:lnTo>
                  <a:pt x="276426" y="187416"/>
                </a:lnTo>
                <a:lnTo>
                  <a:pt x="0" y="187416"/>
                </a:lnTo>
                <a:lnTo>
                  <a:pt x="0" y="171914"/>
                </a:lnTo>
                <a:lnTo>
                  <a:pt x="13917" y="176058"/>
                </a:lnTo>
                <a:lnTo>
                  <a:pt x="236040" y="176058"/>
                </a:lnTo>
                <a:lnTo>
                  <a:pt x="32690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9262581" y="363967"/>
            <a:ext cx="320767" cy="772373"/>
          </a:xfrm>
          <a:custGeom>
            <a:avLst/>
            <a:gdLst>
              <a:gd name="connsiteX0" fmla="*/ 459391 w 767335"/>
              <a:gd name="connsiteY0" fmla="*/ 0 h 1847659"/>
              <a:gd name="connsiteX1" fmla="*/ 767335 w 767335"/>
              <a:gd name="connsiteY1" fmla="*/ 161544 h 1847659"/>
              <a:gd name="connsiteX2" fmla="*/ 681514 w 767335"/>
              <a:gd name="connsiteY2" fmla="*/ 270081 h 1847659"/>
              <a:gd name="connsiteX3" fmla="*/ 680252 w 767335"/>
              <a:gd name="connsiteY3" fmla="*/ 561618 h 1847659"/>
              <a:gd name="connsiteX4" fmla="*/ 675204 w 767335"/>
              <a:gd name="connsiteY4" fmla="*/ 843058 h 1847659"/>
              <a:gd name="connsiteX5" fmla="*/ 665107 w 767335"/>
              <a:gd name="connsiteY5" fmla="*/ 1132070 h 1847659"/>
              <a:gd name="connsiteX6" fmla="*/ 651224 w 767335"/>
              <a:gd name="connsiteY6" fmla="*/ 1443799 h 1847659"/>
              <a:gd name="connsiteX7" fmla="*/ 538901 w 767335"/>
              <a:gd name="connsiteY7" fmla="*/ 1723977 h 1847659"/>
              <a:gd name="connsiteX8" fmla="*/ 232220 w 767335"/>
              <a:gd name="connsiteY8" fmla="*/ 1847659 h 1847659"/>
              <a:gd name="connsiteX9" fmla="*/ 218337 w 767335"/>
              <a:gd name="connsiteY9" fmla="*/ 1740384 h 1847659"/>
              <a:gd name="connsiteX10" fmla="*/ 181737 w 767335"/>
              <a:gd name="connsiteY10" fmla="*/ 1663398 h 1847659"/>
              <a:gd name="connsiteX11" fmla="*/ 112324 w 767335"/>
              <a:gd name="connsiteY11" fmla="*/ 1606605 h 1847659"/>
              <a:gd name="connsiteX12" fmla="*/ 0 w 767335"/>
              <a:gd name="connsiteY12" fmla="*/ 1559909 h 1847659"/>
              <a:gd name="connsiteX13" fmla="*/ 5048 w 767335"/>
              <a:gd name="connsiteY13" fmla="*/ 1544764 h 1847659"/>
              <a:gd name="connsiteX14" fmla="*/ 217075 w 767335"/>
              <a:gd name="connsiteY14" fmla="*/ 1554861 h 1847659"/>
              <a:gd name="connsiteX15" fmla="*/ 368522 w 767335"/>
              <a:gd name="connsiteY15" fmla="*/ 1408462 h 1847659"/>
              <a:gd name="connsiteX16" fmla="*/ 401336 w 767335"/>
              <a:gd name="connsiteY16" fmla="*/ 787527 h 1847659"/>
              <a:gd name="connsiteX17" fmla="*/ 411433 w 767335"/>
              <a:gd name="connsiteY17" fmla="*/ 189940 h 1847659"/>
              <a:gd name="connsiteX18" fmla="*/ 337565 w 767335"/>
              <a:gd name="connsiteY18" fmla="*/ 189940 h 1847659"/>
              <a:gd name="connsiteX19" fmla="*/ 337565 w 767335"/>
              <a:gd name="connsiteY19" fmla="*/ 178582 h 1847659"/>
              <a:gd name="connsiteX20" fmla="*/ 373571 w 767335"/>
              <a:gd name="connsiteY20" fmla="*/ 178582 h 184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7335" h="1847659">
                <a:moveTo>
                  <a:pt x="459391" y="0"/>
                </a:moveTo>
                <a:lnTo>
                  <a:pt x="767335" y="161544"/>
                </a:lnTo>
                <a:lnTo>
                  <a:pt x="681514" y="270081"/>
                </a:lnTo>
                <a:cubicBezTo>
                  <a:pt x="681514" y="371046"/>
                  <a:pt x="681093" y="468225"/>
                  <a:pt x="680252" y="561618"/>
                </a:cubicBezTo>
                <a:cubicBezTo>
                  <a:pt x="679411" y="655010"/>
                  <a:pt x="677728" y="748824"/>
                  <a:pt x="675204" y="843058"/>
                </a:cubicBezTo>
                <a:cubicBezTo>
                  <a:pt x="672680" y="937292"/>
                  <a:pt x="669314" y="1033629"/>
                  <a:pt x="665107" y="1132070"/>
                </a:cubicBezTo>
                <a:cubicBezTo>
                  <a:pt x="660900" y="1230511"/>
                  <a:pt x="656273" y="1334421"/>
                  <a:pt x="651224" y="1443799"/>
                </a:cubicBezTo>
                <a:cubicBezTo>
                  <a:pt x="642811" y="1568323"/>
                  <a:pt x="605369" y="1661715"/>
                  <a:pt x="538901" y="1723977"/>
                </a:cubicBezTo>
                <a:cubicBezTo>
                  <a:pt x="472432" y="1786239"/>
                  <a:pt x="370205" y="1827466"/>
                  <a:pt x="232220" y="1847659"/>
                </a:cubicBezTo>
                <a:cubicBezTo>
                  <a:pt x="230537" y="1805591"/>
                  <a:pt x="225910" y="1769832"/>
                  <a:pt x="218337" y="1740384"/>
                </a:cubicBezTo>
                <a:cubicBezTo>
                  <a:pt x="210765" y="1710936"/>
                  <a:pt x="198565" y="1685274"/>
                  <a:pt x="181737" y="1663398"/>
                </a:cubicBezTo>
                <a:cubicBezTo>
                  <a:pt x="164910" y="1641523"/>
                  <a:pt x="141772" y="1622592"/>
                  <a:pt x="112324" y="1606605"/>
                </a:cubicBezTo>
                <a:cubicBezTo>
                  <a:pt x="82876" y="1590619"/>
                  <a:pt x="45435" y="1575054"/>
                  <a:pt x="0" y="1559909"/>
                </a:cubicBezTo>
                <a:lnTo>
                  <a:pt x="5048" y="1544764"/>
                </a:lnTo>
                <a:lnTo>
                  <a:pt x="217075" y="1554861"/>
                </a:lnTo>
                <a:cubicBezTo>
                  <a:pt x="311309" y="1559909"/>
                  <a:pt x="361791" y="1511109"/>
                  <a:pt x="368522" y="1408462"/>
                </a:cubicBezTo>
                <a:cubicBezTo>
                  <a:pt x="383667" y="1198118"/>
                  <a:pt x="394605" y="991140"/>
                  <a:pt x="401336" y="787527"/>
                </a:cubicBezTo>
                <a:cubicBezTo>
                  <a:pt x="408067" y="583914"/>
                  <a:pt x="411433" y="384719"/>
                  <a:pt x="411433" y="189940"/>
                </a:cubicBezTo>
                <a:lnTo>
                  <a:pt x="337565" y="189940"/>
                </a:lnTo>
                <a:lnTo>
                  <a:pt x="337565" y="178582"/>
                </a:lnTo>
                <a:lnTo>
                  <a:pt x="373571" y="17858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>
            <a:off x="11367067" y="353124"/>
            <a:ext cx="398345" cy="794058"/>
          </a:xfrm>
          <a:custGeom>
            <a:avLst/>
            <a:gdLst>
              <a:gd name="connsiteX0" fmla="*/ 556218 w 952915"/>
              <a:gd name="connsiteY0" fmla="*/ 0 h 1899535"/>
              <a:gd name="connsiteX1" fmla="*/ 952915 w 952915"/>
              <a:gd name="connsiteY1" fmla="*/ 50377 h 1899535"/>
              <a:gd name="connsiteX2" fmla="*/ 860563 w 952915"/>
              <a:gd name="connsiteY2" fmla="*/ 140630 h 1899535"/>
              <a:gd name="connsiteX3" fmla="*/ 860563 w 952915"/>
              <a:gd name="connsiteY3" fmla="*/ 157581 h 1899535"/>
              <a:gd name="connsiteX4" fmla="*/ 840002 w 952915"/>
              <a:gd name="connsiteY4" fmla="*/ 157581 h 1899535"/>
              <a:gd name="connsiteX5" fmla="*/ 840002 w 952915"/>
              <a:gd name="connsiteY5" fmla="*/ 416550 h 1899535"/>
              <a:gd name="connsiteX6" fmla="*/ 836164 w 952915"/>
              <a:gd name="connsiteY6" fmla="*/ 509385 h 1899535"/>
              <a:gd name="connsiteX7" fmla="*/ 785001 w 952915"/>
              <a:gd name="connsiteY7" fmla="*/ 940324 h 1899535"/>
              <a:gd name="connsiteX8" fmla="*/ 640175 w 952915"/>
              <a:gd name="connsiteY8" fmla="*/ 1338072 h 1899535"/>
              <a:gd name="connsiteX9" fmla="*/ 389353 w 952915"/>
              <a:gd name="connsiteY9" fmla="*/ 1642417 h 1899535"/>
              <a:gd name="connsiteX10" fmla="*/ 10495 w 952915"/>
              <a:gd name="connsiteY10" fmla="*/ 1899535 h 1899535"/>
              <a:gd name="connsiteX11" fmla="*/ 0 w 952915"/>
              <a:gd name="connsiteY11" fmla="*/ 1891140 h 1899535"/>
              <a:gd name="connsiteX12" fmla="*/ 200449 w 952915"/>
              <a:gd name="connsiteY12" fmla="*/ 1640318 h 1899535"/>
              <a:gd name="connsiteX13" fmla="*/ 351573 w 952915"/>
              <a:gd name="connsiteY13" fmla="*/ 1407335 h 1899535"/>
              <a:gd name="connsiteX14" fmla="*/ 458616 w 952915"/>
              <a:gd name="connsiteY14" fmla="*/ 1177502 h 1899535"/>
              <a:gd name="connsiteX15" fmla="*/ 526833 w 952915"/>
              <a:gd name="connsiteY15" fmla="*/ 935075 h 1899535"/>
              <a:gd name="connsiteX16" fmla="*/ 562513 w 952915"/>
              <a:gd name="connsiteY16" fmla="*/ 663264 h 1899535"/>
              <a:gd name="connsiteX17" fmla="*/ 573011 w 952915"/>
              <a:gd name="connsiteY17" fmla="*/ 344228 h 1899535"/>
              <a:gd name="connsiteX18" fmla="*/ 568812 w 952915"/>
              <a:gd name="connsiteY18" fmla="*/ 183658 h 1899535"/>
              <a:gd name="connsiteX19" fmla="*/ 556218 w 952915"/>
              <a:gd name="connsiteY19" fmla="*/ 0 h 189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52915" h="1899535">
                <a:moveTo>
                  <a:pt x="556218" y="0"/>
                </a:moveTo>
                <a:lnTo>
                  <a:pt x="952915" y="50377"/>
                </a:lnTo>
                <a:lnTo>
                  <a:pt x="860563" y="140630"/>
                </a:lnTo>
                <a:lnTo>
                  <a:pt x="860563" y="157581"/>
                </a:lnTo>
                <a:lnTo>
                  <a:pt x="840002" y="157581"/>
                </a:lnTo>
                <a:lnTo>
                  <a:pt x="840002" y="416550"/>
                </a:lnTo>
                <a:lnTo>
                  <a:pt x="836164" y="509385"/>
                </a:lnTo>
                <a:cubicBezTo>
                  <a:pt x="826194" y="683334"/>
                  <a:pt x="809140" y="826981"/>
                  <a:pt x="785001" y="940324"/>
                </a:cubicBezTo>
                <a:cubicBezTo>
                  <a:pt x="752819" y="1091446"/>
                  <a:pt x="704545" y="1224029"/>
                  <a:pt x="640175" y="1338072"/>
                </a:cubicBezTo>
                <a:cubicBezTo>
                  <a:pt x="575808" y="1452115"/>
                  <a:pt x="492200" y="1553563"/>
                  <a:pt x="389353" y="1642417"/>
                </a:cubicBezTo>
                <a:cubicBezTo>
                  <a:pt x="286506" y="1731271"/>
                  <a:pt x="160218" y="1816979"/>
                  <a:pt x="10495" y="1899535"/>
                </a:cubicBezTo>
                <a:lnTo>
                  <a:pt x="0" y="1891140"/>
                </a:lnTo>
                <a:cubicBezTo>
                  <a:pt x="75562" y="1802987"/>
                  <a:pt x="142378" y="1719378"/>
                  <a:pt x="200449" y="1640318"/>
                </a:cubicBezTo>
                <a:cubicBezTo>
                  <a:pt x="258520" y="1561257"/>
                  <a:pt x="308894" y="1483599"/>
                  <a:pt x="351573" y="1407335"/>
                </a:cubicBezTo>
                <a:cubicBezTo>
                  <a:pt x="394250" y="1331075"/>
                  <a:pt x="429933" y="1254463"/>
                  <a:pt x="458616" y="1177502"/>
                </a:cubicBezTo>
                <a:cubicBezTo>
                  <a:pt x="487303" y="1100542"/>
                  <a:pt x="510040" y="1019734"/>
                  <a:pt x="526833" y="935075"/>
                </a:cubicBezTo>
                <a:cubicBezTo>
                  <a:pt x="543623" y="850420"/>
                  <a:pt x="555520" y="759815"/>
                  <a:pt x="562513" y="663264"/>
                </a:cubicBezTo>
                <a:cubicBezTo>
                  <a:pt x="569510" y="566712"/>
                  <a:pt x="573011" y="460367"/>
                  <a:pt x="573011" y="344228"/>
                </a:cubicBezTo>
                <a:cubicBezTo>
                  <a:pt x="573011" y="295252"/>
                  <a:pt x="571609" y="241729"/>
                  <a:pt x="568812" y="183658"/>
                </a:cubicBezTo>
                <a:cubicBezTo>
                  <a:pt x="566014" y="125587"/>
                  <a:pt x="561815" y="64370"/>
                  <a:pt x="55621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4" name="文本框 43"/>
          <p:cNvSpPr txBox="1"/>
          <p:nvPr userDrawn="1"/>
        </p:nvSpPr>
        <p:spPr>
          <a:xfrm>
            <a:off x="600111" y="909127"/>
            <a:ext cx="5448878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2700">
                  <a:gradFill>
                    <a:gsLst>
                      <a:gs pos="0">
                        <a:srgbClr val="00D4FD"/>
                      </a:gs>
                      <a:gs pos="30000">
                        <a:srgbClr val="08E6F6"/>
                      </a:gs>
                      <a:gs pos="100000">
                        <a:srgbClr val="13FFEC">
                          <a:alpha val="0"/>
                        </a:srgbClr>
                      </a:gs>
                    </a:gsLst>
                    <a:lin ang="0" scaled="0"/>
                  </a:gradFill>
                  <a:prstDash val="dashDot"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glow rad="38100">
                    <a:srgbClr val="13FFEC">
                      <a:alpha val="5000"/>
                    </a:srgbClr>
                  </a:glow>
                </a:effectLst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2</a:t>
            </a:r>
            <a:r>
              <a:rPr lang="en-US" altLang="zh-CN" sz="28700" dirty="0">
                <a:ln w="12700">
                  <a:gradFill>
                    <a:gsLst>
                      <a:gs pos="0">
                        <a:srgbClr val="00D4FD"/>
                      </a:gs>
                      <a:gs pos="30000">
                        <a:srgbClr val="08E6F6"/>
                      </a:gs>
                      <a:gs pos="100000">
                        <a:srgbClr val="13FFEC">
                          <a:alpha val="0"/>
                        </a:srgbClr>
                      </a:gs>
                    </a:gsLst>
                    <a:lin ang="0" scaled="0"/>
                  </a:gradFill>
                  <a:prstDash val="dashDot"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glow rad="38100">
                    <a:srgbClr val="13FFEC">
                      <a:alpha val="5000"/>
                    </a:srgbClr>
                  </a:glow>
                </a:effectLst>
                <a:latin typeface="Source Han Sans ExtraLight" panose="020B0200000000000000" pitchFamily="34" charset="-122"/>
                <a:ea typeface="Source Han Sans ExtraLight" panose="020B0200000000000000" pitchFamily="34" charset="-122"/>
              </a:rPr>
              <a:t>0</a:t>
            </a:r>
            <a:endParaRPr lang="zh-CN" altLang="en-US" sz="19900" dirty="0">
              <a:ln w="12700">
                <a:gradFill>
                  <a:gsLst>
                    <a:gs pos="0">
                      <a:srgbClr val="00D4FD"/>
                    </a:gs>
                    <a:gs pos="30000">
                      <a:srgbClr val="08E6F6"/>
                    </a:gs>
                    <a:gs pos="100000">
                      <a:srgbClr val="13FFEC">
                        <a:alpha val="0"/>
                      </a:srgbClr>
                    </a:gs>
                  </a:gsLst>
                  <a:lin ang="0" scaled="0"/>
                </a:gradFill>
                <a:prstDash val="dashDot"/>
              </a:ln>
              <a:blipFill dpi="0" rotWithShape="1">
                <a:blip r:embed="rId3"/>
                <a:srcRect/>
                <a:tile tx="0" ty="0" sx="100000" sy="100000" flip="none" algn="tl"/>
              </a:blipFill>
              <a:effectLst>
                <a:glow rad="38100">
                  <a:srgbClr val="13FFEC">
                    <a:alpha val="5000"/>
                  </a:srgbClr>
                </a:glow>
              </a:effectLst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  <p:grpSp>
        <p:nvGrpSpPr>
          <p:cNvPr id="46" name="组合 45"/>
          <p:cNvGrpSpPr/>
          <p:nvPr userDrawn="1"/>
        </p:nvGrpSpPr>
        <p:grpSpPr>
          <a:xfrm>
            <a:off x="3267409" y="930121"/>
            <a:ext cx="5882546" cy="5310868"/>
            <a:chOff x="3347438" y="949164"/>
            <a:chExt cx="5882546" cy="5310868"/>
          </a:xfrm>
        </p:grpSpPr>
        <p:pic>
          <p:nvPicPr>
            <p:cNvPr id="5" name="图片 4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16403" y="949164"/>
              <a:ext cx="4995088" cy="5310868"/>
            </a:xfrm>
            <a:prstGeom prst="rect">
              <a:avLst/>
            </a:prstGeom>
          </p:spPr>
        </p:pic>
        <p:grpSp>
          <p:nvGrpSpPr>
            <p:cNvPr id="2" name="组合 1"/>
            <p:cNvGrpSpPr/>
            <p:nvPr userDrawn="1"/>
          </p:nvGrpSpPr>
          <p:grpSpPr>
            <a:xfrm>
              <a:off x="3347438" y="1698316"/>
              <a:ext cx="5882546" cy="3348894"/>
              <a:chOff x="3347438" y="1698316"/>
              <a:chExt cx="5882546" cy="3348894"/>
            </a:xfrm>
          </p:grpSpPr>
          <p:sp>
            <p:nvSpPr>
              <p:cNvPr id="6" name="椭圆 5"/>
              <p:cNvSpPr/>
              <p:nvPr userDrawn="1"/>
            </p:nvSpPr>
            <p:spPr>
              <a:xfrm rot="20954527">
                <a:off x="3347438" y="2571079"/>
                <a:ext cx="5882546" cy="1330571"/>
              </a:xfrm>
              <a:prstGeom prst="ellipse">
                <a:avLst/>
              </a:prstGeom>
              <a:noFill/>
              <a:ln w="76200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91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3" name="椭圆 2"/>
              <p:cNvSpPr/>
              <p:nvPr userDrawn="1"/>
            </p:nvSpPr>
            <p:spPr>
              <a:xfrm rot="20954527">
                <a:off x="3927651" y="3153146"/>
                <a:ext cx="4701707" cy="1185214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86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9" name="椭圆 8"/>
              <p:cNvSpPr/>
              <p:nvPr userDrawn="1"/>
            </p:nvSpPr>
            <p:spPr>
              <a:xfrm rot="20954527">
                <a:off x="4916632" y="4181116"/>
                <a:ext cx="3200380" cy="866094"/>
              </a:xfrm>
              <a:prstGeom prst="ellipse">
                <a:avLst/>
              </a:prstGeom>
              <a:noFill/>
              <a:ln w="12700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86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10" name="椭圆 9"/>
              <p:cNvSpPr/>
              <p:nvPr userDrawn="1"/>
            </p:nvSpPr>
            <p:spPr>
              <a:xfrm rot="20954527">
                <a:off x="4294571" y="2005462"/>
                <a:ext cx="3686576" cy="929318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86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11" name="椭圆 10"/>
              <p:cNvSpPr/>
              <p:nvPr userDrawn="1"/>
            </p:nvSpPr>
            <p:spPr>
              <a:xfrm rot="20954527">
                <a:off x="4630481" y="1698316"/>
                <a:ext cx="2734630" cy="689350"/>
              </a:xfrm>
              <a:prstGeom prst="ellipse">
                <a:avLst/>
              </a:prstGeom>
              <a:noFill/>
              <a:ln w="12700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86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12" name="椭圆 11"/>
              <p:cNvSpPr/>
              <p:nvPr userDrawn="1"/>
            </p:nvSpPr>
            <p:spPr>
              <a:xfrm rot="20954527">
                <a:off x="3455670" y="2730575"/>
                <a:ext cx="5716552" cy="1293024"/>
              </a:xfrm>
              <a:prstGeom prst="ellipse">
                <a:avLst/>
              </a:prstGeom>
              <a:noFill/>
              <a:ln w="3175">
                <a:gradFill flip="none" rotWithShape="1">
                  <a:gsLst>
                    <a:gs pos="0">
                      <a:srgbClr val="13FFEC"/>
                    </a:gs>
                    <a:gs pos="41000">
                      <a:srgbClr val="06E2F7"/>
                    </a:gs>
                    <a:gs pos="91000">
                      <a:srgbClr val="00D4FD">
                        <a:alpha val="0"/>
                      </a:srgbClr>
                    </a:gs>
                  </a:gsLst>
                  <a:lin ang="5400000" scaled="1"/>
                  <a:tileRect/>
                </a:gradFill>
              </a:ln>
              <a:effectLst>
                <a:glow rad="177800">
                  <a:srgbClr val="00D4FD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055018" y="4600655"/>
            <a:ext cx="2444336" cy="465767"/>
          </a:xfrm>
          <a:prstGeom prst="ellipse">
            <a:avLst/>
          </a:prstGeom>
          <a:gradFill flip="none" rotWithShape="1">
            <a:gsLst>
              <a:gs pos="43000">
                <a:schemeClr val="tx1">
                  <a:alpha val="22000"/>
                </a:schemeClr>
              </a:gs>
              <a:gs pos="0">
                <a:schemeClr val="tx1">
                  <a:alpha val="65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  <p:sp>
        <p:nvSpPr>
          <p:cNvPr id="47" name="椭圆 46"/>
          <p:cNvSpPr/>
          <p:nvPr userDrawn="1"/>
        </p:nvSpPr>
        <p:spPr>
          <a:xfrm>
            <a:off x="3403945" y="4588766"/>
            <a:ext cx="2201959" cy="419582"/>
          </a:xfrm>
          <a:prstGeom prst="ellipse">
            <a:avLst/>
          </a:prstGeom>
          <a:gradFill flip="none" rotWithShape="1">
            <a:gsLst>
              <a:gs pos="43000">
                <a:schemeClr val="tx1">
                  <a:alpha val="22000"/>
                </a:schemeClr>
              </a:gs>
              <a:gs pos="0">
                <a:schemeClr val="tx1">
                  <a:alpha val="65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  <p:sp>
        <p:nvSpPr>
          <p:cNvPr id="48" name="椭圆 47"/>
          <p:cNvSpPr/>
          <p:nvPr userDrawn="1"/>
        </p:nvSpPr>
        <p:spPr>
          <a:xfrm>
            <a:off x="6957745" y="4588766"/>
            <a:ext cx="2201959" cy="419582"/>
          </a:xfrm>
          <a:prstGeom prst="ellipse">
            <a:avLst/>
          </a:prstGeom>
          <a:gradFill flip="none" rotWithShape="1">
            <a:gsLst>
              <a:gs pos="43000">
                <a:schemeClr val="tx1">
                  <a:alpha val="22000"/>
                </a:schemeClr>
              </a:gs>
              <a:gs pos="0">
                <a:schemeClr val="tx1">
                  <a:alpha val="65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  <p:sp>
        <p:nvSpPr>
          <p:cNvPr id="49" name="椭圆 48"/>
          <p:cNvSpPr/>
          <p:nvPr userDrawn="1"/>
        </p:nvSpPr>
        <p:spPr>
          <a:xfrm>
            <a:off x="8965304" y="4600655"/>
            <a:ext cx="2444336" cy="465767"/>
          </a:xfrm>
          <a:prstGeom prst="ellipse">
            <a:avLst/>
          </a:prstGeom>
          <a:gradFill flip="none" rotWithShape="1">
            <a:gsLst>
              <a:gs pos="43000">
                <a:schemeClr val="tx1">
                  <a:alpha val="22000"/>
                </a:schemeClr>
              </a:gs>
              <a:gs pos="0">
                <a:schemeClr val="tx1">
                  <a:alpha val="65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latin typeface="Source Han Sans ExtraLight" panose="020B0200000000000000" pitchFamily="34" charset="-122"/>
              <a:ea typeface="Source Han Sans ExtraLight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9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0404-A316-48A2-9DE3-417254BD2A4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8B07-FDA5-42A6-A0EA-551536AB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0404-A316-48A2-9DE3-417254BD2A4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8B07-FDA5-42A6-A0EA-551536AB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1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06BA-28B2-437A-873A-01D0969EC464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F3E1-A216-4ADF-834F-333B7E1E9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7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0404-A316-48A2-9DE3-417254BD2A4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8B07-FDA5-42A6-A0EA-551536AB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6AEB-FF7D-4A9D-8223-B003AB4332AE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FB54-EFD0-4A81-9260-20B2CE90B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1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A380EF-30A2-4318-9CCF-F89B8FEB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99"/>
            <a:ext cx="12192000" cy="6457627"/>
          </a:xfrm>
          <a:prstGeom prst="rect">
            <a:avLst/>
          </a:prstGeom>
        </p:spPr>
      </p:pic>
      <p:sp>
        <p:nvSpPr>
          <p:cNvPr id="114" name="文本框 113" descr="演讲标题">
            <a:extLst>
              <a:ext uri="{FF2B5EF4-FFF2-40B4-BE49-F238E27FC236}">
                <a16:creationId xmlns:a16="http://schemas.microsoft.com/office/drawing/2014/main" id="{B2911C0B-DCD9-4DE0-807B-AC20CE7DF239}"/>
              </a:ext>
            </a:extLst>
          </p:cNvPr>
          <p:cNvSpPr txBox="1"/>
          <p:nvPr/>
        </p:nvSpPr>
        <p:spPr>
          <a:xfrm>
            <a:off x="777240" y="2482793"/>
            <a:ext cx="1012507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uLnTx/>
                <a:uFillTx/>
                <a:latin typeface="微软雅黑 Light"/>
                <a:ea typeface="微软雅黑 Light"/>
                <a:cs typeface="+mn-cs"/>
              </a:rPr>
              <a:t>音乐播放器以及闪烁灯</a:t>
            </a:r>
            <a:endParaRPr kumimoji="0" lang="zh-CN" altLang="en-US" sz="7200" b="1" i="1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63500" algn="l" rotWithShape="0">
                  <a:prstClr val="black">
                    <a:alpha val="19000"/>
                  </a:prst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9" name="文本框 118" descr="公司名称">
            <a:extLst>
              <a:ext uri="{FF2B5EF4-FFF2-40B4-BE49-F238E27FC236}">
                <a16:creationId xmlns:a16="http://schemas.microsoft.com/office/drawing/2014/main" id="{1279F5ED-313E-41DF-BE6B-48944179EA3B}"/>
              </a:ext>
            </a:extLst>
          </p:cNvPr>
          <p:cNvSpPr txBox="1"/>
          <p:nvPr/>
        </p:nvSpPr>
        <p:spPr>
          <a:xfrm>
            <a:off x="1152525" y="4851391"/>
            <a:ext cx="988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rPr>
              <a:t>南京晓庄学院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116" name="文本框 115" descr="演讲时间">
            <a:extLst>
              <a:ext uri="{FF2B5EF4-FFF2-40B4-BE49-F238E27FC236}">
                <a16:creationId xmlns:a16="http://schemas.microsoft.com/office/drawing/2014/main" id="{BE96C85F-FBFF-4C19-8BEB-76988D8CEE20}"/>
              </a:ext>
            </a:extLst>
          </p:cNvPr>
          <p:cNvSpPr txBox="1"/>
          <p:nvPr/>
        </p:nvSpPr>
        <p:spPr>
          <a:xfrm>
            <a:off x="4596039" y="5607402"/>
            <a:ext cx="19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rPr>
              <a:t>2019/10/24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117" name="文本框 116" descr="演讲人">
            <a:extLst>
              <a:ext uri="{FF2B5EF4-FFF2-40B4-BE49-F238E27FC236}">
                <a16:creationId xmlns:a16="http://schemas.microsoft.com/office/drawing/2014/main" id="{588DCE5E-CEB6-4A8D-B2A3-4484DD065EB2}"/>
              </a:ext>
            </a:extLst>
          </p:cNvPr>
          <p:cNvSpPr txBox="1"/>
          <p:nvPr/>
        </p:nvSpPr>
        <p:spPr>
          <a:xfrm>
            <a:off x="10051959" y="6142216"/>
            <a:ext cx="1970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98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4087" y="1395216"/>
            <a:ext cx="1816793" cy="212022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932544" y="2422524"/>
            <a:ext cx="4326912" cy="1927182"/>
            <a:chOff x="4242676" y="2387278"/>
            <a:chExt cx="4353457" cy="208344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242676" y="2387278"/>
              <a:ext cx="0" cy="2083443"/>
            </a:xfrm>
            <a:prstGeom prst="line">
              <a:avLst/>
            </a:prstGeom>
            <a:ln>
              <a:solidFill>
                <a:srgbClr val="84FFF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8596133" y="2387278"/>
              <a:ext cx="0" cy="2083443"/>
            </a:xfrm>
            <a:prstGeom prst="line">
              <a:avLst/>
            </a:prstGeom>
            <a:ln>
              <a:solidFill>
                <a:srgbClr val="84FFF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等腰三角形 9"/>
          <p:cNvSpPr/>
          <p:nvPr/>
        </p:nvSpPr>
        <p:spPr>
          <a:xfrm flipH="1" flipV="1">
            <a:off x="0" y="0"/>
            <a:ext cx="12192000" cy="30094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700" b="0" i="0" u="none" strike="noStrike" kern="1200" cap="none" spc="0" normalizeH="0" baseline="0" noProof="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uLnTx/>
              <a:uFillTx/>
              <a:latin typeface="Source Han Sans ExtraLight" panose="020B0200000000000000" pitchFamily="34" charset="-122"/>
              <a:ea typeface="Source Han Sans ExtraLight" panose="020B0200000000000000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0" y="6557058"/>
            <a:ext cx="12192000" cy="30094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700" b="0" i="0" u="none" strike="noStrike" kern="1200" cap="none" spc="0" normalizeH="0" baseline="0" noProof="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uLnTx/>
              <a:uFillTx/>
              <a:latin typeface="Source Han Sans ExtraLight" panose="020B0200000000000000" pitchFamily="34" charset="-122"/>
              <a:ea typeface="Source Han Sans ExtraLight" panose="020B0200000000000000" pitchFamily="3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836" y="1612768"/>
            <a:ext cx="1330363" cy="1546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138" y="1527500"/>
            <a:ext cx="1338450" cy="18569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276308A-28B6-4A91-B27C-4CD3B6A95081}"/>
              </a:ext>
            </a:extLst>
          </p:cNvPr>
          <p:cNvGrpSpPr/>
          <p:nvPr/>
        </p:nvGrpSpPr>
        <p:grpSpPr>
          <a:xfrm>
            <a:off x="167745" y="1510390"/>
            <a:ext cx="3625578" cy="2943563"/>
            <a:chOff x="167745" y="1510390"/>
            <a:chExt cx="3625578" cy="2943563"/>
          </a:xfrm>
        </p:grpSpPr>
        <p:sp>
          <p:nvSpPr>
            <p:cNvPr id="22" name="文本框 21" descr="段落内容1">
              <a:extLst>
                <a:ext uri="{FF2B5EF4-FFF2-40B4-BE49-F238E27FC236}">
                  <a16:creationId xmlns:a16="http://schemas.microsoft.com/office/drawing/2014/main" id="{4CE32AB7-CA19-44DE-A3F0-AD96015DD193}"/>
                </a:ext>
              </a:extLst>
            </p:cNvPr>
            <p:cNvSpPr txBox="1"/>
            <p:nvPr/>
          </p:nvSpPr>
          <p:spPr>
            <a:xfrm>
              <a:off x="566556" y="1510390"/>
              <a:ext cx="2537460" cy="2943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之前学习了</a:t>
              </a:r>
              <a:r>
                <a:rPr kumimoji="0" lang="en-US" altLang="zh-CN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EIE</a:t>
              </a: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的基础课程，对</a:t>
              </a:r>
              <a:r>
                <a:rPr kumimoji="0" lang="en-US" altLang="zh-CN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EIE</a:t>
              </a: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胡相关知识有了一定的了解。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学习到</a:t>
              </a:r>
              <a:r>
                <a:rPr kumimoji="0" lang="en-US" altLang="zh-CN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LED</a:t>
              </a: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的基本操作的时候，我们知道了</a:t>
              </a:r>
              <a:r>
                <a:rPr kumimoji="0" lang="en-US" altLang="zh-CN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LED</a:t>
              </a: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的闪烁 ，明暗（使用 </a:t>
              </a:r>
              <a:r>
                <a:rPr kumimoji="0" lang="en-US" altLang="zh-CN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PWM </a:t>
              </a: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调节灯光亮度），这对我们之后的游戏的理念打下了基础。</a:t>
              </a:r>
              <a:endParaRPr kumimoji="0" lang="en-US" altLang="zh-TW" sz="1600" b="0" i="0" u="none" strike="noStrike" kern="120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23" name="文本框 22" descr="段落标题1">
              <a:extLst>
                <a:ext uri="{FF2B5EF4-FFF2-40B4-BE49-F238E27FC236}">
                  <a16:creationId xmlns:a16="http://schemas.microsoft.com/office/drawing/2014/main" id="{1E866B00-03BC-456C-B27D-585007203F3F}"/>
                </a:ext>
              </a:extLst>
            </p:cNvPr>
            <p:cNvSpPr txBox="1"/>
            <p:nvPr/>
          </p:nvSpPr>
          <p:spPr>
            <a:xfrm>
              <a:off x="167745" y="3912039"/>
              <a:ext cx="362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1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Segoe UI" panose="020B0502040204020203" pitchFamily="34" charset="0"/>
                </a:rPr>
                <a:t>这里输入标题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398ED6-5F05-4754-8675-CA3299B793BA}"/>
              </a:ext>
            </a:extLst>
          </p:cNvPr>
          <p:cNvGrpSpPr/>
          <p:nvPr/>
        </p:nvGrpSpPr>
        <p:grpSpPr>
          <a:xfrm>
            <a:off x="4283211" y="1527500"/>
            <a:ext cx="3625578" cy="2943563"/>
            <a:chOff x="4283211" y="1527500"/>
            <a:chExt cx="3625578" cy="2943563"/>
          </a:xfrm>
        </p:grpSpPr>
        <p:sp>
          <p:nvSpPr>
            <p:cNvPr id="24" name="文本框 23" descr="段落内容2">
              <a:extLst>
                <a:ext uri="{FF2B5EF4-FFF2-40B4-BE49-F238E27FC236}">
                  <a16:creationId xmlns:a16="http://schemas.microsoft.com/office/drawing/2014/main" id="{B4ACCF63-D0EB-4871-8443-686FDD6C7716}"/>
                </a:ext>
              </a:extLst>
            </p:cNvPr>
            <p:cNvSpPr txBox="1"/>
            <p:nvPr/>
          </p:nvSpPr>
          <p:spPr>
            <a:xfrm>
              <a:off x="4748664" y="1527500"/>
              <a:ext cx="2594610" cy="2943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之后我们学习了</a:t>
              </a:r>
              <a:r>
                <a:rPr kumimoji="0" lang="en-US" altLang="zh-CN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LED</a:t>
              </a: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的高级操作学习通过 </a:t>
              </a:r>
              <a:r>
                <a:rPr kumimoji="0" lang="en-US" altLang="zh-CN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LED API</a:t>
              </a: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使用开发板上 </a:t>
              </a:r>
              <a:r>
                <a:rPr kumimoji="0" lang="en-US" altLang="zh-CN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RGB LED</a:t>
              </a: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灯创建一个有趣的颜色循环显示。 对 </a:t>
              </a:r>
              <a:r>
                <a:rPr kumimoji="0" lang="en-US" altLang="zh-CN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ASCII LCD</a:t>
              </a: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板， </a:t>
              </a:r>
              <a:r>
                <a:rPr kumimoji="0" lang="en-US" altLang="zh-CN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LCD</a:t>
              </a: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的背灯会显示颜色循环，点阵板上，四个离散的 </a:t>
              </a:r>
              <a:r>
                <a:rPr kumimoji="0" lang="en-US" altLang="zh-CN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RGB</a:t>
              </a: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灯会循环 显示。</a:t>
              </a:r>
              <a:endParaRPr kumimoji="0" lang="en-US" altLang="zh-TW" sz="1600" b="0" i="0" u="none" strike="noStrike" kern="120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25" name="文本框 24" descr="段落标题2">
              <a:extLst>
                <a:ext uri="{FF2B5EF4-FFF2-40B4-BE49-F238E27FC236}">
                  <a16:creationId xmlns:a16="http://schemas.microsoft.com/office/drawing/2014/main" id="{4915E58E-86E8-4D45-B037-D631F4095193}"/>
                </a:ext>
              </a:extLst>
            </p:cNvPr>
            <p:cNvSpPr txBox="1"/>
            <p:nvPr/>
          </p:nvSpPr>
          <p:spPr>
            <a:xfrm>
              <a:off x="4283211" y="3912039"/>
              <a:ext cx="362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1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Segoe UI" panose="020B0502040204020203" pitchFamily="34" charset="0"/>
                </a:rPr>
                <a:t>这里输入标题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526B764-613A-4949-A5BE-746A69E0B8E0}"/>
              </a:ext>
            </a:extLst>
          </p:cNvPr>
          <p:cNvGrpSpPr/>
          <p:nvPr/>
        </p:nvGrpSpPr>
        <p:grpSpPr>
          <a:xfrm>
            <a:off x="8548427" y="1551127"/>
            <a:ext cx="3625578" cy="3263650"/>
            <a:chOff x="8543925" y="1717876"/>
            <a:chExt cx="3625578" cy="3263650"/>
          </a:xfrm>
        </p:grpSpPr>
        <p:sp>
          <p:nvSpPr>
            <p:cNvPr id="26" name="文本框 25" descr="段落内容3">
              <a:extLst>
                <a:ext uri="{FF2B5EF4-FFF2-40B4-BE49-F238E27FC236}">
                  <a16:creationId xmlns:a16="http://schemas.microsoft.com/office/drawing/2014/main" id="{B9C66FE9-6583-4A51-8CB2-92F3523BA2C7}"/>
                </a:ext>
              </a:extLst>
            </p:cNvPr>
            <p:cNvSpPr txBox="1"/>
            <p:nvPr/>
          </p:nvSpPr>
          <p:spPr>
            <a:xfrm>
              <a:off x="8673753" y="1717876"/>
              <a:ext cx="2537460" cy="3263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Light" panose="020B0502040204020203" pitchFamily="34" charset="0"/>
                </a:rPr>
                <a:t>对于蜂鸣器的基本操作，计算来保证产生正确的频率，然后产生一个恒 定频率的方波，并且不影响程序的其它部分。编码音乐，程序必须让我们能够定义音符和音符播放的长度。 这些都存放在一个数组里，然后顺序输出到蜂鸣器。</a:t>
              </a:r>
              <a:endParaRPr kumimoji="0" lang="en-US" altLang="zh-TW" sz="1600" b="0" i="0" u="none" strike="noStrike" kern="120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27" name="文本框 26" descr="段落标题3">
              <a:extLst>
                <a:ext uri="{FF2B5EF4-FFF2-40B4-BE49-F238E27FC236}">
                  <a16:creationId xmlns:a16="http://schemas.microsoft.com/office/drawing/2014/main" id="{E3382C1A-FAC4-48F4-9657-4A12AB3A0AA8}"/>
                </a:ext>
              </a:extLst>
            </p:cNvPr>
            <p:cNvSpPr txBox="1"/>
            <p:nvPr/>
          </p:nvSpPr>
          <p:spPr>
            <a:xfrm>
              <a:off x="8543925" y="3912039"/>
              <a:ext cx="362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1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Segoe UI" panose="020B0502040204020203" pitchFamily="34" charset="0"/>
                </a:rPr>
                <a:t>这里输入标题</a:t>
              </a: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0470CE0-D769-4589-8E72-F3E5E8543343}"/>
              </a:ext>
            </a:extLst>
          </p:cNvPr>
          <p:cNvCxnSpPr>
            <a:cxnSpLocks/>
          </p:cNvCxnSpPr>
          <p:nvPr/>
        </p:nvCxnSpPr>
        <p:spPr>
          <a:xfrm flipH="1">
            <a:off x="283484" y="489183"/>
            <a:ext cx="264484" cy="516059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 descr="页面标题">
            <a:extLst>
              <a:ext uri="{FF2B5EF4-FFF2-40B4-BE49-F238E27FC236}">
                <a16:creationId xmlns:a16="http://schemas.microsoft.com/office/drawing/2014/main" id="{47FDA7D9-EFB3-48FA-90B8-C406C5D7536F}"/>
              </a:ext>
            </a:extLst>
          </p:cNvPr>
          <p:cNvSpPr txBox="1"/>
          <p:nvPr/>
        </p:nvSpPr>
        <p:spPr>
          <a:xfrm>
            <a:off x="4283211" y="364018"/>
            <a:ext cx="9272011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游戏理念</a:t>
            </a:r>
            <a:endParaRPr kumimoji="0" lang="zh-CN" altLang="en-US" sz="5400" b="1" i="1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31" name="矩形 30" descr="页面副标题">
            <a:extLst>
              <a:ext uri="{FF2B5EF4-FFF2-40B4-BE49-F238E27FC236}">
                <a16:creationId xmlns:a16="http://schemas.microsoft.com/office/drawing/2014/main" id="{B106C19C-61D1-4593-9B51-1250E005E7A9}"/>
              </a:ext>
            </a:extLst>
          </p:cNvPr>
          <p:cNvSpPr/>
          <p:nvPr/>
        </p:nvSpPr>
        <p:spPr>
          <a:xfrm>
            <a:off x="-1065443" y="648374"/>
            <a:ext cx="8974232" cy="2616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这里输入页面副标题</a:t>
            </a:r>
            <a:endParaRPr kumimoji="0" lang="en-US" altLang="zh-CN" sz="1100" b="0" i="1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09E0C2-74D1-4321-8606-C87C54C1B566}"/>
              </a:ext>
            </a:extLst>
          </p:cNvPr>
          <p:cNvSpPr/>
          <p:nvPr/>
        </p:nvSpPr>
        <p:spPr>
          <a:xfrm>
            <a:off x="3345809" y="4966622"/>
            <a:ext cx="550038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所以，我们最终将</a:t>
            </a:r>
            <a:r>
              <a:rPr lang="en-US" altLang="zh-CN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灯和蜂鸣器相结合，实现按键时出现不同音乐以及灯的闪烁情况</a:t>
            </a:r>
          </a:p>
        </p:txBody>
      </p:sp>
    </p:spTree>
    <p:extLst>
      <p:ext uri="{BB962C8B-B14F-4D97-AF65-F5344CB8AC3E}">
        <p14:creationId xmlns:p14="http://schemas.microsoft.com/office/powerpoint/2010/main" val="310458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3E20C19-77F8-4755-B3B8-DF5FF06A5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9" t="71187" r="19491" b="-1"/>
          <a:stretch/>
        </p:blipFill>
        <p:spPr>
          <a:xfrm>
            <a:off x="0" y="0"/>
            <a:ext cx="12192000" cy="517062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760504" y="4678009"/>
            <a:ext cx="612945" cy="612945"/>
          </a:xfrm>
          <a:prstGeom prst="ellipse">
            <a:avLst/>
          </a:prstGeom>
          <a:solidFill>
            <a:srgbClr val="CC1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76838" y="5425003"/>
            <a:ext cx="720116" cy="720116"/>
          </a:xfrm>
          <a:prstGeom prst="ellipse">
            <a:avLst/>
          </a:prstGeom>
          <a:solidFill>
            <a:srgbClr val="137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584820" y="5170620"/>
            <a:ext cx="233082" cy="233082"/>
          </a:xfrm>
          <a:prstGeom prst="ellipse">
            <a:avLst/>
          </a:prstGeom>
          <a:solidFill>
            <a:srgbClr val="FF4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1232195"/>
            <a:ext cx="12532519" cy="4469810"/>
          </a:xfrm>
          <a:custGeom>
            <a:avLst/>
            <a:gdLst>
              <a:gd name="connsiteX0" fmla="*/ 0 w 9201150"/>
              <a:gd name="connsiteY0" fmla="*/ 4114800 h 4676053"/>
              <a:gd name="connsiteX1" fmla="*/ 1333500 w 9201150"/>
              <a:gd name="connsiteY1" fmla="*/ 4629150 h 4676053"/>
              <a:gd name="connsiteX2" fmla="*/ 5562600 w 9201150"/>
              <a:gd name="connsiteY2" fmla="*/ 3067050 h 4676053"/>
              <a:gd name="connsiteX3" fmla="*/ 9201150 w 9201150"/>
              <a:gd name="connsiteY3" fmla="*/ 0 h 4676053"/>
              <a:gd name="connsiteX0" fmla="*/ 0 w 9201150"/>
              <a:gd name="connsiteY0" fmla="*/ 4114800 h 4658785"/>
              <a:gd name="connsiteX1" fmla="*/ 1371600 w 9201150"/>
              <a:gd name="connsiteY1" fmla="*/ 4610100 h 4658785"/>
              <a:gd name="connsiteX2" fmla="*/ 5562600 w 9201150"/>
              <a:gd name="connsiteY2" fmla="*/ 3067050 h 4658785"/>
              <a:gd name="connsiteX3" fmla="*/ 9201150 w 9201150"/>
              <a:gd name="connsiteY3" fmla="*/ 0 h 4658785"/>
              <a:gd name="connsiteX0" fmla="*/ 0 w 9201150"/>
              <a:gd name="connsiteY0" fmla="*/ 4114800 h 4615632"/>
              <a:gd name="connsiteX1" fmla="*/ 1371600 w 9201150"/>
              <a:gd name="connsiteY1" fmla="*/ 4610100 h 4615632"/>
              <a:gd name="connsiteX2" fmla="*/ 5562600 w 9201150"/>
              <a:gd name="connsiteY2" fmla="*/ 3067050 h 4615632"/>
              <a:gd name="connsiteX3" fmla="*/ 9201150 w 9201150"/>
              <a:gd name="connsiteY3" fmla="*/ 0 h 4615632"/>
              <a:gd name="connsiteX0" fmla="*/ 0 w 9201150"/>
              <a:gd name="connsiteY0" fmla="*/ 4114800 h 4615632"/>
              <a:gd name="connsiteX1" fmla="*/ 1371600 w 9201150"/>
              <a:gd name="connsiteY1" fmla="*/ 4610100 h 4615632"/>
              <a:gd name="connsiteX2" fmla="*/ 5562600 w 9201150"/>
              <a:gd name="connsiteY2" fmla="*/ 3067050 h 4615632"/>
              <a:gd name="connsiteX3" fmla="*/ 9201150 w 9201150"/>
              <a:gd name="connsiteY3" fmla="*/ 0 h 4615632"/>
              <a:gd name="connsiteX0" fmla="*/ 3681 w 9204831"/>
              <a:gd name="connsiteY0" fmla="*/ 4114800 h 4615632"/>
              <a:gd name="connsiteX1" fmla="*/ 1375281 w 9204831"/>
              <a:gd name="connsiteY1" fmla="*/ 4610100 h 4615632"/>
              <a:gd name="connsiteX2" fmla="*/ 5566281 w 9204831"/>
              <a:gd name="connsiteY2" fmla="*/ 3067050 h 4615632"/>
              <a:gd name="connsiteX3" fmla="*/ 9204831 w 9204831"/>
              <a:gd name="connsiteY3" fmla="*/ 0 h 4615632"/>
              <a:gd name="connsiteX0" fmla="*/ 0 w 9201150"/>
              <a:gd name="connsiteY0" fmla="*/ 4114800 h 4613060"/>
              <a:gd name="connsiteX1" fmla="*/ 1371600 w 9201150"/>
              <a:gd name="connsiteY1" fmla="*/ 4610100 h 4613060"/>
              <a:gd name="connsiteX2" fmla="*/ 5562600 w 9201150"/>
              <a:gd name="connsiteY2" fmla="*/ 3067050 h 4613060"/>
              <a:gd name="connsiteX3" fmla="*/ 9201150 w 9201150"/>
              <a:gd name="connsiteY3" fmla="*/ 0 h 4613060"/>
              <a:gd name="connsiteX0" fmla="*/ 0 w 9201150"/>
              <a:gd name="connsiteY0" fmla="*/ 4114800 h 4611682"/>
              <a:gd name="connsiteX1" fmla="*/ 1371600 w 9201150"/>
              <a:gd name="connsiteY1" fmla="*/ 4610100 h 4611682"/>
              <a:gd name="connsiteX2" fmla="*/ 5562600 w 9201150"/>
              <a:gd name="connsiteY2" fmla="*/ 3067050 h 4611682"/>
              <a:gd name="connsiteX3" fmla="*/ 9201150 w 9201150"/>
              <a:gd name="connsiteY3" fmla="*/ 0 h 4611682"/>
              <a:gd name="connsiteX0" fmla="*/ 0 w 9201150"/>
              <a:gd name="connsiteY0" fmla="*/ 4114800 h 4623082"/>
              <a:gd name="connsiteX1" fmla="*/ 1371600 w 9201150"/>
              <a:gd name="connsiteY1" fmla="*/ 4610100 h 4623082"/>
              <a:gd name="connsiteX2" fmla="*/ 4857750 w 9201150"/>
              <a:gd name="connsiteY2" fmla="*/ 3543300 h 4623082"/>
              <a:gd name="connsiteX3" fmla="*/ 9201150 w 9201150"/>
              <a:gd name="connsiteY3" fmla="*/ 0 h 4623082"/>
              <a:gd name="connsiteX0" fmla="*/ 0 w 9201150"/>
              <a:gd name="connsiteY0" fmla="*/ 4114800 h 4623082"/>
              <a:gd name="connsiteX1" fmla="*/ 1371600 w 9201150"/>
              <a:gd name="connsiteY1" fmla="*/ 4610100 h 4623082"/>
              <a:gd name="connsiteX2" fmla="*/ 4857750 w 9201150"/>
              <a:gd name="connsiteY2" fmla="*/ 3543300 h 4623082"/>
              <a:gd name="connsiteX3" fmla="*/ 9201150 w 9201150"/>
              <a:gd name="connsiteY3" fmla="*/ 0 h 4623082"/>
              <a:gd name="connsiteX0" fmla="*/ 0 w 9201150"/>
              <a:gd name="connsiteY0" fmla="*/ 4114800 h 4623082"/>
              <a:gd name="connsiteX1" fmla="*/ 1371600 w 9201150"/>
              <a:gd name="connsiteY1" fmla="*/ 4610100 h 4623082"/>
              <a:gd name="connsiteX2" fmla="*/ 4857750 w 9201150"/>
              <a:gd name="connsiteY2" fmla="*/ 3543300 h 4623082"/>
              <a:gd name="connsiteX3" fmla="*/ 9201150 w 9201150"/>
              <a:gd name="connsiteY3" fmla="*/ 0 h 4623082"/>
              <a:gd name="connsiteX0" fmla="*/ 0 w 9201150"/>
              <a:gd name="connsiteY0" fmla="*/ 4114800 h 4623082"/>
              <a:gd name="connsiteX1" fmla="*/ 1371600 w 9201150"/>
              <a:gd name="connsiteY1" fmla="*/ 4610100 h 4623082"/>
              <a:gd name="connsiteX2" fmla="*/ 4857750 w 9201150"/>
              <a:gd name="connsiteY2" fmla="*/ 3543300 h 4623082"/>
              <a:gd name="connsiteX3" fmla="*/ 9201150 w 9201150"/>
              <a:gd name="connsiteY3" fmla="*/ 0 h 4623082"/>
              <a:gd name="connsiteX0" fmla="*/ 0 w 9201150"/>
              <a:gd name="connsiteY0" fmla="*/ 4114800 h 4660310"/>
              <a:gd name="connsiteX1" fmla="*/ 1676400 w 9201150"/>
              <a:gd name="connsiteY1" fmla="*/ 4648200 h 4660310"/>
              <a:gd name="connsiteX2" fmla="*/ 4857750 w 9201150"/>
              <a:gd name="connsiteY2" fmla="*/ 3543300 h 4660310"/>
              <a:gd name="connsiteX3" fmla="*/ 9201150 w 9201150"/>
              <a:gd name="connsiteY3" fmla="*/ 0 h 4660310"/>
              <a:gd name="connsiteX0" fmla="*/ 0 w 9182100"/>
              <a:gd name="connsiteY0" fmla="*/ 3924300 h 4469810"/>
              <a:gd name="connsiteX1" fmla="*/ 1676400 w 9182100"/>
              <a:gd name="connsiteY1" fmla="*/ 4457700 h 4469810"/>
              <a:gd name="connsiteX2" fmla="*/ 4857750 w 9182100"/>
              <a:gd name="connsiteY2" fmla="*/ 3352800 h 4469810"/>
              <a:gd name="connsiteX3" fmla="*/ 9182100 w 9182100"/>
              <a:gd name="connsiteY3" fmla="*/ 0 h 4469810"/>
              <a:gd name="connsiteX0" fmla="*/ 0 w 9182100"/>
              <a:gd name="connsiteY0" fmla="*/ 3924300 h 4469810"/>
              <a:gd name="connsiteX1" fmla="*/ 1676400 w 9182100"/>
              <a:gd name="connsiteY1" fmla="*/ 4457700 h 4469810"/>
              <a:gd name="connsiteX2" fmla="*/ 4857750 w 9182100"/>
              <a:gd name="connsiteY2" fmla="*/ 3352800 h 4469810"/>
              <a:gd name="connsiteX3" fmla="*/ 9182100 w 9182100"/>
              <a:gd name="connsiteY3" fmla="*/ 0 h 4469810"/>
              <a:gd name="connsiteX0" fmla="*/ 0 w 9182100"/>
              <a:gd name="connsiteY0" fmla="*/ 3924300 h 4469810"/>
              <a:gd name="connsiteX1" fmla="*/ 1676400 w 9182100"/>
              <a:gd name="connsiteY1" fmla="*/ 4457700 h 4469810"/>
              <a:gd name="connsiteX2" fmla="*/ 4857750 w 9182100"/>
              <a:gd name="connsiteY2" fmla="*/ 3352800 h 4469810"/>
              <a:gd name="connsiteX3" fmla="*/ 9182100 w 9182100"/>
              <a:gd name="connsiteY3" fmla="*/ 0 h 446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82100" h="4469810">
                <a:moveTo>
                  <a:pt x="0" y="3924300"/>
                </a:moveTo>
                <a:cubicBezTo>
                  <a:pt x="260350" y="4059237"/>
                  <a:pt x="733425" y="4552950"/>
                  <a:pt x="1676400" y="4457700"/>
                </a:cubicBezTo>
                <a:cubicBezTo>
                  <a:pt x="2619375" y="4362450"/>
                  <a:pt x="3606800" y="4095750"/>
                  <a:pt x="4857750" y="3352800"/>
                </a:cubicBezTo>
                <a:cubicBezTo>
                  <a:pt x="6108700" y="2609850"/>
                  <a:pt x="7732712" y="1471612"/>
                  <a:pt x="9182100" y="0"/>
                </a:cubicBezTo>
              </a:path>
            </a:pathLst>
          </a:custGeom>
          <a:noFill/>
          <a:ln w="25400">
            <a:gradFill>
              <a:gsLst>
                <a:gs pos="35000">
                  <a:srgbClr val="12798C"/>
                </a:gs>
                <a:gs pos="73000">
                  <a:srgbClr val="0E6577">
                    <a:alpha val="58000"/>
                  </a:srgbClr>
                </a:gs>
                <a:gs pos="100000">
                  <a:srgbClr val="042C3B">
                    <a:alpha val="57000"/>
                  </a:srgbClr>
                </a:gs>
                <a:gs pos="0">
                  <a:srgbClr val="137D91"/>
                </a:gs>
              </a:gsLst>
              <a:lin ang="12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 descr="页面收尾">
            <a:extLst>
              <a:ext uri="{FF2B5EF4-FFF2-40B4-BE49-F238E27FC236}">
                <a16:creationId xmlns:a16="http://schemas.microsoft.com/office/drawing/2014/main" id="{E91DD8CA-6F80-4384-8192-BA274FE51103}"/>
              </a:ext>
            </a:extLst>
          </p:cNvPr>
          <p:cNvSpPr txBox="1"/>
          <p:nvPr/>
        </p:nvSpPr>
        <p:spPr>
          <a:xfrm>
            <a:off x="1054099" y="1318846"/>
            <a:ext cx="10083802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Open Sans Extrabold" panose="020B0906030804020204" pitchFamily="34" charset="0"/>
              </a:rPr>
              <a:t>谢谢聆听</a:t>
            </a:r>
          </a:p>
        </p:txBody>
      </p:sp>
      <p:sp>
        <p:nvSpPr>
          <p:cNvPr id="15" name="文本框 14" descr="公司名称">
            <a:extLst>
              <a:ext uri="{FF2B5EF4-FFF2-40B4-BE49-F238E27FC236}">
                <a16:creationId xmlns:a16="http://schemas.microsoft.com/office/drawing/2014/main" id="{6F1A9D3F-DCD1-4F5F-8239-9730D2CA2A3B}"/>
              </a:ext>
            </a:extLst>
          </p:cNvPr>
          <p:cNvSpPr txBox="1"/>
          <p:nvPr/>
        </p:nvSpPr>
        <p:spPr>
          <a:xfrm>
            <a:off x="4653594" y="3031411"/>
            <a:ext cx="288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/>
                <a:cs typeface="Segoe UI Light" panose="020B0502040204020203" pitchFamily="34" charset="0"/>
              </a:rPr>
              <a:t>THANKS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E4539FF-5E55-4079-A8EB-DE8378D53E48}"/>
              </a:ext>
            </a:extLst>
          </p:cNvPr>
          <p:cNvSpPr/>
          <p:nvPr/>
        </p:nvSpPr>
        <p:spPr>
          <a:xfrm>
            <a:off x="4742792" y="3555988"/>
            <a:ext cx="1063758" cy="229702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53EE202-1B74-4A60-8A3B-150B40339F9B}"/>
              </a:ext>
            </a:extLst>
          </p:cNvPr>
          <p:cNvSpPr/>
          <p:nvPr/>
        </p:nvSpPr>
        <p:spPr>
          <a:xfrm>
            <a:off x="6368472" y="3550156"/>
            <a:ext cx="1063758" cy="229702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7621B5-4812-48DB-838B-836D8223BDB4}"/>
              </a:ext>
            </a:extLst>
          </p:cNvPr>
          <p:cNvSpPr/>
          <p:nvPr/>
        </p:nvSpPr>
        <p:spPr>
          <a:xfrm>
            <a:off x="549315" y="6354289"/>
            <a:ext cx="110933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Copyright © 2018 Star Voyage.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6329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>
                <a:alpha val="0"/>
              </a:schemeClr>
            </a:gs>
            <a:gs pos="74000">
              <a:schemeClr val="tx1">
                <a:alpha val="31000"/>
              </a:schemeClr>
            </a:gs>
            <a:gs pos="83000">
              <a:schemeClr val="tx1">
                <a:alpha val="53000"/>
              </a:schemeClr>
            </a:gs>
            <a:gs pos="100000">
              <a:schemeClr val="tx1"/>
            </a:gs>
          </a:gsLst>
          <a:lin ang="5400000" scaled="1"/>
        </a:gradFill>
        <a:ln>
          <a:noFill/>
        </a:ln>
      </a:spPr>
      <a:bodyPr wrap="square" rtlCol="0" anchor="ctr">
        <a:spAutoFit/>
      </a:bodyPr>
      <a:lstStyle>
        <a:defPPr algn="ctr">
          <a:defRPr sz="28700" dirty="0">
            <a:ln w="19050" cap="rnd" cmpd="thinThick">
              <a:gradFill>
                <a:gsLst>
                  <a:gs pos="51000">
                    <a:srgbClr val="07E4F7"/>
                  </a:gs>
                  <a:gs pos="0">
                    <a:srgbClr val="13FFEC"/>
                  </a:gs>
                  <a:gs pos="100000">
                    <a:srgbClr val="00D4FD"/>
                  </a:gs>
                </a:gsLst>
                <a:lin ang="5400000" scaled="1"/>
              </a:gradFill>
              <a:prstDash val="solid"/>
            </a:ln>
            <a:solidFill>
              <a:srgbClr val="404040"/>
            </a:solidFill>
            <a:effectLst/>
            <a:latin typeface="Source Han Sans ExtraLight" panose="020B0200000000000000" pitchFamily="34" charset="-122"/>
            <a:ea typeface="Source Han Sans ExtraLight" panose="020B0200000000000000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ti模板规范">
      <a:majorFont>
        <a:latin typeface="Segoe UI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229</Words>
  <Application>Microsoft Office PowerPoint</Application>
  <PresentationFormat>宽屏</PresentationFormat>
  <Paragraphs>18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Source Han Sans Bold</vt:lpstr>
      <vt:lpstr>Source Han Sans ExtraLight</vt:lpstr>
      <vt:lpstr>Source Han Sans Heavy</vt:lpstr>
      <vt:lpstr>Source Han Sans Light</vt:lpstr>
      <vt:lpstr>等线</vt:lpstr>
      <vt:lpstr>等线 Light</vt:lpstr>
      <vt:lpstr>方正风雅宋简体</vt:lpstr>
      <vt:lpstr>微软雅黑</vt:lpstr>
      <vt:lpstr>微软雅黑 Light</vt:lpstr>
      <vt:lpstr>Arial</vt:lpstr>
      <vt:lpstr>Calibri</vt:lpstr>
      <vt:lpstr>Segoe UI</vt:lpstr>
      <vt:lpstr>Segoe UI Light</vt:lpstr>
      <vt:lpstr>1_Office 主题​​</vt:lpstr>
      <vt:lpstr>3_Office 主题​​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 ming wei</dc:creator>
  <cp:lastModifiedBy>Ni ming wei</cp:lastModifiedBy>
  <cp:revision>2</cp:revision>
  <dcterms:created xsi:type="dcterms:W3CDTF">2019-10-24T12:38:24Z</dcterms:created>
  <dcterms:modified xsi:type="dcterms:W3CDTF">2019-10-24T13:51:31Z</dcterms:modified>
</cp:coreProperties>
</file>