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6870" y="2245995"/>
            <a:ext cx="17316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输入层（</a:t>
            </a:r>
            <a:r>
              <a:rPr lang="en-US" altLang="zh-CN" sz="1400"/>
              <a:t>28*28*1</a:t>
            </a:r>
            <a:r>
              <a:rPr lang="zh-CN" altLang="en-US" sz="1400"/>
              <a:t>）</a:t>
            </a:r>
            <a:endParaRPr lang="zh-CN" altLang="en-US" sz="1400"/>
          </a:p>
          <a:p>
            <a:r>
              <a:rPr lang="en-US" altLang="zh-CN" sz="1400"/>
              <a:t>28*28</a:t>
            </a:r>
            <a:r>
              <a:rPr lang="zh-CN" altLang="en-US" sz="1400"/>
              <a:t>代表着图片分辨率，</a:t>
            </a:r>
            <a:r>
              <a:rPr lang="en-US" altLang="zh-CN" sz="1400"/>
              <a:t>1</a:t>
            </a:r>
            <a:r>
              <a:rPr lang="zh-CN" altLang="en-US" sz="1400"/>
              <a:t>代表着单通道即黑白。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568960" y="1045845"/>
            <a:ext cx="1073785" cy="105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4470" y="1045845"/>
            <a:ext cx="1073785" cy="105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15540" y="2364105"/>
            <a:ext cx="17316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第一层卷积、激励层 感受视野</a:t>
            </a:r>
            <a:r>
              <a:rPr lang="en-US" altLang="zh-CN" sz="1400"/>
              <a:t>3</a:t>
            </a:r>
            <a:r>
              <a:rPr lang="en-US" altLang="zh-CN" sz="1400"/>
              <a:t>*3</a:t>
            </a:r>
            <a:r>
              <a:rPr lang="zh-CN" altLang="en-US" sz="1400"/>
              <a:t>，卷积核</a:t>
            </a:r>
            <a:r>
              <a:rPr lang="en-US" altLang="zh-CN" sz="1400"/>
              <a:t>32</a:t>
            </a:r>
            <a:r>
              <a:rPr lang="zh-CN" altLang="en-US" sz="1400"/>
              <a:t>个，步长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9" name="右箭头 8"/>
          <p:cNvSpPr/>
          <p:nvPr/>
        </p:nvSpPr>
        <p:spPr>
          <a:xfrm>
            <a:off x="1765300" y="1524000"/>
            <a:ext cx="857250" cy="2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28870" y="1045845"/>
            <a:ext cx="1073785" cy="105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99940" y="2461895"/>
            <a:ext cx="1731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第一层池化层 池化视野 </a:t>
            </a:r>
            <a:r>
              <a:rPr lang="en-US" altLang="zh-CN" sz="1400"/>
              <a:t>2*2</a:t>
            </a:r>
            <a:r>
              <a:rPr lang="zh-CN" altLang="en-US" sz="1400"/>
              <a:t>，步长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12" name="右箭头 11"/>
          <p:cNvSpPr/>
          <p:nvPr/>
        </p:nvSpPr>
        <p:spPr>
          <a:xfrm>
            <a:off x="3945255" y="1524000"/>
            <a:ext cx="857250" cy="2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04380" y="1045845"/>
            <a:ext cx="1073785" cy="105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75450" y="2472055"/>
            <a:ext cx="17316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/>
              <a:t>第二层卷积、激励层 感受视野</a:t>
            </a:r>
            <a:r>
              <a:rPr lang="en-US" altLang="zh-CN" sz="1400"/>
              <a:t>3</a:t>
            </a:r>
            <a:r>
              <a:rPr lang="en-US" altLang="zh-CN" sz="1400"/>
              <a:t>*3</a:t>
            </a:r>
            <a:r>
              <a:rPr lang="zh-CN" altLang="en-US" sz="1400"/>
              <a:t>，卷积核</a:t>
            </a:r>
            <a:r>
              <a:rPr lang="en-US" altLang="zh-CN" sz="1400"/>
              <a:t>64</a:t>
            </a:r>
            <a:r>
              <a:rPr lang="zh-CN" altLang="en-US" sz="1400"/>
              <a:t>个，步长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5" name="右箭头 14"/>
          <p:cNvSpPr/>
          <p:nvPr/>
        </p:nvSpPr>
        <p:spPr>
          <a:xfrm>
            <a:off x="6124575" y="1524000"/>
            <a:ext cx="857250" cy="2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87510" y="1045845"/>
            <a:ext cx="1073785" cy="105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958580" y="2461895"/>
            <a:ext cx="1731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第二层池化层 池化视野 </a:t>
            </a:r>
            <a:r>
              <a:rPr lang="en-US" altLang="zh-CN" sz="1400"/>
              <a:t>2*2</a:t>
            </a:r>
            <a:r>
              <a:rPr lang="zh-CN" altLang="en-US" sz="1400"/>
              <a:t>，步长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19" name="右箭头 18"/>
          <p:cNvSpPr/>
          <p:nvPr/>
        </p:nvSpPr>
        <p:spPr>
          <a:xfrm>
            <a:off x="8303895" y="1524000"/>
            <a:ext cx="857250" cy="2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16195" y="3794125"/>
            <a:ext cx="1073785" cy="105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9671050" y="3063240"/>
            <a:ext cx="306705" cy="730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599940" y="5294630"/>
            <a:ext cx="1731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第一层全连接层 设置成</a:t>
            </a:r>
            <a:r>
              <a:rPr lang="en-US" altLang="zh-CN" sz="1400"/>
              <a:t>2048</a:t>
            </a:r>
            <a:r>
              <a:rPr lang="zh-CN" altLang="en-US" sz="1400"/>
              <a:t>个神经元</a:t>
            </a:r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2871470" y="3794125"/>
            <a:ext cx="1073785" cy="105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4147185" y="4358005"/>
            <a:ext cx="694690" cy="216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15540" y="5367655"/>
            <a:ext cx="1731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第二层全连接层设置成</a:t>
            </a:r>
            <a:r>
              <a:rPr lang="en-US" altLang="zh-CN" sz="1400"/>
              <a:t>625</a:t>
            </a:r>
            <a:r>
              <a:rPr lang="zh-CN" altLang="en-US" sz="1400"/>
              <a:t>个神经元</a:t>
            </a:r>
            <a:endParaRPr lang="zh-CN" altLang="en-US" sz="1400"/>
          </a:p>
        </p:txBody>
      </p:sp>
      <p:sp>
        <p:nvSpPr>
          <p:cNvPr id="2" name="矩形 1"/>
          <p:cNvSpPr/>
          <p:nvPr/>
        </p:nvSpPr>
        <p:spPr>
          <a:xfrm>
            <a:off x="9287510" y="3850005"/>
            <a:ext cx="1073785" cy="105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58580" y="5367655"/>
            <a:ext cx="17316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/>
              <a:t>第三层卷积、激励层 感受视野</a:t>
            </a:r>
            <a:r>
              <a:rPr lang="en-US" altLang="zh-CN" sz="1400"/>
              <a:t>3*3</a:t>
            </a:r>
            <a:r>
              <a:rPr lang="zh-CN" altLang="en-US" sz="1400"/>
              <a:t>，卷积核</a:t>
            </a:r>
            <a:r>
              <a:rPr lang="en-US" altLang="zh-CN" sz="1400"/>
              <a:t>128</a:t>
            </a:r>
            <a:r>
              <a:rPr lang="zh-CN" altLang="en-US" sz="1400"/>
              <a:t>个，步长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4" name="矩形 3"/>
          <p:cNvSpPr/>
          <p:nvPr/>
        </p:nvSpPr>
        <p:spPr>
          <a:xfrm>
            <a:off x="7104380" y="3794125"/>
            <a:ext cx="1073785" cy="105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6287135" y="4358005"/>
            <a:ext cx="694690" cy="216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左箭头 24"/>
          <p:cNvSpPr/>
          <p:nvPr/>
        </p:nvSpPr>
        <p:spPr>
          <a:xfrm>
            <a:off x="8385175" y="4358005"/>
            <a:ext cx="694690" cy="216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775450" y="5367655"/>
            <a:ext cx="1731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第三层池化层 池化视野 </a:t>
            </a:r>
            <a:r>
              <a:rPr lang="en-US" altLang="zh-CN" sz="1400"/>
              <a:t>2*2</a:t>
            </a:r>
            <a:r>
              <a:rPr lang="zh-CN" altLang="en-US" sz="1400"/>
              <a:t>，步长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8" name="矩形 27"/>
          <p:cNvSpPr/>
          <p:nvPr/>
        </p:nvSpPr>
        <p:spPr>
          <a:xfrm>
            <a:off x="568960" y="3794125"/>
            <a:ext cx="1073785" cy="105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箭头 28"/>
          <p:cNvSpPr/>
          <p:nvPr/>
        </p:nvSpPr>
        <p:spPr>
          <a:xfrm>
            <a:off x="1927860" y="4358005"/>
            <a:ext cx="694690" cy="216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40030" y="5294630"/>
            <a:ext cx="1731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输出层，输出</a:t>
            </a:r>
            <a:r>
              <a:rPr lang="en-US" altLang="zh-CN" sz="1400"/>
              <a:t>0-9</a:t>
            </a:r>
            <a:r>
              <a:rPr lang="zh-CN" altLang="en-US" sz="1400"/>
              <a:t>十个数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演示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lyg</dc:creator>
  <cp:lastModifiedBy>ζั͡ޓއއއ㎕　　　　</cp:lastModifiedBy>
  <cp:revision>5</cp:revision>
  <dcterms:created xsi:type="dcterms:W3CDTF">2020-04-04T08:53:00Z</dcterms:created>
  <dcterms:modified xsi:type="dcterms:W3CDTF">2020-04-11T03:29:03Z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