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A12A3-E787-5919-1803-6F4122566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60EF75-D4D4-9643-1C06-4C24CE83F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8366E5-3DD6-322E-70EE-67F3C376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CE68-3555-4A96-A347-F082D40AFD35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D9E63A-F2AC-4CC8-D9B6-044ABD9C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479583-7B04-6FC0-2E88-4A2C0405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5EC5-5F11-43FE-BD95-DAEB044AF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76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0C379-E5A4-491E-25F8-200CE47D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96DA32-C70A-91A5-1D6F-FE732C5BF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53C87-03F3-F4F2-897C-0837F33F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CE68-3555-4A96-A347-F082D40AFD35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87E05B-0E12-68ED-23F5-CC068684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BA9A03-5A9C-803A-BF67-32C3CE87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5EC5-5F11-43FE-BD95-DAEB044AF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46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B25192-2430-7207-CC07-275E3ED5F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194203-4A3F-379F-397E-7EEC32501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CCB0DA-72ED-0471-D876-E794E0AC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CE68-3555-4A96-A347-F082D40AFD35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3CB84-37E9-BE61-5195-B2F51D82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7D6C98-0B41-EF03-7E9F-64654893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5EC5-5F11-43FE-BD95-DAEB044AF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22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6AD10-86BF-4DB2-AA24-09F9D0C7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299CD9-4A50-7262-EFF0-05EC2D8D6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E4865-1B85-6601-CE3C-A959735E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CE68-3555-4A96-A347-F082D40AFD35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F88034-04D5-D9E7-A78D-320AA615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39FF14-76CD-B8AB-33CD-E5BE084C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5EC5-5F11-43FE-BD95-DAEB044AF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00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FF7B1-C0DA-9096-3777-FC967B907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647CFB-2967-EB73-8202-F22F6B6E0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18A13-E966-18E2-87CE-205706F1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CE68-3555-4A96-A347-F082D40AFD35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8F75E-B57E-10E3-80E0-2FDB4567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605401-B18F-46BD-475A-D3AA4C7A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5EC5-5F11-43FE-BD95-DAEB044AF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953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5939A-B098-2A83-34C8-B01C65B4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372FD1-8F76-428A-B4F0-7A302E8E96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67D932-FE22-2466-0996-7273B5E04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371288-AA74-F992-41D3-6D5C4A42C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CE68-3555-4A96-A347-F082D40AFD35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E72B2F-7CDB-B1F7-96EE-40F4D09B9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948FBC-7408-972C-1397-F875E014D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5EC5-5F11-43FE-BD95-DAEB044AF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80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C8681-41C1-13E6-B960-537F88F2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DFC873-799E-8C08-719C-44CA78BAE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368516-C508-8A58-96F4-F1CD1AB14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87AADD-241B-6E4E-6656-DFBD4ADB5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92538B-38FB-E6F5-62FC-062D13427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81C593-1066-43DF-7C5B-33F72428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CE68-3555-4A96-A347-F082D40AFD35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B3D1D0-AE9D-4E6A-3E6B-70632CB4B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BC9B3C-C496-8978-2678-C334E276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5EC5-5F11-43FE-BD95-DAEB044AF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81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0ADF1-D413-386F-5178-DD567CD3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A6376E-1050-3C49-1F12-2622EAE2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CE68-3555-4A96-A347-F082D40AFD35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0A14D4-552C-054E-536C-5AB6559B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3C6E93-A93C-66CF-3DE1-32F686EA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5EC5-5F11-43FE-BD95-DAEB044AF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7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EEA0E5-EF07-568D-CC3B-419CD1F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CE68-3555-4A96-A347-F082D40AFD35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7E3F32-B3A6-9B29-4876-274C96FE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0ED117-F2CC-F429-3AA3-00B9557B2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5EC5-5F11-43FE-BD95-DAEB044AF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57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4841E-D8DA-84AD-02E9-E3B444E92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E7E3AD-0372-58C7-97EC-A88AF13FC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9812A3-93B0-E97B-57D5-A88838CB9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5FC7B7-006C-672F-739A-F03D66809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CE68-3555-4A96-A347-F082D40AFD35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531A29-57D6-9E2D-E61F-A39B3798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5DE110-3515-DF89-BF52-C5AC9ED0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5EC5-5F11-43FE-BD95-DAEB044AF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15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866C4-F7D1-8ACD-C150-0833143C1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AB5D31-21B8-C431-D532-3D8143E30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2D6F6-FBD7-6AE8-5B0E-0A625407D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9A65D7-F4E0-FC7B-19A2-193F0C76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CE68-3555-4A96-A347-F082D40AFD35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919080-0FC9-61D3-D5DC-96B98E15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7BCFB6-F06E-544E-7519-1EF94473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5EC5-5F11-43FE-BD95-DAEB044AF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79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50B597-CE93-E89A-9D00-AA2AFD8EC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625CFF-4E24-C4AC-65E2-C33FA85F3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B0EDCC-6C33-914C-3B3C-ABF9BFFD1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1CE68-3555-4A96-A347-F082D40AFD35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D5638-F92D-CD1B-5D54-D9B46D222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FB7104-87C4-650D-AB54-3D32DE5C0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E5EC5-5F11-43FE-BD95-DAEB044AF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97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74409BE-4CE5-DA99-ECD0-B7D7CE2FEC28}"/>
              </a:ext>
            </a:extLst>
          </p:cNvPr>
          <p:cNvSpPr/>
          <p:nvPr/>
        </p:nvSpPr>
        <p:spPr>
          <a:xfrm>
            <a:off x="1525524" y="389128"/>
            <a:ext cx="1554480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Process 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C93699-D6FD-D394-D163-CA66F3CFBAB4}"/>
              </a:ext>
            </a:extLst>
          </p:cNvPr>
          <p:cNvSpPr/>
          <p:nvPr/>
        </p:nvSpPr>
        <p:spPr>
          <a:xfrm>
            <a:off x="9525000" y="389128"/>
            <a:ext cx="1554480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Process 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5D863D-5F5C-DAA4-1652-B7EBD7C7A7DF}"/>
              </a:ext>
            </a:extLst>
          </p:cNvPr>
          <p:cNvSpPr/>
          <p:nvPr/>
        </p:nvSpPr>
        <p:spPr>
          <a:xfrm>
            <a:off x="5318760" y="389128"/>
            <a:ext cx="1554480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Process 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AD8F56D-C1FC-4385-0C32-18839CE030D7}"/>
              </a:ext>
            </a:extLst>
          </p:cNvPr>
          <p:cNvSpPr/>
          <p:nvPr/>
        </p:nvSpPr>
        <p:spPr>
          <a:xfrm>
            <a:off x="1645920" y="1474216"/>
            <a:ext cx="656844" cy="1241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File handle 1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B429F7-9FF2-F738-2425-E782E8CB54C2}"/>
              </a:ext>
            </a:extLst>
          </p:cNvPr>
          <p:cNvSpPr/>
          <p:nvPr/>
        </p:nvSpPr>
        <p:spPr>
          <a:xfrm>
            <a:off x="2423160" y="1474216"/>
            <a:ext cx="656844" cy="1241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File handle 2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38336B3-B5FD-8560-79DA-A3B331D8BD9F}"/>
              </a:ext>
            </a:extLst>
          </p:cNvPr>
          <p:cNvSpPr/>
          <p:nvPr/>
        </p:nvSpPr>
        <p:spPr>
          <a:xfrm>
            <a:off x="9973818" y="1703832"/>
            <a:ext cx="656844" cy="1241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File handle 4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3170867-CFB5-8109-E42C-9E809A7BA2E8}"/>
              </a:ext>
            </a:extLst>
          </p:cNvPr>
          <p:cNvSpPr/>
          <p:nvPr/>
        </p:nvSpPr>
        <p:spPr>
          <a:xfrm>
            <a:off x="5767578" y="1626616"/>
            <a:ext cx="656844" cy="1241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File handle 3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2B4EA96-E6E4-DC3E-FCB3-3BE87001D346}"/>
              </a:ext>
            </a:extLst>
          </p:cNvPr>
          <p:cNvSpPr/>
          <p:nvPr/>
        </p:nvSpPr>
        <p:spPr>
          <a:xfrm>
            <a:off x="1525524" y="3163824"/>
            <a:ext cx="9553956" cy="578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Virtual File System Manager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4DA38CA-C655-A622-3509-2C1D826B8447}"/>
              </a:ext>
            </a:extLst>
          </p:cNvPr>
          <p:cNvSpPr/>
          <p:nvPr/>
        </p:nvSpPr>
        <p:spPr>
          <a:xfrm>
            <a:off x="2825496" y="4153408"/>
            <a:ext cx="2493264" cy="578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Virtual File System 1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4253899-C039-EAD6-556E-D34CE4BAB03C}"/>
              </a:ext>
            </a:extLst>
          </p:cNvPr>
          <p:cNvSpPr/>
          <p:nvPr/>
        </p:nvSpPr>
        <p:spPr>
          <a:xfrm>
            <a:off x="7031736" y="4153408"/>
            <a:ext cx="2493264" cy="578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Virtual File System 2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CE4AD93-2E99-AE2D-A1D8-54859C7AFEEC}"/>
              </a:ext>
            </a:extLst>
          </p:cNvPr>
          <p:cNvSpPr/>
          <p:nvPr/>
        </p:nvSpPr>
        <p:spPr>
          <a:xfrm>
            <a:off x="7816596" y="5084064"/>
            <a:ext cx="923544" cy="578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FAT32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9B49107-A3DD-A784-4684-0120B6E1A1F3}"/>
              </a:ext>
            </a:extLst>
          </p:cNvPr>
          <p:cNvSpPr/>
          <p:nvPr/>
        </p:nvSpPr>
        <p:spPr>
          <a:xfrm>
            <a:off x="7816596" y="5934113"/>
            <a:ext cx="923544" cy="578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Disk1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CF5781E-E952-8214-FFE7-997469622198}"/>
              </a:ext>
            </a:extLst>
          </p:cNvPr>
          <p:cNvCxnSpPr>
            <a:stCxn id="8" idx="0"/>
          </p:cNvCxnSpPr>
          <p:nvPr/>
        </p:nvCxnSpPr>
        <p:spPr>
          <a:xfrm flipV="1">
            <a:off x="1974342" y="907288"/>
            <a:ext cx="0" cy="5669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E0B63D7-2C93-A366-1E92-F708BC4B4491}"/>
              </a:ext>
            </a:extLst>
          </p:cNvPr>
          <p:cNvCxnSpPr>
            <a:stCxn id="12" idx="0"/>
          </p:cNvCxnSpPr>
          <p:nvPr/>
        </p:nvCxnSpPr>
        <p:spPr>
          <a:xfrm flipV="1">
            <a:off x="2751582" y="907288"/>
            <a:ext cx="0" cy="5669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BA74DB1-CDD5-46A7-5F57-D966063FCF9A}"/>
              </a:ext>
            </a:extLst>
          </p:cNvPr>
          <p:cNvCxnSpPr>
            <a:stCxn id="14" idx="0"/>
            <a:endCxn id="7" idx="2"/>
          </p:cNvCxnSpPr>
          <p:nvPr/>
        </p:nvCxnSpPr>
        <p:spPr>
          <a:xfrm flipV="1">
            <a:off x="6096000" y="907288"/>
            <a:ext cx="0" cy="7193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0772A59-E91D-5568-87F0-F9D53F3FE84A}"/>
              </a:ext>
            </a:extLst>
          </p:cNvPr>
          <p:cNvCxnSpPr>
            <a:stCxn id="13" idx="0"/>
            <a:endCxn id="6" idx="2"/>
          </p:cNvCxnSpPr>
          <p:nvPr/>
        </p:nvCxnSpPr>
        <p:spPr>
          <a:xfrm flipV="1">
            <a:off x="10302240" y="907288"/>
            <a:ext cx="0" cy="7965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D0AE1B0-FBDF-0113-1837-220158FFAE18}"/>
              </a:ext>
            </a:extLst>
          </p:cNvPr>
          <p:cNvCxnSpPr>
            <a:stCxn id="8" idx="2"/>
          </p:cNvCxnSpPr>
          <p:nvPr/>
        </p:nvCxnSpPr>
        <p:spPr>
          <a:xfrm>
            <a:off x="1974342" y="2715768"/>
            <a:ext cx="0" cy="4480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BDC40B0-2470-9357-6C52-EB7EB7B22370}"/>
              </a:ext>
            </a:extLst>
          </p:cNvPr>
          <p:cNvCxnSpPr>
            <a:stCxn id="12" idx="2"/>
          </p:cNvCxnSpPr>
          <p:nvPr/>
        </p:nvCxnSpPr>
        <p:spPr>
          <a:xfrm>
            <a:off x="2751582" y="2715768"/>
            <a:ext cx="0" cy="4480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A940C49-A73A-17D9-8A1E-CA3DD52A915C}"/>
              </a:ext>
            </a:extLst>
          </p:cNvPr>
          <p:cNvCxnSpPr>
            <a:stCxn id="14" idx="2"/>
          </p:cNvCxnSpPr>
          <p:nvPr/>
        </p:nvCxnSpPr>
        <p:spPr>
          <a:xfrm>
            <a:off x="6096000" y="2868168"/>
            <a:ext cx="0" cy="3342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41F4AEB-3387-DA8B-1E4D-3A3ECE9BBCA0}"/>
              </a:ext>
            </a:extLst>
          </p:cNvPr>
          <p:cNvCxnSpPr>
            <a:stCxn id="13" idx="2"/>
          </p:cNvCxnSpPr>
          <p:nvPr/>
        </p:nvCxnSpPr>
        <p:spPr>
          <a:xfrm>
            <a:off x="10302240" y="2945384"/>
            <a:ext cx="0" cy="2184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30AC87A-42B7-BC95-F4DE-BFA51529F17A}"/>
              </a:ext>
            </a:extLst>
          </p:cNvPr>
          <p:cNvCxnSpPr>
            <a:stCxn id="16" idx="0"/>
          </p:cNvCxnSpPr>
          <p:nvPr/>
        </p:nvCxnSpPr>
        <p:spPr>
          <a:xfrm flipV="1">
            <a:off x="4072128" y="3598223"/>
            <a:ext cx="0" cy="55518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97AEFCF-D884-DB7D-5787-AC91BA70D221}"/>
              </a:ext>
            </a:extLst>
          </p:cNvPr>
          <p:cNvCxnSpPr>
            <a:stCxn id="17" idx="0"/>
          </p:cNvCxnSpPr>
          <p:nvPr/>
        </p:nvCxnSpPr>
        <p:spPr>
          <a:xfrm flipV="1">
            <a:off x="8278368" y="3705101"/>
            <a:ext cx="0" cy="4483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39149E8-0387-7EA6-F0E7-3E14C95D7186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8278368" y="4731512"/>
            <a:ext cx="0" cy="3525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3748384-8D0D-74A9-6186-3CF7367029CB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8278368" y="5662168"/>
            <a:ext cx="0" cy="2719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E3DDD1A2-915E-0568-A2E3-AEB7B08BB800}"/>
              </a:ext>
            </a:extLst>
          </p:cNvPr>
          <p:cNvSpPr/>
          <p:nvPr/>
        </p:nvSpPr>
        <p:spPr>
          <a:xfrm>
            <a:off x="2825496" y="5250688"/>
            <a:ext cx="2493264" cy="578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Stupid File System</a:t>
            </a:r>
            <a:endParaRPr lang="zh-CN" altLang="en-US" dirty="0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6797298-5BFE-6644-C5BE-33BB11EFA2DA}"/>
              </a:ext>
            </a:extLst>
          </p:cNvPr>
          <p:cNvCxnSpPr>
            <a:stCxn id="49" idx="0"/>
          </p:cNvCxnSpPr>
          <p:nvPr/>
        </p:nvCxnSpPr>
        <p:spPr>
          <a:xfrm flipV="1">
            <a:off x="4072128" y="4695503"/>
            <a:ext cx="0" cy="55518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21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35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亚宁</dc:creator>
  <cp:lastModifiedBy>李 亚宁</cp:lastModifiedBy>
  <cp:revision>9</cp:revision>
  <dcterms:created xsi:type="dcterms:W3CDTF">2022-06-05T12:59:59Z</dcterms:created>
  <dcterms:modified xsi:type="dcterms:W3CDTF">2022-06-05T13:16:08Z</dcterms:modified>
</cp:coreProperties>
</file>