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5127-864E-DDC5-F8BC-7E6BAFD01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75294-424E-6DC1-147F-687EA5BF9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BFB59-1BBC-DBA5-C6DD-5B16B58E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25BDE-AF8F-3A78-1124-B430ACD3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04EB3-977D-2DFE-952D-B94B33D3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7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7A081-157F-B9A3-0DF1-1B3F255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45E7D-C54C-40C6-3FC4-32A6A38B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91937-92D1-CAD6-822D-4570B64C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A7FC1-068C-A33C-9614-2F954100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9D7CE-81F4-104D-1B9A-2EB9811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7283FB-79CE-F5E1-1931-DBA8DD127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E78170-9F56-C646-FB36-AA1450754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A5B22-B989-AC53-C16F-67221C82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54015-1D72-6249-A766-5C1EAC62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847B7-64C3-FB26-7B1C-BA707C79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118C9-35A4-D2A2-63D5-E2AEA020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9893C-DC3E-099B-E086-F227FC49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B6182-A88B-E2F6-F318-4AD93029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3278C-32FE-B8B8-2991-C0453AFA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B5CB8-B7CA-9503-7915-2C4113EC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6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4C143-B699-8EA6-429A-E67FC609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3966F-FB5D-4EAE-28E2-E03032AF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91428-3871-98BE-6447-5E4554B7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CF411-A096-203C-3215-CC43213D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58733-0B44-B56C-AF53-15F84EFC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0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9C39B-B575-3F0C-7DA8-18652836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F5748-3C0E-AF32-1708-212A17449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7292F-8EDF-6811-66E9-DCF9673B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7751A-8355-EBA9-CFC4-71905A76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1EF4D-A589-774D-A582-C2DFF96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D2568-C186-54AB-117B-1EEC4395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0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447E9-7162-F861-9922-B25A1C87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DD676-0432-DE6C-5ECA-71F40731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EF25C-86A3-EB0A-7FF2-395F28D1D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49458E-2906-CBB7-C715-0FD7396C4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93945-AEF4-C74A-688C-AED1BB7F3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C93765-2F56-8751-0288-1C99AEAF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42FCB5-1823-11A5-CFA2-F7AAE4F7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47EEF4-0B97-3150-C656-0374029E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6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B99E-F4AB-003C-566F-2ADAF430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6EA6F2-96B3-04C6-3237-36C87880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AD2534-CA29-470A-0857-93EA70C6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249A5-F340-5B1C-EAD9-6C96B9E3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6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91629E-7EE3-1E41-D355-B5DF88E2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29BA68-1793-E4F3-C010-B9961A5E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13F7CA-BFE8-CAB5-E6C2-3B1B81C1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48BF5-2C28-1A7D-EB5B-8522B30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6C2E8-4003-5115-2B74-92478962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CF9B3-AD5F-B973-2746-63D75D0E8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F5BC1-051F-C2D1-EC34-21C4C90D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2F7D8-1CDC-D306-3151-7DB21849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FCEC5-1B6B-3D99-F1B2-ADB40003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6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F6F8-440B-2903-631D-A1EE6161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101DF-FF15-1D87-9B6E-E56615764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48EE44-835F-2FD9-8709-8B73F3C7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DAD63-4E92-04F8-C556-2ACE58BA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AA0ED-8672-8FFE-4D44-FC232B85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4C032-70A1-C5D2-EB4C-6AFBDF3D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6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0BEC3-5859-32E1-F240-CFAAE70F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61A5B-1EDF-353D-6AB5-44D5CD5D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1E436-F416-F324-BAFD-5CB61800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C39D-99CB-45C8-93CD-2CE85FD2A18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2C146-9486-EAD4-B2EA-151E6F2C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37794-14DD-2058-775E-EC9AD600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E7E8B-5399-4793-A535-6C3333847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E63AF7-8000-3C50-881C-7F09375898B8}"/>
              </a:ext>
            </a:extLst>
          </p:cNvPr>
          <p:cNvSpPr/>
          <p:nvPr/>
        </p:nvSpPr>
        <p:spPr>
          <a:xfrm>
            <a:off x="323088" y="2616200"/>
            <a:ext cx="11887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S-None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9934C6-A7BA-FDA7-B8FE-780883AED57A}"/>
              </a:ext>
            </a:extLst>
          </p:cNvPr>
          <p:cNvSpPr/>
          <p:nvPr/>
        </p:nvSpPr>
        <p:spPr>
          <a:xfrm>
            <a:off x="2532888" y="1116584"/>
            <a:ext cx="1429512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S-Allocated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816C5C-4E2C-A075-1266-6F69617A2966}"/>
              </a:ext>
            </a:extLst>
          </p:cNvPr>
          <p:cNvSpPr/>
          <p:nvPr/>
        </p:nvSpPr>
        <p:spPr>
          <a:xfrm>
            <a:off x="5324856" y="1147950"/>
            <a:ext cx="1188720" cy="76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</a:t>
            </a:r>
            <a:r>
              <a:rPr lang="en-US" altLang="zh-CN" dirty="0" err="1"/>
              <a:t>Initing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4F0543-B7FC-33BD-EE28-5997E0595E84}"/>
              </a:ext>
            </a:extLst>
          </p:cNvPr>
          <p:cNvSpPr/>
          <p:nvPr/>
        </p:nvSpPr>
        <p:spPr>
          <a:xfrm>
            <a:off x="8206647" y="1239249"/>
            <a:ext cx="1188720" cy="64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S-Ready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891673-B465-BA42-768D-BF6987CA9DE4}"/>
              </a:ext>
            </a:extLst>
          </p:cNvPr>
          <p:cNvSpPr/>
          <p:nvPr/>
        </p:nvSpPr>
        <p:spPr>
          <a:xfrm>
            <a:off x="9990563" y="2765960"/>
            <a:ext cx="1878349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</a:t>
            </a:r>
            <a:r>
              <a:rPr lang="en-US" altLang="zh-CN" dirty="0" err="1"/>
              <a:t>UserRunning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ADD2B6-C3D3-75B2-FB50-CE11054834EF}"/>
              </a:ext>
            </a:extLst>
          </p:cNvPr>
          <p:cNvSpPr/>
          <p:nvPr/>
        </p:nvSpPr>
        <p:spPr>
          <a:xfrm>
            <a:off x="8104631" y="4536442"/>
            <a:ext cx="1382449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S-Sleeping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E5AA3D-8740-E581-D0C1-88C3F6917ABA}"/>
              </a:ext>
            </a:extLst>
          </p:cNvPr>
          <p:cNvSpPr/>
          <p:nvPr/>
        </p:nvSpPr>
        <p:spPr>
          <a:xfrm>
            <a:off x="5366693" y="4522217"/>
            <a:ext cx="1317572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S-Running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931D75-158C-7782-B78B-085E97059B61}"/>
              </a:ext>
            </a:extLst>
          </p:cNvPr>
          <p:cNvSpPr/>
          <p:nvPr/>
        </p:nvSpPr>
        <p:spPr>
          <a:xfrm>
            <a:off x="2532888" y="4522217"/>
            <a:ext cx="11887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</a:t>
            </a:r>
            <a:r>
              <a:rPr lang="en-US" altLang="zh-CN" dirty="0" err="1"/>
              <a:t>Quiting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7FD2E5-C78F-E90A-E622-0A973AB6A86C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917448" y="1522984"/>
            <a:ext cx="1615440" cy="1093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7AF9D3D-2716-9974-BD5F-75538A8A4314}"/>
              </a:ext>
            </a:extLst>
          </p:cNvPr>
          <p:cNvSpPr txBox="1"/>
          <p:nvPr/>
        </p:nvSpPr>
        <p:spPr>
          <a:xfrm rot="19591535">
            <a:off x="861271" y="174471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alloc</a:t>
            </a:r>
            <a:r>
              <a:rPr lang="en-US" altLang="zh-CN" dirty="0"/>
              <a:t> process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54C9B9C-3DB7-9515-1E96-177140C4611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1522984"/>
            <a:ext cx="1362456" cy="7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61729A8-0EA2-7CF5-DA14-42C73DAA68CA}"/>
              </a:ext>
            </a:extLst>
          </p:cNvPr>
          <p:cNvSpPr txBox="1"/>
          <p:nvPr/>
        </p:nvSpPr>
        <p:spPr>
          <a:xfrm>
            <a:off x="3816096" y="1136904"/>
            <a:ext cx="1508760" cy="335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63C3A9D-93B4-087B-138B-431FDE3C2F5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25613" y="1551216"/>
            <a:ext cx="1881034" cy="8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04F8F8A-E7A9-2450-A396-4995BDC14CB4}"/>
              </a:ext>
            </a:extLst>
          </p:cNvPr>
          <p:cNvSpPr txBox="1"/>
          <p:nvPr/>
        </p:nvSpPr>
        <p:spPr>
          <a:xfrm>
            <a:off x="6571488" y="1175530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3587837-97A9-80DA-6358-55044F50B8A5}"/>
              </a:ext>
            </a:extLst>
          </p:cNvPr>
          <p:cNvCxnSpPr>
            <a:cxnSpLocks/>
            <a:stCxn id="7" idx="1"/>
            <a:endCxn id="10" idx="0"/>
          </p:cNvCxnSpPr>
          <p:nvPr/>
        </p:nvCxnSpPr>
        <p:spPr>
          <a:xfrm flipH="1">
            <a:off x="6025479" y="1560052"/>
            <a:ext cx="2181168" cy="2962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F081AFE-44CB-764E-976B-459BA9A10C5C}"/>
              </a:ext>
            </a:extLst>
          </p:cNvPr>
          <p:cNvSpPr txBox="1"/>
          <p:nvPr/>
        </p:nvSpPr>
        <p:spPr>
          <a:xfrm rot="18386190">
            <a:off x="6597693" y="2581294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F2C2F82-6ECC-122D-293A-20ECA6B9DAF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8795856" y="1880855"/>
            <a:ext cx="5151" cy="2655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916E872-7ADB-58DC-195C-31108513A2C0}"/>
              </a:ext>
            </a:extLst>
          </p:cNvPr>
          <p:cNvSpPr txBox="1"/>
          <p:nvPr/>
        </p:nvSpPr>
        <p:spPr>
          <a:xfrm rot="16200000">
            <a:off x="7997427" y="3244333"/>
            <a:ext cx="91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signal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5F2646-B5D0-3378-F5F5-D55822C8D363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6684265" y="1880855"/>
            <a:ext cx="2116742" cy="3047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B67F283-AB08-DFB8-8C76-7A571D49CE36}"/>
              </a:ext>
            </a:extLst>
          </p:cNvPr>
          <p:cNvSpPr txBox="1"/>
          <p:nvPr/>
        </p:nvSpPr>
        <p:spPr>
          <a:xfrm rot="18295142">
            <a:off x="7213783" y="3117948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3DBA0B0-EA05-4E21-4B4B-8A7B2A4249AA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684265" y="4928617"/>
            <a:ext cx="1420366" cy="1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CF1FAB8-486E-58BC-0457-638F48D42968}"/>
              </a:ext>
            </a:extLst>
          </p:cNvPr>
          <p:cNvSpPr txBox="1"/>
          <p:nvPr/>
        </p:nvSpPr>
        <p:spPr>
          <a:xfrm>
            <a:off x="6660749" y="452221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wait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92CC7CF-33A8-4157-6E7F-06CFC6400D14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395367" y="1560052"/>
            <a:ext cx="1534371" cy="12059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7FFFE54-0F4D-8C14-330D-10BF2C4676B5}"/>
              </a:ext>
            </a:extLst>
          </p:cNvPr>
          <p:cNvSpPr txBox="1"/>
          <p:nvPr/>
        </p:nvSpPr>
        <p:spPr>
          <a:xfrm rot="2396939">
            <a:off x="9725778" y="1689789"/>
            <a:ext cx="65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trap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3FF994C-13BA-80F9-8266-F87F21A8CF48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721608" y="4928617"/>
            <a:ext cx="16450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3DE4F2A-7CD5-A483-C106-D98E4ED2D710}"/>
              </a:ext>
            </a:extLst>
          </p:cNvPr>
          <p:cNvSpPr txBox="1"/>
          <p:nvPr/>
        </p:nvSpPr>
        <p:spPr>
          <a:xfrm>
            <a:off x="3805855" y="4485150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1C9C334-49A7-0A5D-9222-A0986E63EC67}"/>
              </a:ext>
            </a:extLst>
          </p:cNvPr>
          <p:cNvCxnSpPr>
            <a:cxnSpLocks/>
            <a:stCxn id="11" idx="1"/>
            <a:endCxn id="4" idx="2"/>
          </p:cNvCxnSpPr>
          <p:nvPr/>
        </p:nvCxnSpPr>
        <p:spPr>
          <a:xfrm flipH="1" flipV="1">
            <a:off x="917448" y="3429000"/>
            <a:ext cx="1615440" cy="14996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F99B5A7-CDBA-7F02-C4C7-86036083DCFE}"/>
              </a:ext>
            </a:extLst>
          </p:cNvPr>
          <p:cNvSpPr txBox="1"/>
          <p:nvPr/>
        </p:nvSpPr>
        <p:spPr>
          <a:xfrm rot="2540792">
            <a:off x="1094292" y="4014919"/>
            <a:ext cx="188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4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亚宁</dc:creator>
  <cp:lastModifiedBy>李 亚宁</cp:lastModifiedBy>
  <cp:revision>6</cp:revision>
  <dcterms:created xsi:type="dcterms:W3CDTF">2022-06-05T12:42:34Z</dcterms:created>
  <dcterms:modified xsi:type="dcterms:W3CDTF">2022-06-05T13:16:04Z</dcterms:modified>
</cp:coreProperties>
</file>