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5CEA9-D531-6FE0-C0D1-178B3A3A9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43396-2B86-CB5C-E9CD-337B0A490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3FB13-6821-CBA3-26A3-BB1359C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734DB-505D-0C6E-3806-8894D5B9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83D99-0ED7-F327-1DBA-2D9376CA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BE4F-C114-8CD2-A7C2-61163CE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77C5E-671B-25F0-2580-6792D64B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AA71F-DE9B-D16E-AB50-763058F3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3C13C-987A-8EEE-A35B-C5DBA59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E43D3-D918-16BB-8469-0FE3FDCA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B2AD3-DFD6-B62C-3265-CF98BABE6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7910E-99A4-9BE6-05AF-4602B8D3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EB080-39C5-7FDD-E3D7-0230EE46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D3B20-21D4-51BF-F65C-04470D6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C6EF4-D0DC-06DE-6091-28CD6B3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5DC53-6EAB-A5E6-40B3-2680BB7C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CD16A-3AE6-6558-6245-A1C3C84C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075A4-CCAF-ACB2-3EDF-45DDB114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E1883-2624-FC19-CF60-67A9B659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883DE-F0B3-F8FC-1767-5605871F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3C44-BF01-FA30-ADCC-B7F5B89B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419EF-A405-A182-70B1-8BFE28A4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1BF7A-984E-03C2-900C-D44D36FB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8D01-2B58-271C-64A7-F157995C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7AB7E-F9C4-6A6D-03CF-F697F69D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6B67-09D1-B690-6840-F02580A3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E8D20-E9C3-57BF-629C-764517CE3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ABDE3-A990-2076-121E-E0B58F53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98766-27CE-49B8-ACA2-8D96CA5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77C3D-38F0-F1EC-5EB9-3AEA4E3E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A69EC-DCDE-A923-3135-00957F39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A5CB-C4D9-C47E-2587-12406B4B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EDBB1-6BFB-5536-BF77-3D35C444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55765-A63E-1373-D59C-89E7914F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D085A-8BF4-CA8F-F98A-442BAD48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9F8D0-F724-6E5A-871F-047705114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F2E5B-0A0C-D5BA-3928-916FEEBA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4DF69F-8A0A-4991-EE24-9D5DAE8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2CA3D-A9FF-B3E6-3206-E6D0786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AC01-4815-16F1-58C7-91EEA113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5FAAD-F564-D98B-13B2-C74241F2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23DDF-BBD3-E9E8-6B6E-5A54209A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855EC-B55B-A024-2D68-319F2C7C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7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3BD1C-7275-A339-F2EC-D59F36CA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FF1F7-5546-CDE5-42A2-C147FE75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DD132-174F-49CF-07BA-AFB9054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E665-79BB-4EE2-80B9-4B58B666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B44A0-FB0C-1FDC-9CC2-71F0E84D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1A140-BC97-BF3B-728A-F88322C4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C2F5F-180D-D642-9D4A-1D7AC0B1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8EC9-6F11-5B07-B7E1-8EF5EE2B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3FFE9-79EA-1E53-4BEF-300BC53C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D444E-5F43-437B-6E88-0C9C2DA6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F823B-E669-AAD7-59D4-7C8FB73AC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0296D-664A-261D-5AF5-ED2CB4D9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ED7F8-C1A7-7D55-35A2-B499D13A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461A9-8C06-8A6B-B608-65435D90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E8BC0-2AFE-AEEA-9BA8-E89031AB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32AE82-FE27-12B6-3230-64301D9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505FE-BCA4-6721-564A-E96B8316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503BE-9C16-6845-39D2-7B185356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D996-C39E-4553-BE4B-FB1BDB664D6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A0765-BB5A-9EAE-9BD1-34D308C8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496A5-510F-3A4E-35F0-F7BC70537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A77F-63F8-4930-8EC4-4FA773CF1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808A2-F85D-95F4-553F-5C563D761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AAE05-35B7-FE92-72F8-6EADDBAA0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品亦</dc:creator>
  <cp:lastModifiedBy>钱 品亦</cp:lastModifiedBy>
  <cp:revision>2</cp:revision>
  <dcterms:created xsi:type="dcterms:W3CDTF">2022-06-05T12:25:59Z</dcterms:created>
  <dcterms:modified xsi:type="dcterms:W3CDTF">2022-06-05T12:26:06Z</dcterms:modified>
</cp:coreProperties>
</file>