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60" r:id="rId3"/>
    <p:sldId id="279" r:id="rId4"/>
    <p:sldId id="292" r:id="rId5"/>
    <p:sldId id="288" r:id="rId6"/>
    <p:sldId id="289" r:id="rId7"/>
    <p:sldId id="287" r:id="rId8"/>
    <p:sldId id="259" r:id="rId9"/>
    <p:sldId id="257" r:id="rId10"/>
    <p:sldId id="270" r:id="rId11"/>
    <p:sldId id="283" r:id="rId12"/>
    <p:sldId id="284" r:id="rId13"/>
    <p:sldId id="285" r:id="rId14"/>
    <p:sldId id="286" r:id="rId15"/>
    <p:sldId id="272" r:id="rId16"/>
    <p:sldId id="290" r:id="rId17"/>
    <p:sldId id="293" r:id="rId18"/>
    <p:sldId id="294" r:id="rId19"/>
    <p:sldId id="291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40" autoAdjust="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5EECC-FDE3-4821-BEC4-75B8695C42B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12A7168-BF2A-4EA6-A13C-5E2428465DB4}">
      <dgm:prSet phldrT="[文本]"/>
      <dgm:spPr/>
      <dgm:t>
        <a:bodyPr/>
        <a:lstStyle/>
        <a:p>
          <a:r>
            <a:rPr lang="zh-CN" altLang="en-US" dirty="0"/>
            <a:t>项目简介</a:t>
          </a:r>
        </a:p>
      </dgm:t>
    </dgm:pt>
    <dgm:pt modelId="{87C1A045-D6A4-46EF-864A-3144ED495A18}" type="parTrans" cxnId="{21B8E313-3515-4838-8FF1-E9F95EAC8D4A}">
      <dgm:prSet/>
      <dgm:spPr/>
      <dgm:t>
        <a:bodyPr/>
        <a:lstStyle/>
        <a:p>
          <a:endParaRPr lang="zh-CN" altLang="en-US"/>
        </a:p>
      </dgm:t>
    </dgm:pt>
    <dgm:pt modelId="{BC8EC9AD-7DE4-4FD5-AC15-8A92A23273E4}" type="sibTrans" cxnId="{21B8E313-3515-4838-8FF1-E9F95EAC8D4A}">
      <dgm:prSet/>
      <dgm:spPr/>
      <dgm:t>
        <a:bodyPr/>
        <a:lstStyle/>
        <a:p>
          <a:endParaRPr lang="zh-CN" altLang="en-US"/>
        </a:p>
      </dgm:t>
    </dgm:pt>
    <dgm:pt modelId="{43CDE71C-6A01-4CE8-BC9C-F1CE0FB6DE1C}">
      <dgm:prSet phldrT="[文本]"/>
      <dgm:spPr/>
      <dgm:t>
        <a:bodyPr/>
        <a:lstStyle/>
        <a:p>
          <a:r>
            <a:rPr lang="zh-CN" altLang="en-US" dirty="0"/>
            <a:t>项目特色</a:t>
          </a:r>
        </a:p>
      </dgm:t>
    </dgm:pt>
    <dgm:pt modelId="{1680CF21-231B-440E-B0E1-716E0E1A893F}" type="parTrans" cxnId="{08F0ADA6-0A5B-4AB1-B8C0-AD0C5ABCEC29}">
      <dgm:prSet/>
      <dgm:spPr/>
      <dgm:t>
        <a:bodyPr/>
        <a:lstStyle/>
        <a:p>
          <a:endParaRPr lang="zh-CN" altLang="en-US"/>
        </a:p>
      </dgm:t>
    </dgm:pt>
    <dgm:pt modelId="{88E30FBC-C281-4D2E-8E47-465C2C2C167E}" type="sibTrans" cxnId="{08F0ADA6-0A5B-4AB1-B8C0-AD0C5ABCEC29}">
      <dgm:prSet/>
      <dgm:spPr/>
      <dgm:t>
        <a:bodyPr/>
        <a:lstStyle/>
        <a:p>
          <a:endParaRPr lang="zh-CN" altLang="en-US"/>
        </a:p>
      </dgm:t>
    </dgm:pt>
    <dgm:pt modelId="{B80D0B1A-4E68-4B0A-9D04-3D47750E4256}">
      <dgm:prSet phldrT="[文本]"/>
      <dgm:spPr/>
      <dgm:t>
        <a:bodyPr/>
        <a:lstStyle/>
        <a:p>
          <a:r>
            <a:rPr lang="zh-CN" altLang="en-US" dirty="0"/>
            <a:t>项目开发</a:t>
          </a:r>
        </a:p>
      </dgm:t>
    </dgm:pt>
    <dgm:pt modelId="{1D6D4239-C7C8-4908-BFAF-7B161AE41EA1}" type="parTrans" cxnId="{26CA9AA9-73DA-4DAD-84BF-7573F39F8AC2}">
      <dgm:prSet/>
      <dgm:spPr/>
      <dgm:t>
        <a:bodyPr/>
        <a:lstStyle/>
        <a:p>
          <a:endParaRPr lang="zh-CN" altLang="en-US"/>
        </a:p>
      </dgm:t>
    </dgm:pt>
    <dgm:pt modelId="{E44DD4D6-3070-4FBC-A168-166BD522B124}" type="sibTrans" cxnId="{26CA9AA9-73DA-4DAD-84BF-7573F39F8AC2}">
      <dgm:prSet/>
      <dgm:spPr/>
      <dgm:t>
        <a:bodyPr/>
        <a:lstStyle/>
        <a:p>
          <a:endParaRPr lang="zh-CN" altLang="en-US"/>
        </a:p>
      </dgm:t>
    </dgm:pt>
    <dgm:pt modelId="{5D483395-482F-426E-A17A-7BF5A85658B1}" type="pres">
      <dgm:prSet presAssocID="{9C45EECC-FDE3-4821-BEC4-75B8695C42B1}" presName="linear" presStyleCnt="0">
        <dgm:presLayoutVars>
          <dgm:dir/>
          <dgm:animLvl val="lvl"/>
          <dgm:resizeHandles val="exact"/>
        </dgm:presLayoutVars>
      </dgm:prSet>
      <dgm:spPr/>
    </dgm:pt>
    <dgm:pt modelId="{AA4202B9-734B-49DB-B1D1-E951BF441923}" type="pres">
      <dgm:prSet presAssocID="{212A7168-BF2A-4EA6-A13C-5E2428465DB4}" presName="parentLin" presStyleCnt="0"/>
      <dgm:spPr/>
    </dgm:pt>
    <dgm:pt modelId="{F1AEA810-8066-4921-BEAC-677DA07C7945}" type="pres">
      <dgm:prSet presAssocID="{212A7168-BF2A-4EA6-A13C-5E2428465DB4}" presName="parentLeftMargin" presStyleLbl="node1" presStyleIdx="0" presStyleCnt="3"/>
      <dgm:spPr/>
    </dgm:pt>
    <dgm:pt modelId="{D7DF0FFA-99E1-4439-8CF8-FF3876F13FFA}" type="pres">
      <dgm:prSet presAssocID="{212A7168-BF2A-4EA6-A13C-5E2428465D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1A0C55F-BB6A-4AB5-9BD9-AB024E1D64B1}" type="pres">
      <dgm:prSet presAssocID="{212A7168-BF2A-4EA6-A13C-5E2428465DB4}" presName="negativeSpace" presStyleCnt="0"/>
      <dgm:spPr/>
    </dgm:pt>
    <dgm:pt modelId="{9EB6118D-E8F0-41D2-BCC6-5171BBD47FBB}" type="pres">
      <dgm:prSet presAssocID="{212A7168-BF2A-4EA6-A13C-5E2428465DB4}" presName="childText" presStyleLbl="conFgAcc1" presStyleIdx="0" presStyleCnt="3">
        <dgm:presLayoutVars>
          <dgm:bulletEnabled val="1"/>
        </dgm:presLayoutVars>
      </dgm:prSet>
      <dgm:spPr/>
    </dgm:pt>
    <dgm:pt modelId="{C79DAFD8-B140-4BBF-8392-0FEFCCF7A20D}" type="pres">
      <dgm:prSet presAssocID="{BC8EC9AD-7DE4-4FD5-AC15-8A92A23273E4}" presName="spaceBetweenRectangles" presStyleCnt="0"/>
      <dgm:spPr/>
    </dgm:pt>
    <dgm:pt modelId="{8DEED9D1-A595-43B7-8194-40B386C74A70}" type="pres">
      <dgm:prSet presAssocID="{B80D0B1A-4E68-4B0A-9D04-3D47750E4256}" presName="parentLin" presStyleCnt="0"/>
      <dgm:spPr/>
    </dgm:pt>
    <dgm:pt modelId="{3F8CE94B-209A-4EB0-BEE4-1638E864D707}" type="pres">
      <dgm:prSet presAssocID="{B80D0B1A-4E68-4B0A-9D04-3D47750E4256}" presName="parentLeftMargin" presStyleLbl="node1" presStyleIdx="0" presStyleCnt="3"/>
      <dgm:spPr/>
    </dgm:pt>
    <dgm:pt modelId="{AD541B7E-452A-45B2-9B3D-F389CC4D3C48}" type="pres">
      <dgm:prSet presAssocID="{B80D0B1A-4E68-4B0A-9D04-3D47750E425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E761DA6-0CC4-4A3C-8ED4-A082AAA67421}" type="pres">
      <dgm:prSet presAssocID="{B80D0B1A-4E68-4B0A-9D04-3D47750E4256}" presName="negativeSpace" presStyleCnt="0"/>
      <dgm:spPr/>
    </dgm:pt>
    <dgm:pt modelId="{10A73EAF-6412-4A32-A4A5-4E6034E6BAA6}" type="pres">
      <dgm:prSet presAssocID="{B80D0B1A-4E68-4B0A-9D04-3D47750E4256}" presName="childText" presStyleLbl="conFgAcc1" presStyleIdx="1" presStyleCnt="3">
        <dgm:presLayoutVars>
          <dgm:bulletEnabled val="1"/>
        </dgm:presLayoutVars>
      </dgm:prSet>
      <dgm:spPr/>
    </dgm:pt>
    <dgm:pt modelId="{9B635544-328E-4DB8-B043-D4092A21E15C}" type="pres">
      <dgm:prSet presAssocID="{E44DD4D6-3070-4FBC-A168-166BD522B124}" presName="spaceBetweenRectangles" presStyleCnt="0"/>
      <dgm:spPr/>
    </dgm:pt>
    <dgm:pt modelId="{EAE5ABE1-E08E-4ED6-A9B0-223E12A40CDD}" type="pres">
      <dgm:prSet presAssocID="{43CDE71C-6A01-4CE8-BC9C-F1CE0FB6DE1C}" presName="parentLin" presStyleCnt="0"/>
      <dgm:spPr/>
    </dgm:pt>
    <dgm:pt modelId="{5620C925-D1DF-43F9-9BC2-EBE4BD597424}" type="pres">
      <dgm:prSet presAssocID="{43CDE71C-6A01-4CE8-BC9C-F1CE0FB6DE1C}" presName="parentLeftMargin" presStyleLbl="node1" presStyleIdx="1" presStyleCnt="3"/>
      <dgm:spPr/>
    </dgm:pt>
    <dgm:pt modelId="{ACF43A77-BB31-45C0-A558-A60FA2EAB98D}" type="pres">
      <dgm:prSet presAssocID="{43CDE71C-6A01-4CE8-BC9C-F1CE0FB6DE1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FAE06E5-919F-4155-AF1E-22274BA4900D}" type="pres">
      <dgm:prSet presAssocID="{43CDE71C-6A01-4CE8-BC9C-F1CE0FB6DE1C}" presName="negativeSpace" presStyleCnt="0"/>
      <dgm:spPr/>
    </dgm:pt>
    <dgm:pt modelId="{17A13EA8-27E7-49E1-A78D-435FFB9DD379}" type="pres">
      <dgm:prSet presAssocID="{43CDE71C-6A01-4CE8-BC9C-F1CE0FB6DE1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1B8E313-3515-4838-8FF1-E9F95EAC8D4A}" srcId="{9C45EECC-FDE3-4821-BEC4-75B8695C42B1}" destId="{212A7168-BF2A-4EA6-A13C-5E2428465DB4}" srcOrd="0" destOrd="0" parTransId="{87C1A045-D6A4-46EF-864A-3144ED495A18}" sibTransId="{BC8EC9AD-7DE4-4FD5-AC15-8A92A23273E4}"/>
    <dgm:cxn modelId="{58885C3B-15CD-494F-8619-47E4F1C563E3}" type="presOf" srcId="{B80D0B1A-4E68-4B0A-9D04-3D47750E4256}" destId="{3F8CE94B-209A-4EB0-BEE4-1638E864D707}" srcOrd="0" destOrd="0" presId="urn:microsoft.com/office/officeart/2005/8/layout/list1"/>
    <dgm:cxn modelId="{556F1A51-C6A8-41EF-BED0-782A50155A47}" type="presOf" srcId="{43CDE71C-6A01-4CE8-BC9C-F1CE0FB6DE1C}" destId="{5620C925-D1DF-43F9-9BC2-EBE4BD597424}" srcOrd="0" destOrd="0" presId="urn:microsoft.com/office/officeart/2005/8/layout/list1"/>
    <dgm:cxn modelId="{A210B258-E83E-4732-9AD2-D11058F46F2C}" type="presOf" srcId="{212A7168-BF2A-4EA6-A13C-5E2428465DB4}" destId="{F1AEA810-8066-4921-BEAC-677DA07C7945}" srcOrd="0" destOrd="0" presId="urn:microsoft.com/office/officeart/2005/8/layout/list1"/>
    <dgm:cxn modelId="{C88B1A79-3D02-4EED-BB6B-58617186D066}" type="presOf" srcId="{43CDE71C-6A01-4CE8-BC9C-F1CE0FB6DE1C}" destId="{ACF43A77-BB31-45C0-A558-A60FA2EAB98D}" srcOrd="1" destOrd="0" presId="urn:microsoft.com/office/officeart/2005/8/layout/list1"/>
    <dgm:cxn modelId="{24DAD482-3447-4787-94CC-B5C336EE8B60}" type="presOf" srcId="{212A7168-BF2A-4EA6-A13C-5E2428465DB4}" destId="{D7DF0FFA-99E1-4439-8CF8-FF3876F13FFA}" srcOrd="1" destOrd="0" presId="urn:microsoft.com/office/officeart/2005/8/layout/list1"/>
    <dgm:cxn modelId="{02045F9B-009E-4780-BA12-5B252932FE0B}" type="presOf" srcId="{B80D0B1A-4E68-4B0A-9D04-3D47750E4256}" destId="{AD541B7E-452A-45B2-9B3D-F389CC4D3C48}" srcOrd="1" destOrd="0" presId="urn:microsoft.com/office/officeart/2005/8/layout/list1"/>
    <dgm:cxn modelId="{08F0ADA6-0A5B-4AB1-B8C0-AD0C5ABCEC29}" srcId="{9C45EECC-FDE3-4821-BEC4-75B8695C42B1}" destId="{43CDE71C-6A01-4CE8-BC9C-F1CE0FB6DE1C}" srcOrd="2" destOrd="0" parTransId="{1680CF21-231B-440E-B0E1-716E0E1A893F}" sibTransId="{88E30FBC-C281-4D2E-8E47-465C2C2C167E}"/>
    <dgm:cxn modelId="{26CA9AA9-73DA-4DAD-84BF-7573F39F8AC2}" srcId="{9C45EECC-FDE3-4821-BEC4-75B8695C42B1}" destId="{B80D0B1A-4E68-4B0A-9D04-3D47750E4256}" srcOrd="1" destOrd="0" parTransId="{1D6D4239-C7C8-4908-BFAF-7B161AE41EA1}" sibTransId="{E44DD4D6-3070-4FBC-A168-166BD522B124}"/>
    <dgm:cxn modelId="{55A7B8D3-27DF-4D57-8515-2B12B8118A7C}" type="presOf" srcId="{9C45EECC-FDE3-4821-BEC4-75B8695C42B1}" destId="{5D483395-482F-426E-A17A-7BF5A85658B1}" srcOrd="0" destOrd="0" presId="urn:microsoft.com/office/officeart/2005/8/layout/list1"/>
    <dgm:cxn modelId="{459138F1-1FFB-4533-AC58-82E351B5B493}" type="presParOf" srcId="{5D483395-482F-426E-A17A-7BF5A85658B1}" destId="{AA4202B9-734B-49DB-B1D1-E951BF441923}" srcOrd="0" destOrd="0" presId="urn:microsoft.com/office/officeart/2005/8/layout/list1"/>
    <dgm:cxn modelId="{38C7D270-A6FD-440D-8940-8ECE0FBBE042}" type="presParOf" srcId="{AA4202B9-734B-49DB-B1D1-E951BF441923}" destId="{F1AEA810-8066-4921-BEAC-677DA07C7945}" srcOrd="0" destOrd="0" presId="urn:microsoft.com/office/officeart/2005/8/layout/list1"/>
    <dgm:cxn modelId="{5084711B-F399-4E4E-9F15-4180C6E2188D}" type="presParOf" srcId="{AA4202B9-734B-49DB-B1D1-E951BF441923}" destId="{D7DF0FFA-99E1-4439-8CF8-FF3876F13FFA}" srcOrd="1" destOrd="0" presId="urn:microsoft.com/office/officeart/2005/8/layout/list1"/>
    <dgm:cxn modelId="{CE2A9572-2310-4C79-BDFA-060DF719D857}" type="presParOf" srcId="{5D483395-482F-426E-A17A-7BF5A85658B1}" destId="{51A0C55F-BB6A-4AB5-9BD9-AB024E1D64B1}" srcOrd="1" destOrd="0" presId="urn:microsoft.com/office/officeart/2005/8/layout/list1"/>
    <dgm:cxn modelId="{6E1F6553-01A2-4A0B-81C4-4FF3DE035193}" type="presParOf" srcId="{5D483395-482F-426E-A17A-7BF5A85658B1}" destId="{9EB6118D-E8F0-41D2-BCC6-5171BBD47FBB}" srcOrd="2" destOrd="0" presId="urn:microsoft.com/office/officeart/2005/8/layout/list1"/>
    <dgm:cxn modelId="{9A40F38D-60BD-43C4-BCD4-461CA0363BA4}" type="presParOf" srcId="{5D483395-482F-426E-A17A-7BF5A85658B1}" destId="{C79DAFD8-B140-4BBF-8392-0FEFCCF7A20D}" srcOrd="3" destOrd="0" presId="urn:microsoft.com/office/officeart/2005/8/layout/list1"/>
    <dgm:cxn modelId="{ABB4DEEA-7228-41AA-BEF7-0AC5F701A4C1}" type="presParOf" srcId="{5D483395-482F-426E-A17A-7BF5A85658B1}" destId="{8DEED9D1-A595-43B7-8194-40B386C74A70}" srcOrd="4" destOrd="0" presId="urn:microsoft.com/office/officeart/2005/8/layout/list1"/>
    <dgm:cxn modelId="{64A4F0C1-888E-46BB-BEB4-E9A024A26E15}" type="presParOf" srcId="{8DEED9D1-A595-43B7-8194-40B386C74A70}" destId="{3F8CE94B-209A-4EB0-BEE4-1638E864D707}" srcOrd="0" destOrd="0" presId="urn:microsoft.com/office/officeart/2005/8/layout/list1"/>
    <dgm:cxn modelId="{CC9CC22C-0D77-4D48-B318-F51D0E2A2E54}" type="presParOf" srcId="{8DEED9D1-A595-43B7-8194-40B386C74A70}" destId="{AD541B7E-452A-45B2-9B3D-F389CC4D3C48}" srcOrd="1" destOrd="0" presId="urn:microsoft.com/office/officeart/2005/8/layout/list1"/>
    <dgm:cxn modelId="{F2269CF5-60E8-4118-A05E-E7A681AD8E4C}" type="presParOf" srcId="{5D483395-482F-426E-A17A-7BF5A85658B1}" destId="{3E761DA6-0CC4-4A3C-8ED4-A082AAA67421}" srcOrd="5" destOrd="0" presId="urn:microsoft.com/office/officeart/2005/8/layout/list1"/>
    <dgm:cxn modelId="{FC5466DC-A8B0-4C28-A03F-2739169C38E0}" type="presParOf" srcId="{5D483395-482F-426E-A17A-7BF5A85658B1}" destId="{10A73EAF-6412-4A32-A4A5-4E6034E6BAA6}" srcOrd="6" destOrd="0" presId="urn:microsoft.com/office/officeart/2005/8/layout/list1"/>
    <dgm:cxn modelId="{4A7F671C-7512-4007-9FA8-2107A9C694D7}" type="presParOf" srcId="{5D483395-482F-426E-A17A-7BF5A85658B1}" destId="{9B635544-328E-4DB8-B043-D4092A21E15C}" srcOrd="7" destOrd="0" presId="urn:microsoft.com/office/officeart/2005/8/layout/list1"/>
    <dgm:cxn modelId="{18F53675-1EE6-4DE0-8FF3-9DAED01B1E9F}" type="presParOf" srcId="{5D483395-482F-426E-A17A-7BF5A85658B1}" destId="{EAE5ABE1-E08E-4ED6-A9B0-223E12A40CDD}" srcOrd="8" destOrd="0" presId="urn:microsoft.com/office/officeart/2005/8/layout/list1"/>
    <dgm:cxn modelId="{D48A634A-C99F-45DC-96AE-AE03AB23CE48}" type="presParOf" srcId="{EAE5ABE1-E08E-4ED6-A9B0-223E12A40CDD}" destId="{5620C925-D1DF-43F9-9BC2-EBE4BD597424}" srcOrd="0" destOrd="0" presId="urn:microsoft.com/office/officeart/2005/8/layout/list1"/>
    <dgm:cxn modelId="{DD494ED8-4853-4A10-B653-67B1BC3D76D7}" type="presParOf" srcId="{EAE5ABE1-E08E-4ED6-A9B0-223E12A40CDD}" destId="{ACF43A77-BB31-45C0-A558-A60FA2EAB98D}" srcOrd="1" destOrd="0" presId="urn:microsoft.com/office/officeart/2005/8/layout/list1"/>
    <dgm:cxn modelId="{085A7B63-55FD-4558-AB02-0C882474189E}" type="presParOf" srcId="{5D483395-482F-426E-A17A-7BF5A85658B1}" destId="{EFAE06E5-919F-4155-AF1E-22274BA4900D}" srcOrd="9" destOrd="0" presId="urn:microsoft.com/office/officeart/2005/8/layout/list1"/>
    <dgm:cxn modelId="{5AB2305B-B10C-4D87-9F12-679B69AA8154}" type="presParOf" srcId="{5D483395-482F-426E-A17A-7BF5A85658B1}" destId="{17A13EA8-27E7-49E1-A78D-435FFB9DD37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3165EF-A7EA-4C48-9CF7-F5E2C068C26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70C963-07B3-4956-913A-A70B9462B006}">
      <dgm:prSet phldrT="[文本]"/>
      <dgm:spPr/>
      <dgm:t>
        <a:bodyPr/>
        <a:lstStyle/>
        <a:p>
          <a:r>
            <a:rPr lang="zh-CN" altLang="en-US" dirty="0"/>
            <a:t>用户登录</a:t>
          </a:r>
        </a:p>
      </dgm:t>
    </dgm:pt>
    <dgm:pt modelId="{C628B6AE-4076-4390-BF59-5CFE3CBC49FF}" type="parTrans" cxnId="{618EFB57-B803-4A3F-916C-09BA807D7C82}">
      <dgm:prSet/>
      <dgm:spPr/>
      <dgm:t>
        <a:bodyPr/>
        <a:lstStyle/>
        <a:p>
          <a:endParaRPr lang="zh-CN" altLang="en-US"/>
        </a:p>
      </dgm:t>
    </dgm:pt>
    <dgm:pt modelId="{D80EA50A-785B-4C81-9CA8-2658F1976E7C}" type="sibTrans" cxnId="{618EFB57-B803-4A3F-916C-09BA807D7C82}">
      <dgm:prSet/>
      <dgm:spPr/>
      <dgm:t>
        <a:bodyPr/>
        <a:lstStyle/>
        <a:p>
          <a:endParaRPr lang="zh-CN" altLang="en-US"/>
        </a:p>
      </dgm:t>
    </dgm:pt>
    <dgm:pt modelId="{043289AE-6639-4ADE-8E66-99F14648F028}">
      <dgm:prSet phldrT="[文本]"/>
      <dgm:spPr/>
      <dgm:t>
        <a:bodyPr/>
        <a:lstStyle/>
        <a:p>
          <a:r>
            <a:rPr lang="zh-CN" altLang="en-US" dirty="0"/>
            <a:t>教师管理</a:t>
          </a:r>
        </a:p>
      </dgm:t>
    </dgm:pt>
    <dgm:pt modelId="{636CA490-148F-4503-8CD7-77571E8C6F6F}" type="parTrans" cxnId="{C08284E4-D8AA-4F12-9517-47B11671E4FF}">
      <dgm:prSet/>
      <dgm:spPr/>
      <dgm:t>
        <a:bodyPr/>
        <a:lstStyle/>
        <a:p>
          <a:endParaRPr lang="zh-CN" altLang="en-US"/>
        </a:p>
      </dgm:t>
    </dgm:pt>
    <dgm:pt modelId="{102B4379-1221-4E82-B702-F94A533F8B3F}" type="sibTrans" cxnId="{C08284E4-D8AA-4F12-9517-47B11671E4FF}">
      <dgm:prSet/>
      <dgm:spPr/>
      <dgm:t>
        <a:bodyPr/>
        <a:lstStyle/>
        <a:p>
          <a:endParaRPr lang="zh-CN" altLang="en-US"/>
        </a:p>
      </dgm:t>
    </dgm:pt>
    <dgm:pt modelId="{C9A5A073-3802-4093-B8DC-5D72296FE002}">
      <dgm:prSet phldrT="[文本]"/>
      <dgm:spPr/>
      <dgm:t>
        <a:bodyPr/>
        <a:lstStyle/>
        <a:p>
          <a:r>
            <a:rPr lang="zh-CN" altLang="en-US" dirty="0"/>
            <a:t>年级管理</a:t>
          </a:r>
        </a:p>
      </dgm:t>
    </dgm:pt>
    <dgm:pt modelId="{6517FC7C-75C9-4D1A-A06A-12046D9679C6}" type="parTrans" cxnId="{738F1CAE-A455-40D2-B5A6-050B8D5C8323}">
      <dgm:prSet/>
      <dgm:spPr/>
      <dgm:t>
        <a:bodyPr/>
        <a:lstStyle/>
        <a:p>
          <a:endParaRPr lang="zh-CN" altLang="en-US"/>
        </a:p>
      </dgm:t>
    </dgm:pt>
    <dgm:pt modelId="{20ACB9B9-BE60-4BE7-A708-BF73CB1909EA}" type="sibTrans" cxnId="{738F1CAE-A455-40D2-B5A6-050B8D5C8323}">
      <dgm:prSet/>
      <dgm:spPr/>
      <dgm:t>
        <a:bodyPr/>
        <a:lstStyle/>
        <a:p>
          <a:endParaRPr lang="zh-CN" altLang="en-US"/>
        </a:p>
      </dgm:t>
    </dgm:pt>
    <dgm:pt modelId="{28311CFD-F56E-49D4-917A-8F73AEF07873}">
      <dgm:prSet phldrT="[文本]"/>
      <dgm:spPr/>
      <dgm:t>
        <a:bodyPr/>
        <a:lstStyle/>
        <a:p>
          <a:r>
            <a:rPr lang="zh-CN" altLang="en-US" dirty="0"/>
            <a:t>班级管理</a:t>
          </a:r>
        </a:p>
      </dgm:t>
    </dgm:pt>
    <dgm:pt modelId="{CD620EC3-FD9B-4E32-9E83-1725B0803620}" type="parTrans" cxnId="{E57D2F84-5369-4CD9-9BA8-957651B654CE}">
      <dgm:prSet/>
      <dgm:spPr/>
      <dgm:t>
        <a:bodyPr/>
        <a:lstStyle/>
        <a:p>
          <a:endParaRPr lang="zh-CN" altLang="en-US"/>
        </a:p>
      </dgm:t>
    </dgm:pt>
    <dgm:pt modelId="{887563F8-EDF3-4216-9DF2-1EC1DAB2889E}" type="sibTrans" cxnId="{E57D2F84-5369-4CD9-9BA8-957651B654CE}">
      <dgm:prSet/>
      <dgm:spPr/>
      <dgm:t>
        <a:bodyPr/>
        <a:lstStyle/>
        <a:p>
          <a:endParaRPr lang="zh-CN" altLang="en-US"/>
        </a:p>
      </dgm:t>
    </dgm:pt>
    <dgm:pt modelId="{4DFA577D-F0C5-4A9B-8A6F-178FE1C4EB76}">
      <dgm:prSet phldrT="[文本]"/>
      <dgm:spPr/>
      <dgm:t>
        <a:bodyPr/>
        <a:lstStyle/>
        <a:p>
          <a:r>
            <a:rPr lang="zh-CN" altLang="en-US" dirty="0"/>
            <a:t>可以以管理员、教师、学生身份登录</a:t>
          </a:r>
        </a:p>
      </dgm:t>
    </dgm:pt>
    <dgm:pt modelId="{33F58DF9-92FC-4D03-ACF2-53DEA93FAF87}" type="parTrans" cxnId="{0CE51FA3-52F9-4B53-A204-4117AE9B88C8}">
      <dgm:prSet/>
      <dgm:spPr/>
      <dgm:t>
        <a:bodyPr/>
        <a:lstStyle/>
        <a:p>
          <a:endParaRPr lang="zh-CN" altLang="en-US"/>
        </a:p>
      </dgm:t>
    </dgm:pt>
    <dgm:pt modelId="{4EFE4E19-D8B7-4E4D-BB44-182051772119}" type="sibTrans" cxnId="{0CE51FA3-52F9-4B53-A204-4117AE9B88C8}">
      <dgm:prSet/>
      <dgm:spPr/>
      <dgm:t>
        <a:bodyPr/>
        <a:lstStyle/>
        <a:p>
          <a:endParaRPr lang="zh-CN" altLang="en-US"/>
        </a:p>
      </dgm:t>
    </dgm:pt>
    <dgm:pt modelId="{F7B119C7-62D0-4E98-8661-96B2E2A9E8ED}">
      <dgm:prSet phldrT="[文本]"/>
      <dgm:spPr/>
      <dgm:t>
        <a:bodyPr/>
        <a:lstStyle/>
        <a:p>
          <a:r>
            <a:rPr lang="zh-CN" altLang="en-US" dirty="0"/>
            <a:t>可对年级进行添加、更新、修改、删除</a:t>
          </a:r>
        </a:p>
      </dgm:t>
    </dgm:pt>
    <dgm:pt modelId="{C46A9E15-2695-4D5B-82B7-2EF9764E6BAD}" type="parTrans" cxnId="{199CE933-4D89-4AE0-A7C1-52F350B849C8}">
      <dgm:prSet/>
      <dgm:spPr/>
      <dgm:t>
        <a:bodyPr/>
        <a:lstStyle/>
        <a:p>
          <a:endParaRPr lang="zh-CN" altLang="en-US"/>
        </a:p>
      </dgm:t>
    </dgm:pt>
    <dgm:pt modelId="{35F93211-F4B8-427D-9350-2C340697A91C}" type="sibTrans" cxnId="{199CE933-4D89-4AE0-A7C1-52F350B849C8}">
      <dgm:prSet/>
      <dgm:spPr/>
      <dgm:t>
        <a:bodyPr/>
        <a:lstStyle/>
        <a:p>
          <a:endParaRPr lang="zh-CN" altLang="en-US"/>
        </a:p>
      </dgm:t>
    </dgm:pt>
    <dgm:pt modelId="{F700126F-1DE0-4519-B7EA-73B25C9AA30F}">
      <dgm:prSet phldrT="[文本]"/>
      <dgm:spPr/>
      <dgm:t>
        <a:bodyPr/>
        <a:lstStyle/>
        <a:p>
          <a:r>
            <a:rPr lang="zh-CN" altLang="en-US" dirty="0"/>
            <a:t>可使用班级名称查询，学生姓名模糊查询，或二者联合查询班级</a:t>
          </a:r>
        </a:p>
      </dgm:t>
    </dgm:pt>
    <dgm:pt modelId="{E9E9CC3F-2176-40DE-8BEA-B14168443201}" type="parTrans" cxnId="{95BA0CEC-96C9-4A42-95AE-543D43BB2620}">
      <dgm:prSet/>
      <dgm:spPr/>
      <dgm:t>
        <a:bodyPr/>
        <a:lstStyle/>
        <a:p>
          <a:endParaRPr lang="zh-CN" altLang="en-US"/>
        </a:p>
      </dgm:t>
    </dgm:pt>
    <dgm:pt modelId="{3F0C73E5-D976-4C33-8014-4F6392DB5B3B}" type="sibTrans" cxnId="{95BA0CEC-96C9-4A42-95AE-543D43BB2620}">
      <dgm:prSet/>
      <dgm:spPr/>
      <dgm:t>
        <a:bodyPr/>
        <a:lstStyle/>
        <a:p>
          <a:endParaRPr lang="zh-CN" altLang="en-US"/>
        </a:p>
      </dgm:t>
    </dgm:pt>
    <dgm:pt modelId="{EA9E8A1E-1A89-4792-A1AA-692B0B4461D6}">
      <dgm:prSet phldrT="[文本]"/>
      <dgm:spPr/>
      <dgm:t>
        <a:bodyPr/>
        <a:lstStyle/>
        <a:p>
          <a:r>
            <a:rPr lang="zh-CN" altLang="en-US" dirty="0"/>
            <a:t>可对班级进行添加、更新、修改、删除</a:t>
          </a:r>
        </a:p>
      </dgm:t>
    </dgm:pt>
    <dgm:pt modelId="{AB104FF2-7D64-4FF4-A5F1-C341BE0204BA}" type="parTrans" cxnId="{03AD39F4-4D81-41C7-B351-5C1595FFCD5D}">
      <dgm:prSet/>
      <dgm:spPr/>
      <dgm:t>
        <a:bodyPr/>
        <a:lstStyle/>
        <a:p>
          <a:endParaRPr lang="zh-CN" altLang="en-US"/>
        </a:p>
      </dgm:t>
    </dgm:pt>
    <dgm:pt modelId="{35F9B05A-C415-4680-B47A-A1B43D3762E5}" type="sibTrans" cxnId="{03AD39F4-4D81-41C7-B351-5C1595FFCD5D}">
      <dgm:prSet/>
      <dgm:spPr/>
      <dgm:t>
        <a:bodyPr/>
        <a:lstStyle/>
        <a:p>
          <a:endParaRPr lang="zh-CN" altLang="en-US"/>
        </a:p>
      </dgm:t>
    </dgm:pt>
    <dgm:pt modelId="{1924E250-D74B-4B45-A0EC-DA2A4A77AB14}">
      <dgm:prSet phldrT="[文本]"/>
      <dgm:spPr/>
      <dgm:t>
        <a:bodyPr/>
        <a:lstStyle/>
        <a:p>
          <a:r>
            <a:rPr lang="zh-CN" altLang="en-US" dirty="0"/>
            <a:t>可对教师进行添加、更新、修改、删除</a:t>
          </a:r>
        </a:p>
      </dgm:t>
    </dgm:pt>
    <dgm:pt modelId="{E21F60FC-CCE6-41F6-8C92-D66E5C8ED608}" type="parTrans" cxnId="{6B268AA8-C0AB-4727-8323-CAAB0552E81A}">
      <dgm:prSet/>
      <dgm:spPr/>
      <dgm:t>
        <a:bodyPr/>
        <a:lstStyle/>
        <a:p>
          <a:endParaRPr lang="zh-CN" altLang="en-US"/>
        </a:p>
      </dgm:t>
    </dgm:pt>
    <dgm:pt modelId="{40E554B6-61FC-486C-A514-6F1013021974}" type="sibTrans" cxnId="{6B268AA8-C0AB-4727-8323-CAAB0552E81A}">
      <dgm:prSet/>
      <dgm:spPr/>
      <dgm:t>
        <a:bodyPr/>
        <a:lstStyle/>
        <a:p>
          <a:endParaRPr lang="zh-CN" altLang="en-US"/>
        </a:p>
      </dgm:t>
    </dgm:pt>
    <dgm:pt modelId="{263D0600-2084-4366-A5C3-7BCB83B2CD6E}">
      <dgm:prSet phldrT="[文本]"/>
      <dgm:spPr/>
      <dgm:t>
        <a:bodyPr/>
        <a:lstStyle/>
        <a:p>
          <a:r>
            <a:rPr lang="zh-CN" altLang="en-US" dirty="0"/>
            <a:t>可使用年级名称模糊查询年级</a:t>
          </a:r>
        </a:p>
      </dgm:t>
    </dgm:pt>
    <dgm:pt modelId="{AF3A0671-4492-4265-979C-45A936A81FBB}" type="parTrans" cxnId="{F11CF061-133D-47F7-9CB6-E877A321467B}">
      <dgm:prSet/>
      <dgm:spPr/>
      <dgm:t>
        <a:bodyPr/>
        <a:lstStyle/>
        <a:p>
          <a:endParaRPr lang="zh-CN" altLang="en-US"/>
        </a:p>
      </dgm:t>
    </dgm:pt>
    <dgm:pt modelId="{C8838F8F-021F-4DF7-B4C4-08104CA6AAFF}" type="sibTrans" cxnId="{F11CF061-133D-47F7-9CB6-E877A321467B}">
      <dgm:prSet/>
      <dgm:spPr/>
      <dgm:t>
        <a:bodyPr/>
        <a:lstStyle/>
        <a:p>
          <a:endParaRPr lang="zh-CN" altLang="en-US"/>
        </a:p>
      </dgm:t>
    </dgm:pt>
    <dgm:pt modelId="{AE7D0874-CC83-4C0E-A3E9-80A95AC01FB6}">
      <dgm:prSet phldrT="[文本]"/>
      <dgm:spPr/>
      <dgm:t>
        <a:bodyPr/>
        <a:lstStyle/>
        <a:p>
          <a:r>
            <a:rPr lang="zh-CN" altLang="en-US"/>
            <a:t>学生管理</a:t>
          </a:r>
          <a:endParaRPr lang="zh-CN" altLang="en-US" dirty="0"/>
        </a:p>
      </dgm:t>
    </dgm:pt>
    <dgm:pt modelId="{03585FD7-7B13-4663-98B5-62B297D52ACB}" type="parTrans" cxnId="{269D62EB-0361-439B-8E90-A5B396984C2D}">
      <dgm:prSet/>
      <dgm:spPr/>
      <dgm:t>
        <a:bodyPr/>
        <a:lstStyle/>
        <a:p>
          <a:endParaRPr lang="zh-CN" altLang="en-US"/>
        </a:p>
      </dgm:t>
    </dgm:pt>
    <dgm:pt modelId="{E9A0E654-BEBD-454F-B266-EB6414862B5C}" type="sibTrans" cxnId="{269D62EB-0361-439B-8E90-A5B396984C2D}">
      <dgm:prSet/>
      <dgm:spPr/>
      <dgm:t>
        <a:bodyPr/>
        <a:lstStyle/>
        <a:p>
          <a:endParaRPr lang="zh-CN" altLang="en-US"/>
        </a:p>
      </dgm:t>
    </dgm:pt>
    <dgm:pt modelId="{719B15F0-5718-4176-88D6-C253B8F07BA9}">
      <dgm:prSet phldrT="[文本]"/>
      <dgm:spPr/>
      <dgm:t>
        <a:bodyPr/>
        <a:lstStyle/>
        <a:p>
          <a:r>
            <a:rPr lang="zh-CN" altLang="en-US" dirty="0"/>
            <a:t>可对学生进行添加、更新、修改、删除</a:t>
          </a:r>
        </a:p>
      </dgm:t>
    </dgm:pt>
    <dgm:pt modelId="{339B2764-D3AD-48C0-8978-8AA63A5D4B90}" type="parTrans" cxnId="{5F3EF3F4-F029-45DD-8C27-94487539DE9C}">
      <dgm:prSet/>
      <dgm:spPr/>
      <dgm:t>
        <a:bodyPr/>
        <a:lstStyle/>
        <a:p>
          <a:endParaRPr lang="zh-CN" altLang="en-US"/>
        </a:p>
      </dgm:t>
    </dgm:pt>
    <dgm:pt modelId="{5A8315A1-9250-40AD-B29C-06166E9CC610}" type="sibTrans" cxnId="{5F3EF3F4-F029-45DD-8C27-94487539DE9C}">
      <dgm:prSet/>
      <dgm:spPr/>
      <dgm:t>
        <a:bodyPr/>
        <a:lstStyle/>
        <a:p>
          <a:endParaRPr lang="zh-CN" altLang="en-US"/>
        </a:p>
      </dgm:t>
    </dgm:pt>
    <dgm:pt modelId="{14BA5518-725A-4192-8362-D80C547AEC18}">
      <dgm:prSet phldrT="[文本]"/>
      <dgm:spPr/>
      <dgm:t>
        <a:bodyPr/>
        <a:lstStyle/>
        <a:p>
          <a:r>
            <a:rPr lang="zh-CN" altLang="en-US" dirty="0"/>
            <a:t>可使用班级名称查询，教师姓名模糊查询，或二者联合查询教师</a:t>
          </a:r>
        </a:p>
      </dgm:t>
    </dgm:pt>
    <dgm:pt modelId="{4451ABF1-D461-4181-A1FB-CB5FEBC89E11}" type="parTrans" cxnId="{4C35FED4-CE4C-4145-A3A6-4E2D7F05CF6D}">
      <dgm:prSet/>
      <dgm:spPr/>
      <dgm:t>
        <a:bodyPr/>
        <a:lstStyle/>
        <a:p>
          <a:endParaRPr lang="zh-CN" altLang="en-US"/>
        </a:p>
      </dgm:t>
    </dgm:pt>
    <dgm:pt modelId="{6B2E60F7-2ECD-4EC1-8D82-E36C612F4479}" type="sibTrans" cxnId="{4C35FED4-CE4C-4145-A3A6-4E2D7F05CF6D}">
      <dgm:prSet/>
      <dgm:spPr/>
      <dgm:t>
        <a:bodyPr/>
        <a:lstStyle/>
        <a:p>
          <a:endParaRPr lang="zh-CN" altLang="en-US"/>
        </a:p>
      </dgm:t>
    </dgm:pt>
    <dgm:pt modelId="{165098F8-A803-4971-800F-E5280450AB7F}">
      <dgm:prSet phldrT="[文本]"/>
      <dgm:spPr/>
      <dgm:t>
        <a:bodyPr/>
        <a:lstStyle/>
        <a:p>
          <a:r>
            <a:rPr lang="zh-CN" altLang="en-US" dirty="0"/>
            <a:t>使用班级名称查询，学生姓名模糊查询，或二者联合查询学生</a:t>
          </a:r>
        </a:p>
      </dgm:t>
    </dgm:pt>
    <dgm:pt modelId="{5468B2A6-2B75-40E6-A5FB-6C73A7BD2A35}" type="parTrans" cxnId="{4B8AA16E-23B9-4E88-AD4D-BAA927EB0EBD}">
      <dgm:prSet/>
      <dgm:spPr/>
      <dgm:t>
        <a:bodyPr/>
        <a:lstStyle/>
        <a:p>
          <a:endParaRPr lang="zh-CN" altLang="en-US"/>
        </a:p>
      </dgm:t>
    </dgm:pt>
    <dgm:pt modelId="{C70E44E5-F7BB-4622-9A22-BC28FE7B78A4}" type="sibTrans" cxnId="{4B8AA16E-23B9-4E88-AD4D-BAA927EB0EBD}">
      <dgm:prSet/>
      <dgm:spPr/>
      <dgm:t>
        <a:bodyPr/>
        <a:lstStyle/>
        <a:p>
          <a:endParaRPr lang="zh-CN" altLang="en-US"/>
        </a:p>
      </dgm:t>
    </dgm:pt>
    <dgm:pt modelId="{039795B3-55AC-4232-89B8-FEDF31BCE22A}">
      <dgm:prSet phldrT="[文本]"/>
      <dgm:spPr/>
      <dgm:t>
        <a:bodyPr/>
        <a:lstStyle/>
        <a:p>
          <a:r>
            <a:rPr lang="zh-CN" altLang="en-US" dirty="0"/>
            <a:t>不同身份登录所拥有权限不同</a:t>
          </a:r>
        </a:p>
      </dgm:t>
    </dgm:pt>
    <dgm:pt modelId="{45E6B37E-FBF6-4B39-AA4C-B699F421A907}" type="parTrans" cxnId="{402F7D7E-E6B8-4DC6-A6BF-D80DA16F39FF}">
      <dgm:prSet/>
      <dgm:spPr/>
      <dgm:t>
        <a:bodyPr/>
        <a:lstStyle/>
        <a:p>
          <a:endParaRPr lang="zh-CN" altLang="en-US"/>
        </a:p>
      </dgm:t>
    </dgm:pt>
    <dgm:pt modelId="{05147E04-F319-4E32-BF51-8E98003CCDA2}" type="sibTrans" cxnId="{402F7D7E-E6B8-4DC6-A6BF-D80DA16F39FF}">
      <dgm:prSet/>
      <dgm:spPr/>
      <dgm:t>
        <a:bodyPr/>
        <a:lstStyle/>
        <a:p>
          <a:endParaRPr lang="zh-CN" altLang="en-US"/>
        </a:p>
      </dgm:t>
    </dgm:pt>
    <dgm:pt modelId="{2951DB88-960C-415B-AC7D-A42E2A16A1C2}" type="pres">
      <dgm:prSet presAssocID="{053165EF-A7EA-4C48-9CF7-F5E2C068C262}" presName="vert0" presStyleCnt="0">
        <dgm:presLayoutVars>
          <dgm:dir/>
          <dgm:animOne val="branch"/>
          <dgm:animLvl val="lvl"/>
        </dgm:presLayoutVars>
      </dgm:prSet>
      <dgm:spPr/>
    </dgm:pt>
    <dgm:pt modelId="{04CB3E33-6D71-47F4-9B13-C59F6D1C005F}" type="pres">
      <dgm:prSet presAssocID="{4E70C963-07B3-4956-913A-A70B9462B006}" presName="thickLine" presStyleLbl="alignNode1" presStyleIdx="0" presStyleCnt="5"/>
      <dgm:spPr/>
    </dgm:pt>
    <dgm:pt modelId="{14520CAA-0320-4578-A9C5-0A68F8C3D63C}" type="pres">
      <dgm:prSet presAssocID="{4E70C963-07B3-4956-913A-A70B9462B006}" presName="horz1" presStyleCnt="0"/>
      <dgm:spPr/>
    </dgm:pt>
    <dgm:pt modelId="{CC211B5C-0C03-4DDC-A24F-596CF41AAC73}" type="pres">
      <dgm:prSet presAssocID="{4E70C963-07B3-4956-913A-A70B9462B006}" presName="tx1" presStyleLbl="revTx" presStyleIdx="0" presStyleCnt="15"/>
      <dgm:spPr/>
    </dgm:pt>
    <dgm:pt modelId="{FA8D09FB-EBC1-4F58-8696-BCAC0C953E64}" type="pres">
      <dgm:prSet presAssocID="{4E70C963-07B3-4956-913A-A70B9462B006}" presName="vert1" presStyleCnt="0"/>
      <dgm:spPr/>
    </dgm:pt>
    <dgm:pt modelId="{5606190F-AA24-4CA3-AF02-F8540C613704}" type="pres">
      <dgm:prSet presAssocID="{4DFA577D-F0C5-4A9B-8A6F-178FE1C4EB76}" presName="vertSpace2a" presStyleCnt="0"/>
      <dgm:spPr/>
    </dgm:pt>
    <dgm:pt modelId="{6D56BE98-EF99-4007-B3AB-72C554EE19B2}" type="pres">
      <dgm:prSet presAssocID="{4DFA577D-F0C5-4A9B-8A6F-178FE1C4EB76}" presName="horz2" presStyleCnt="0"/>
      <dgm:spPr/>
    </dgm:pt>
    <dgm:pt modelId="{C364E2CA-5CF6-4047-AB0C-269372615213}" type="pres">
      <dgm:prSet presAssocID="{4DFA577D-F0C5-4A9B-8A6F-178FE1C4EB76}" presName="horzSpace2" presStyleCnt="0"/>
      <dgm:spPr/>
    </dgm:pt>
    <dgm:pt modelId="{4EAC238C-A610-43DE-BEB4-4664DF2CEB29}" type="pres">
      <dgm:prSet presAssocID="{4DFA577D-F0C5-4A9B-8A6F-178FE1C4EB76}" presName="tx2" presStyleLbl="revTx" presStyleIdx="1" presStyleCnt="15"/>
      <dgm:spPr/>
    </dgm:pt>
    <dgm:pt modelId="{C98E57E4-0DBA-471F-9B5D-F69A1941C63E}" type="pres">
      <dgm:prSet presAssocID="{4DFA577D-F0C5-4A9B-8A6F-178FE1C4EB76}" presName="vert2" presStyleCnt="0"/>
      <dgm:spPr/>
    </dgm:pt>
    <dgm:pt modelId="{5039E4A8-5CDE-47EA-8768-875807059FB2}" type="pres">
      <dgm:prSet presAssocID="{4DFA577D-F0C5-4A9B-8A6F-178FE1C4EB76}" presName="thinLine2b" presStyleLbl="callout" presStyleIdx="0" presStyleCnt="10"/>
      <dgm:spPr/>
    </dgm:pt>
    <dgm:pt modelId="{96A41FFC-A294-4ABD-A658-DD5605BF49EC}" type="pres">
      <dgm:prSet presAssocID="{4DFA577D-F0C5-4A9B-8A6F-178FE1C4EB76}" presName="vertSpace2b" presStyleCnt="0"/>
      <dgm:spPr/>
    </dgm:pt>
    <dgm:pt modelId="{E7412618-1482-420A-9585-427E4F7C1B60}" type="pres">
      <dgm:prSet presAssocID="{039795B3-55AC-4232-89B8-FEDF31BCE22A}" presName="horz2" presStyleCnt="0"/>
      <dgm:spPr/>
    </dgm:pt>
    <dgm:pt modelId="{76E329F6-0CBE-4731-9D5C-2AF60F95AEAA}" type="pres">
      <dgm:prSet presAssocID="{039795B3-55AC-4232-89B8-FEDF31BCE22A}" presName="horzSpace2" presStyleCnt="0"/>
      <dgm:spPr/>
    </dgm:pt>
    <dgm:pt modelId="{7CF1FFC8-7185-4C22-842F-51B28986BA73}" type="pres">
      <dgm:prSet presAssocID="{039795B3-55AC-4232-89B8-FEDF31BCE22A}" presName="tx2" presStyleLbl="revTx" presStyleIdx="2" presStyleCnt="15"/>
      <dgm:spPr/>
    </dgm:pt>
    <dgm:pt modelId="{7163E10D-E55C-49E5-8189-D398B76A3A8E}" type="pres">
      <dgm:prSet presAssocID="{039795B3-55AC-4232-89B8-FEDF31BCE22A}" presName="vert2" presStyleCnt="0"/>
      <dgm:spPr/>
    </dgm:pt>
    <dgm:pt modelId="{BCC86DCC-F2A7-4A23-BA66-C5FA33A3C179}" type="pres">
      <dgm:prSet presAssocID="{039795B3-55AC-4232-89B8-FEDF31BCE22A}" presName="thinLine2b" presStyleLbl="callout" presStyleIdx="1" presStyleCnt="10"/>
      <dgm:spPr/>
    </dgm:pt>
    <dgm:pt modelId="{96CA88A3-739A-47A4-807E-7190C0A7AF04}" type="pres">
      <dgm:prSet presAssocID="{039795B3-55AC-4232-89B8-FEDF31BCE22A}" presName="vertSpace2b" presStyleCnt="0"/>
      <dgm:spPr/>
    </dgm:pt>
    <dgm:pt modelId="{B0FF9AFB-2F2C-4656-9436-99D5C7471720}" type="pres">
      <dgm:prSet presAssocID="{C9A5A073-3802-4093-B8DC-5D72296FE002}" presName="thickLine" presStyleLbl="alignNode1" presStyleIdx="1" presStyleCnt="5"/>
      <dgm:spPr/>
    </dgm:pt>
    <dgm:pt modelId="{94895B02-6AEC-43B9-B889-EE08093B0876}" type="pres">
      <dgm:prSet presAssocID="{C9A5A073-3802-4093-B8DC-5D72296FE002}" presName="horz1" presStyleCnt="0"/>
      <dgm:spPr/>
    </dgm:pt>
    <dgm:pt modelId="{DAF1FDE9-BE7E-4D3B-8D33-8B60896CDFE4}" type="pres">
      <dgm:prSet presAssocID="{C9A5A073-3802-4093-B8DC-5D72296FE002}" presName="tx1" presStyleLbl="revTx" presStyleIdx="3" presStyleCnt="15"/>
      <dgm:spPr/>
    </dgm:pt>
    <dgm:pt modelId="{5A90E9E1-9CD5-4163-B58B-18549DD24B1D}" type="pres">
      <dgm:prSet presAssocID="{C9A5A073-3802-4093-B8DC-5D72296FE002}" presName="vert1" presStyleCnt="0"/>
      <dgm:spPr/>
    </dgm:pt>
    <dgm:pt modelId="{DB84E850-0AA3-421F-914F-DBA1AF0F7C05}" type="pres">
      <dgm:prSet presAssocID="{F7B119C7-62D0-4E98-8661-96B2E2A9E8ED}" presName="vertSpace2a" presStyleCnt="0"/>
      <dgm:spPr/>
    </dgm:pt>
    <dgm:pt modelId="{836D42E4-303C-424E-8112-D907E5447AB5}" type="pres">
      <dgm:prSet presAssocID="{F7B119C7-62D0-4E98-8661-96B2E2A9E8ED}" presName="horz2" presStyleCnt="0"/>
      <dgm:spPr/>
    </dgm:pt>
    <dgm:pt modelId="{03984C9E-3C43-4934-9540-18E1DB0ED286}" type="pres">
      <dgm:prSet presAssocID="{F7B119C7-62D0-4E98-8661-96B2E2A9E8ED}" presName="horzSpace2" presStyleCnt="0"/>
      <dgm:spPr/>
    </dgm:pt>
    <dgm:pt modelId="{CB5B8401-A6AA-4130-91E6-49510A3AB2B9}" type="pres">
      <dgm:prSet presAssocID="{F7B119C7-62D0-4E98-8661-96B2E2A9E8ED}" presName="tx2" presStyleLbl="revTx" presStyleIdx="4" presStyleCnt="15"/>
      <dgm:spPr/>
    </dgm:pt>
    <dgm:pt modelId="{FD5C5032-9098-4C0B-8859-048C3CF355B6}" type="pres">
      <dgm:prSet presAssocID="{F7B119C7-62D0-4E98-8661-96B2E2A9E8ED}" presName="vert2" presStyleCnt="0"/>
      <dgm:spPr/>
    </dgm:pt>
    <dgm:pt modelId="{826BAE3D-C58E-428F-8222-32566CEF2926}" type="pres">
      <dgm:prSet presAssocID="{F7B119C7-62D0-4E98-8661-96B2E2A9E8ED}" presName="thinLine2b" presStyleLbl="callout" presStyleIdx="2" presStyleCnt="10"/>
      <dgm:spPr/>
    </dgm:pt>
    <dgm:pt modelId="{8A45D45B-9476-47AB-82F1-6C610899C2B6}" type="pres">
      <dgm:prSet presAssocID="{F7B119C7-62D0-4E98-8661-96B2E2A9E8ED}" presName="vertSpace2b" presStyleCnt="0"/>
      <dgm:spPr/>
    </dgm:pt>
    <dgm:pt modelId="{F4B5647F-90D8-4ED1-893A-AFF1AC5ECAB3}" type="pres">
      <dgm:prSet presAssocID="{263D0600-2084-4366-A5C3-7BCB83B2CD6E}" presName="horz2" presStyleCnt="0"/>
      <dgm:spPr/>
    </dgm:pt>
    <dgm:pt modelId="{0C2ECFD8-BD65-46E4-A42E-54FE717364AD}" type="pres">
      <dgm:prSet presAssocID="{263D0600-2084-4366-A5C3-7BCB83B2CD6E}" presName="horzSpace2" presStyleCnt="0"/>
      <dgm:spPr/>
    </dgm:pt>
    <dgm:pt modelId="{00A31456-8A9D-4BC7-AA84-16663175C78B}" type="pres">
      <dgm:prSet presAssocID="{263D0600-2084-4366-A5C3-7BCB83B2CD6E}" presName="tx2" presStyleLbl="revTx" presStyleIdx="5" presStyleCnt="15"/>
      <dgm:spPr/>
    </dgm:pt>
    <dgm:pt modelId="{D299EAD1-B141-4781-9AB1-17EA4FA2925E}" type="pres">
      <dgm:prSet presAssocID="{263D0600-2084-4366-A5C3-7BCB83B2CD6E}" presName="vert2" presStyleCnt="0"/>
      <dgm:spPr/>
    </dgm:pt>
    <dgm:pt modelId="{7D11B612-BF9C-4617-9E02-A3AD6B92CA7D}" type="pres">
      <dgm:prSet presAssocID="{263D0600-2084-4366-A5C3-7BCB83B2CD6E}" presName="thinLine2b" presStyleLbl="callout" presStyleIdx="3" presStyleCnt="10"/>
      <dgm:spPr/>
    </dgm:pt>
    <dgm:pt modelId="{66E4CBBA-4F37-41D2-B50C-3914F6E5B640}" type="pres">
      <dgm:prSet presAssocID="{263D0600-2084-4366-A5C3-7BCB83B2CD6E}" presName="vertSpace2b" presStyleCnt="0"/>
      <dgm:spPr/>
    </dgm:pt>
    <dgm:pt modelId="{AB43B640-3190-4870-84DC-CA9325BF46A5}" type="pres">
      <dgm:prSet presAssocID="{28311CFD-F56E-49D4-917A-8F73AEF07873}" presName="thickLine" presStyleLbl="alignNode1" presStyleIdx="2" presStyleCnt="5"/>
      <dgm:spPr/>
    </dgm:pt>
    <dgm:pt modelId="{79299618-E195-4A5E-8479-2DA4F33D3F59}" type="pres">
      <dgm:prSet presAssocID="{28311CFD-F56E-49D4-917A-8F73AEF07873}" presName="horz1" presStyleCnt="0"/>
      <dgm:spPr/>
    </dgm:pt>
    <dgm:pt modelId="{EE3B0F2B-4492-48C0-A1AA-66EC754B7C4E}" type="pres">
      <dgm:prSet presAssocID="{28311CFD-F56E-49D4-917A-8F73AEF07873}" presName="tx1" presStyleLbl="revTx" presStyleIdx="6" presStyleCnt="15"/>
      <dgm:spPr/>
    </dgm:pt>
    <dgm:pt modelId="{04D0108C-0492-446E-826D-7045EC1C6629}" type="pres">
      <dgm:prSet presAssocID="{28311CFD-F56E-49D4-917A-8F73AEF07873}" presName="vert1" presStyleCnt="0"/>
      <dgm:spPr/>
    </dgm:pt>
    <dgm:pt modelId="{54EC3F7C-B748-4E8C-AEB4-9A88B296695D}" type="pres">
      <dgm:prSet presAssocID="{EA9E8A1E-1A89-4792-A1AA-692B0B4461D6}" presName="vertSpace2a" presStyleCnt="0"/>
      <dgm:spPr/>
    </dgm:pt>
    <dgm:pt modelId="{CA5D99CE-17B4-464C-BA99-31FE67FA5DAF}" type="pres">
      <dgm:prSet presAssocID="{EA9E8A1E-1A89-4792-A1AA-692B0B4461D6}" presName="horz2" presStyleCnt="0"/>
      <dgm:spPr/>
    </dgm:pt>
    <dgm:pt modelId="{99840846-A2C8-4A84-B75C-91404E5D37CE}" type="pres">
      <dgm:prSet presAssocID="{EA9E8A1E-1A89-4792-A1AA-692B0B4461D6}" presName="horzSpace2" presStyleCnt="0"/>
      <dgm:spPr/>
    </dgm:pt>
    <dgm:pt modelId="{2A4D307E-6D3C-4655-AC31-A8C6EE981F5F}" type="pres">
      <dgm:prSet presAssocID="{EA9E8A1E-1A89-4792-A1AA-692B0B4461D6}" presName="tx2" presStyleLbl="revTx" presStyleIdx="7" presStyleCnt="15"/>
      <dgm:spPr/>
    </dgm:pt>
    <dgm:pt modelId="{AFA9693D-D5CC-4426-BC5C-BCC519B44A64}" type="pres">
      <dgm:prSet presAssocID="{EA9E8A1E-1A89-4792-A1AA-692B0B4461D6}" presName="vert2" presStyleCnt="0"/>
      <dgm:spPr/>
    </dgm:pt>
    <dgm:pt modelId="{221F3988-351E-4D1E-92B9-7B5C574911E5}" type="pres">
      <dgm:prSet presAssocID="{EA9E8A1E-1A89-4792-A1AA-692B0B4461D6}" presName="thinLine2b" presStyleLbl="callout" presStyleIdx="4" presStyleCnt="10"/>
      <dgm:spPr/>
    </dgm:pt>
    <dgm:pt modelId="{100BFA8C-4128-4A4E-8D77-117AD3B7C78E}" type="pres">
      <dgm:prSet presAssocID="{EA9E8A1E-1A89-4792-A1AA-692B0B4461D6}" presName="vertSpace2b" presStyleCnt="0"/>
      <dgm:spPr/>
    </dgm:pt>
    <dgm:pt modelId="{367D7C3E-6422-4045-A4B7-CEE3E36E002C}" type="pres">
      <dgm:prSet presAssocID="{F700126F-1DE0-4519-B7EA-73B25C9AA30F}" presName="horz2" presStyleCnt="0"/>
      <dgm:spPr/>
    </dgm:pt>
    <dgm:pt modelId="{F53D4BB0-501E-4E3D-9AD5-60E76EEBD437}" type="pres">
      <dgm:prSet presAssocID="{F700126F-1DE0-4519-B7EA-73B25C9AA30F}" presName="horzSpace2" presStyleCnt="0"/>
      <dgm:spPr/>
    </dgm:pt>
    <dgm:pt modelId="{FD49A9D2-E4B9-4292-905C-544B5357C8D3}" type="pres">
      <dgm:prSet presAssocID="{F700126F-1DE0-4519-B7EA-73B25C9AA30F}" presName="tx2" presStyleLbl="revTx" presStyleIdx="8" presStyleCnt="15"/>
      <dgm:spPr/>
    </dgm:pt>
    <dgm:pt modelId="{5C75FD74-929E-40CA-92DB-F19D7C4E52D1}" type="pres">
      <dgm:prSet presAssocID="{F700126F-1DE0-4519-B7EA-73B25C9AA30F}" presName="vert2" presStyleCnt="0"/>
      <dgm:spPr/>
    </dgm:pt>
    <dgm:pt modelId="{C69DC063-B162-4CF2-AD9A-446BBF037AAB}" type="pres">
      <dgm:prSet presAssocID="{F700126F-1DE0-4519-B7EA-73B25C9AA30F}" presName="thinLine2b" presStyleLbl="callout" presStyleIdx="5" presStyleCnt="10"/>
      <dgm:spPr/>
    </dgm:pt>
    <dgm:pt modelId="{93531AB7-601C-433B-9AE4-211F2A110FD6}" type="pres">
      <dgm:prSet presAssocID="{F700126F-1DE0-4519-B7EA-73B25C9AA30F}" presName="vertSpace2b" presStyleCnt="0"/>
      <dgm:spPr/>
    </dgm:pt>
    <dgm:pt modelId="{4C392D3E-E4F0-4E80-976B-3F528A0220A1}" type="pres">
      <dgm:prSet presAssocID="{043289AE-6639-4ADE-8E66-99F14648F028}" presName="thickLine" presStyleLbl="alignNode1" presStyleIdx="3" presStyleCnt="5"/>
      <dgm:spPr/>
    </dgm:pt>
    <dgm:pt modelId="{DB984B75-AEDD-4EC7-9FED-D75B3832AB56}" type="pres">
      <dgm:prSet presAssocID="{043289AE-6639-4ADE-8E66-99F14648F028}" presName="horz1" presStyleCnt="0"/>
      <dgm:spPr/>
    </dgm:pt>
    <dgm:pt modelId="{9AF67AD4-A11C-4021-94AD-CA494636864C}" type="pres">
      <dgm:prSet presAssocID="{043289AE-6639-4ADE-8E66-99F14648F028}" presName="tx1" presStyleLbl="revTx" presStyleIdx="9" presStyleCnt="15"/>
      <dgm:spPr/>
    </dgm:pt>
    <dgm:pt modelId="{06F3E30C-EBB1-4129-9958-A9A5B3503580}" type="pres">
      <dgm:prSet presAssocID="{043289AE-6639-4ADE-8E66-99F14648F028}" presName="vert1" presStyleCnt="0"/>
      <dgm:spPr/>
    </dgm:pt>
    <dgm:pt modelId="{740DA80F-AAFD-45E5-BF80-9DE5273D4FC7}" type="pres">
      <dgm:prSet presAssocID="{1924E250-D74B-4B45-A0EC-DA2A4A77AB14}" presName="vertSpace2a" presStyleCnt="0"/>
      <dgm:spPr/>
    </dgm:pt>
    <dgm:pt modelId="{74A56269-CE11-46E5-AF17-030F121364F6}" type="pres">
      <dgm:prSet presAssocID="{1924E250-D74B-4B45-A0EC-DA2A4A77AB14}" presName="horz2" presStyleCnt="0"/>
      <dgm:spPr/>
    </dgm:pt>
    <dgm:pt modelId="{B49AB99D-F5C9-4BF7-8C6D-FC28A75797B4}" type="pres">
      <dgm:prSet presAssocID="{1924E250-D74B-4B45-A0EC-DA2A4A77AB14}" presName="horzSpace2" presStyleCnt="0"/>
      <dgm:spPr/>
    </dgm:pt>
    <dgm:pt modelId="{96F25C21-0A96-4E2A-B3A1-EB0842C60704}" type="pres">
      <dgm:prSet presAssocID="{1924E250-D74B-4B45-A0EC-DA2A4A77AB14}" presName="tx2" presStyleLbl="revTx" presStyleIdx="10" presStyleCnt="15"/>
      <dgm:spPr/>
    </dgm:pt>
    <dgm:pt modelId="{15F581A4-FABA-41A8-85D9-B27C165DD797}" type="pres">
      <dgm:prSet presAssocID="{1924E250-D74B-4B45-A0EC-DA2A4A77AB14}" presName="vert2" presStyleCnt="0"/>
      <dgm:spPr/>
    </dgm:pt>
    <dgm:pt modelId="{AA5D3B37-9916-42A8-96AE-21F1DD18F195}" type="pres">
      <dgm:prSet presAssocID="{1924E250-D74B-4B45-A0EC-DA2A4A77AB14}" presName="thinLine2b" presStyleLbl="callout" presStyleIdx="6" presStyleCnt="10"/>
      <dgm:spPr/>
    </dgm:pt>
    <dgm:pt modelId="{9E73EFEA-EFB6-4D2A-94C2-19A86D444ABF}" type="pres">
      <dgm:prSet presAssocID="{1924E250-D74B-4B45-A0EC-DA2A4A77AB14}" presName="vertSpace2b" presStyleCnt="0"/>
      <dgm:spPr/>
    </dgm:pt>
    <dgm:pt modelId="{5F69DCE9-2156-4C2C-AA78-0A3D848ADA31}" type="pres">
      <dgm:prSet presAssocID="{14BA5518-725A-4192-8362-D80C547AEC18}" presName="horz2" presStyleCnt="0"/>
      <dgm:spPr/>
    </dgm:pt>
    <dgm:pt modelId="{0EE76756-0FDD-4FA6-988D-475C42F205A0}" type="pres">
      <dgm:prSet presAssocID="{14BA5518-725A-4192-8362-D80C547AEC18}" presName="horzSpace2" presStyleCnt="0"/>
      <dgm:spPr/>
    </dgm:pt>
    <dgm:pt modelId="{7EAAB3C1-58B7-4509-8504-F3AB3BA32E65}" type="pres">
      <dgm:prSet presAssocID="{14BA5518-725A-4192-8362-D80C547AEC18}" presName="tx2" presStyleLbl="revTx" presStyleIdx="11" presStyleCnt="15"/>
      <dgm:spPr/>
    </dgm:pt>
    <dgm:pt modelId="{7A75D53C-20D1-4B8D-9682-CAD60F67EA5A}" type="pres">
      <dgm:prSet presAssocID="{14BA5518-725A-4192-8362-D80C547AEC18}" presName="vert2" presStyleCnt="0"/>
      <dgm:spPr/>
    </dgm:pt>
    <dgm:pt modelId="{614A03E9-BEA7-4AD5-AE77-AE6B362348B8}" type="pres">
      <dgm:prSet presAssocID="{14BA5518-725A-4192-8362-D80C547AEC18}" presName="thinLine2b" presStyleLbl="callout" presStyleIdx="7" presStyleCnt="10"/>
      <dgm:spPr/>
    </dgm:pt>
    <dgm:pt modelId="{A81392E5-8E83-4B83-9996-32E6B5E9B1D3}" type="pres">
      <dgm:prSet presAssocID="{14BA5518-725A-4192-8362-D80C547AEC18}" presName="vertSpace2b" presStyleCnt="0"/>
      <dgm:spPr/>
    </dgm:pt>
    <dgm:pt modelId="{979425A9-8E96-4EB7-97C6-AC57757AE87D}" type="pres">
      <dgm:prSet presAssocID="{AE7D0874-CC83-4C0E-A3E9-80A95AC01FB6}" presName="thickLine" presStyleLbl="alignNode1" presStyleIdx="4" presStyleCnt="5"/>
      <dgm:spPr/>
    </dgm:pt>
    <dgm:pt modelId="{501F34AA-C4AB-4AA2-AAAD-B50D9AA13968}" type="pres">
      <dgm:prSet presAssocID="{AE7D0874-CC83-4C0E-A3E9-80A95AC01FB6}" presName="horz1" presStyleCnt="0"/>
      <dgm:spPr/>
    </dgm:pt>
    <dgm:pt modelId="{59825587-29D8-489D-9DB6-85554549DD51}" type="pres">
      <dgm:prSet presAssocID="{AE7D0874-CC83-4C0E-A3E9-80A95AC01FB6}" presName="tx1" presStyleLbl="revTx" presStyleIdx="12" presStyleCnt="15"/>
      <dgm:spPr/>
    </dgm:pt>
    <dgm:pt modelId="{7AD1FD05-583D-491D-A9E1-915A85CF4233}" type="pres">
      <dgm:prSet presAssocID="{AE7D0874-CC83-4C0E-A3E9-80A95AC01FB6}" presName="vert1" presStyleCnt="0"/>
      <dgm:spPr/>
    </dgm:pt>
    <dgm:pt modelId="{66D37EA4-F69E-4B97-9BE3-3BF05AA1EB68}" type="pres">
      <dgm:prSet presAssocID="{719B15F0-5718-4176-88D6-C253B8F07BA9}" presName="vertSpace2a" presStyleCnt="0"/>
      <dgm:spPr/>
    </dgm:pt>
    <dgm:pt modelId="{9BC6F573-6A3C-4B18-9527-396588C09509}" type="pres">
      <dgm:prSet presAssocID="{719B15F0-5718-4176-88D6-C253B8F07BA9}" presName="horz2" presStyleCnt="0"/>
      <dgm:spPr/>
    </dgm:pt>
    <dgm:pt modelId="{1B71D07F-A31C-4A88-ACB0-5EC9DFF259BC}" type="pres">
      <dgm:prSet presAssocID="{719B15F0-5718-4176-88D6-C253B8F07BA9}" presName="horzSpace2" presStyleCnt="0"/>
      <dgm:spPr/>
    </dgm:pt>
    <dgm:pt modelId="{4CD3693D-C236-4348-B149-C78B2FEEBD6D}" type="pres">
      <dgm:prSet presAssocID="{719B15F0-5718-4176-88D6-C253B8F07BA9}" presName="tx2" presStyleLbl="revTx" presStyleIdx="13" presStyleCnt="15"/>
      <dgm:spPr/>
    </dgm:pt>
    <dgm:pt modelId="{CCA2E469-3C39-48BC-93D4-52AAD28698E8}" type="pres">
      <dgm:prSet presAssocID="{719B15F0-5718-4176-88D6-C253B8F07BA9}" presName="vert2" presStyleCnt="0"/>
      <dgm:spPr/>
    </dgm:pt>
    <dgm:pt modelId="{A91FAF3B-5601-46BC-9FD6-5FACC9215EF9}" type="pres">
      <dgm:prSet presAssocID="{719B15F0-5718-4176-88D6-C253B8F07BA9}" presName="thinLine2b" presStyleLbl="callout" presStyleIdx="8" presStyleCnt="10"/>
      <dgm:spPr/>
    </dgm:pt>
    <dgm:pt modelId="{7D7FF043-751C-44D0-964C-4FB2141CA3AA}" type="pres">
      <dgm:prSet presAssocID="{719B15F0-5718-4176-88D6-C253B8F07BA9}" presName="vertSpace2b" presStyleCnt="0"/>
      <dgm:spPr/>
    </dgm:pt>
    <dgm:pt modelId="{F0474FDC-1CC5-4DF5-8E0C-38D8836B95A5}" type="pres">
      <dgm:prSet presAssocID="{165098F8-A803-4971-800F-E5280450AB7F}" presName="horz2" presStyleCnt="0"/>
      <dgm:spPr/>
    </dgm:pt>
    <dgm:pt modelId="{37C74C85-A79E-401F-8E8C-7C1F74F2619F}" type="pres">
      <dgm:prSet presAssocID="{165098F8-A803-4971-800F-E5280450AB7F}" presName="horzSpace2" presStyleCnt="0"/>
      <dgm:spPr/>
    </dgm:pt>
    <dgm:pt modelId="{AADF994A-60FE-4540-91F2-A42464785A6C}" type="pres">
      <dgm:prSet presAssocID="{165098F8-A803-4971-800F-E5280450AB7F}" presName="tx2" presStyleLbl="revTx" presStyleIdx="14" presStyleCnt="15"/>
      <dgm:spPr/>
    </dgm:pt>
    <dgm:pt modelId="{DB4568D5-981D-4B4D-B852-A3AF9859EE0E}" type="pres">
      <dgm:prSet presAssocID="{165098F8-A803-4971-800F-E5280450AB7F}" presName="vert2" presStyleCnt="0"/>
      <dgm:spPr/>
    </dgm:pt>
    <dgm:pt modelId="{8A65F23A-89E0-4BD1-8A95-290241AE26C0}" type="pres">
      <dgm:prSet presAssocID="{165098F8-A803-4971-800F-E5280450AB7F}" presName="thinLine2b" presStyleLbl="callout" presStyleIdx="9" presStyleCnt="10"/>
      <dgm:spPr/>
    </dgm:pt>
    <dgm:pt modelId="{6B24E156-9A99-46AB-B8CD-593CEB12F092}" type="pres">
      <dgm:prSet presAssocID="{165098F8-A803-4971-800F-E5280450AB7F}" presName="vertSpace2b" presStyleCnt="0"/>
      <dgm:spPr/>
    </dgm:pt>
  </dgm:ptLst>
  <dgm:cxnLst>
    <dgm:cxn modelId="{A79C4D2A-A01B-48AB-9312-B8B451C1D5AA}" type="presOf" srcId="{F700126F-1DE0-4519-B7EA-73B25C9AA30F}" destId="{FD49A9D2-E4B9-4292-905C-544B5357C8D3}" srcOrd="0" destOrd="0" presId="urn:microsoft.com/office/officeart/2008/layout/LinedList"/>
    <dgm:cxn modelId="{7268792B-DE9E-4A7D-82CA-71FD0DC4A198}" type="presOf" srcId="{1924E250-D74B-4B45-A0EC-DA2A4A77AB14}" destId="{96F25C21-0A96-4E2A-B3A1-EB0842C60704}" srcOrd="0" destOrd="0" presId="urn:microsoft.com/office/officeart/2008/layout/LinedList"/>
    <dgm:cxn modelId="{199CE933-4D89-4AE0-A7C1-52F350B849C8}" srcId="{C9A5A073-3802-4093-B8DC-5D72296FE002}" destId="{F7B119C7-62D0-4E98-8661-96B2E2A9E8ED}" srcOrd="0" destOrd="0" parTransId="{C46A9E15-2695-4D5B-82B7-2EF9764E6BAD}" sibTransId="{35F93211-F4B8-427D-9350-2C340697A91C}"/>
    <dgm:cxn modelId="{BB33A340-3FC6-40BA-A8A2-7D5729B91123}" type="presOf" srcId="{165098F8-A803-4971-800F-E5280450AB7F}" destId="{AADF994A-60FE-4540-91F2-A42464785A6C}" srcOrd="0" destOrd="0" presId="urn:microsoft.com/office/officeart/2008/layout/LinedList"/>
    <dgm:cxn modelId="{F11CF061-133D-47F7-9CB6-E877A321467B}" srcId="{C9A5A073-3802-4093-B8DC-5D72296FE002}" destId="{263D0600-2084-4366-A5C3-7BCB83B2CD6E}" srcOrd="1" destOrd="0" parTransId="{AF3A0671-4492-4265-979C-45A936A81FBB}" sibTransId="{C8838F8F-021F-4DF7-B4C4-08104CA6AAFF}"/>
    <dgm:cxn modelId="{0164B163-965F-4D4C-B951-100D15324B76}" type="presOf" srcId="{F7B119C7-62D0-4E98-8661-96B2E2A9E8ED}" destId="{CB5B8401-A6AA-4130-91E6-49510A3AB2B9}" srcOrd="0" destOrd="0" presId="urn:microsoft.com/office/officeart/2008/layout/LinedList"/>
    <dgm:cxn modelId="{FEF00A44-C779-4670-9C20-74816C3CB5EE}" type="presOf" srcId="{039795B3-55AC-4232-89B8-FEDF31BCE22A}" destId="{7CF1FFC8-7185-4C22-842F-51B28986BA73}" srcOrd="0" destOrd="0" presId="urn:microsoft.com/office/officeart/2008/layout/LinedList"/>
    <dgm:cxn modelId="{2C82DC6A-8FFD-441C-BAD1-4D38EE7A2BB9}" type="presOf" srcId="{C9A5A073-3802-4093-B8DC-5D72296FE002}" destId="{DAF1FDE9-BE7E-4D3B-8D33-8B60896CDFE4}" srcOrd="0" destOrd="0" presId="urn:microsoft.com/office/officeart/2008/layout/LinedList"/>
    <dgm:cxn modelId="{84C5C26C-6FF4-49FD-915A-A220F877AF62}" type="presOf" srcId="{719B15F0-5718-4176-88D6-C253B8F07BA9}" destId="{4CD3693D-C236-4348-B149-C78B2FEEBD6D}" srcOrd="0" destOrd="0" presId="urn:microsoft.com/office/officeart/2008/layout/LinedList"/>
    <dgm:cxn modelId="{4B8AA16E-23B9-4E88-AD4D-BAA927EB0EBD}" srcId="{AE7D0874-CC83-4C0E-A3E9-80A95AC01FB6}" destId="{165098F8-A803-4971-800F-E5280450AB7F}" srcOrd="1" destOrd="0" parTransId="{5468B2A6-2B75-40E6-A5FB-6C73A7BD2A35}" sibTransId="{C70E44E5-F7BB-4622-9A22-BC28FE7B78A4}"/>
    <dgm:cxn modelId="{4F06C852-555F-4F92-BA43-E56EB186AA0B}" type="presOf" srcId="{043289AE-6639-4ADE-8E66-99F14648F028}" destId="{9AF67AD4-A11C-4021-94AD-CA494636864C}" srcOrd="0" destOrd="0" presId="urn:microsoft.com/office/officeart/2008/layout/LinedList"/>
    <dgm:cxn modelId="{618EFB57-B803-4A3F-916C-09BA807D7C82}" srcId="{053165EF-A7EA-4C48-9CF7-F5E2C068C262}" destId="{4E70C963-07B3-4956-913A-A70B9462B006}" srcOrd="0" destOrd="0" parTransId="{C628B6AE-4076-4390-BF59-5CFE3CBC49FF}" sibTransId="{D80EA50A-785B-4C81-9CA8-2658F1976E7C}"/>
    <dgm:cxn modelId="{AC96967A-8696-4D25-B67B-4CFFF530A3E6}" type="presOf" srcId="{4E70C963-07B3-4956-913A-A70B9462B006}" destId="{CC211B5C-0C03-4DDC-A24F-596CF41AAC73}" srcOrd="0" destOrd="0" presId="urn:microsoft.com/office/officeart/2008/layout/LinedList"/>
    <dgm:cxn modelId="{402F7D7E-E6B8-4DC6-A6BF-D80DA16F39FF}" srcId="{4E70C963-07B3-4956-913A-A70B9462B006}" destId="{039795B3-55AC-4232-89B8-FEDF31BCE22A}" srcOrd="1" destOrd="0" parTransId="{45E6B37E-FBF6-4B39-AA4C-B699F421A907}" sibTransId="{05147E04-F319-4E32-BF51-8E98003CCDA2}"/>
    <dgm:cxn modelId="{7DCACA82-BC26-428C-A0DF-64D2055789B9}" type="presOf" srcId="{4DFA577D-F0C5-4A9B-8A6F-178FE1C4EB76}" destId="{4EAC238C-A610-43DE-BEB4-4664DF2CEB29}" srcOrd="0" destOrd="0" presId="urn:microsoft.com/office/officeart/2008/layout/LinedList"/>
    <dgm:cxn modelId="{E57D2F84-5369-4CD9-9BA8-957651B654CE}" srcId="{053165EF-A7EA-4C48-9CF7-F5E2C068C262}" destId="{28311CFD-F56E-49D4-917A-8F73AEF07873}" srcOrd="2" destOrd="0" parTransId="{CD620EC3-FD9B-4E32-9E83-1725B0803620}" sibTransId="{887563F8-EDF3-4216-9DF2-1EC1DAB2889E}"/>
    <dgm:cxn modelId="{8F94949A-B726-4247-8F77-72F855580224}" type="presOf" srcId="{28311CFD-F56E-49D4-917A-8F73AEF07873}" destId="{EE3B0F2B-4492-48C0-A1AA-66EC754B7C4E}" srcOrd="0" destOrd="0" presId="urn:microsoft.com/office/officeart/2008/layout/LinedList"/>
    <dgm:cxn modelId="{0CE51FA3-52F9-4B53-A204-4117AE9B88C8}" srcId="{4E70C963-07B3-4956-913A-A70B9462B006}" destId="{4DFA577D-F0C5-4A9B-8A6F-178FE1C4EB76}" srcOrd="0" destOrd="0" parTransId="{33F58DF9-92FC-4D03-ACF2-53DEA93FAF87}" sibTransId="{4EFE4E19-D8B7-4E4D-BB44-182051772119}"/>
    <dgm:cxn modelId="{6B268AA8-C0AB-4727-8323-CAAB0552E81A}" srcId="{043289AE-6639-4ADE-8E66-99F14648F028}" destId="{1924E250-D74B-4B45-A0EC-DA2A4A77AB14}" srcOrd="0" destOrd="0" parTransId="{E21F60FC-CCE6-41F6-8C92-D66E5C8ED608}" sibTransId="{40E554B6-61FC-486C-A514-6F1013021974}"/>
    <dgm:cxn modelId="{738F1CAE-A455-40D2-B5A6-050B8D5C8323}" srcId="{053165EF-A7EA-4C48-9CF7-F5E2C068C262}" destId="{C9A5A073-3802-4093-B8DC-5D72296FE002}" srcOrd="1" destOrd="0" parTransId="{6517FC7C-75C9-4D1A-A06A-12046D9679C6}" sibTransId="{20ACB9B9-BE60-4BE7-A708-BF73CB1909EA}"/>
    <dgm:cxn modelId="{FD3DE1C2-07FC-472D-B52C-3D5688D9F7F9}" type="presOf" srcId="{263D0600-2084-4366-A5C3-7BCB83B2CD6E}" destId="{00A31456-8A9D-4BC7-AA84-16663175C78B}" srcOrd="0" destOrd="0" presId="urn:microsoft.com/office/officeart/2008/layout/LinedList"/>
    <dgm:cxn modelId="{DE8DA8C4-A182-43DA-8E44-791ED668EFCD}" type="presOf" srcId="{14BA5518-725A-4192-8362-D80C547AEC18}" destId="{7EAAB3C1-58B7-4509-8504-F3AB3BA32E65}" srcOrd="0" destOrd="0" presId="urn:microsoft.com/office/officeart/2008/layout/LinedList"/>
    <dgm:cxn modelId="{D988D0D2-3298-4E2A-8B34-7860B28FE0C0}" type="presOf" srcId="{AE7D0874-CC83-4C0E-A3E9-80A95AC01FB6}" destId="{59825587-29D8-489D-9DB6-85554549DD51}" srcOrd="0" destOrd="0" presId="urn:microsoft.com/office/officeart/2008/layout/LinedList"/>
    <dgm:cxn modelId="{4C35FED4-CE4C-4145-A3A6-4E2D7F05CF6D}" srcId="{043289AE-6639-4ADE-8E66-99F14648F028}" destId="{14BA5518-725A-4192-8362-D80C547AEC18}" srcOrd="1" destOrd="0" parTransId="{4451ABF1-D461-4181-A1FB-CB5FEBC89E11}" sibTransId="{6B2E60F7-2ECD-4EC1-8D82-E36C612F4479}"/>
    <dgm:cxn modelId="{992B78D7-FE09-4F3B-A71D-608D7C8FB734}" type="presOf" srcId="{053165EF-A7EA-4C48-9CF7-F5E2C068C262}" destId="{2951DB88-960C-415B-AC7D-A42E2A16A1C2}" srcOrd="0" destOrd="0" presId="urn:microsoft.com/office/officeart/2008/layout/LinedList"/>
    <dgm:cxn modelId="{C08284E4-D8AA-4F12-9517-47B11671E4FF}" srcId="{053165EF-A7EA-4C48-9CF7-F5E2C068C262}" destId="{043289AE-6639-4ADE-8E66-99F14648F028}" srcOrd="3" destOrd="0" parTransId="{636CA490-148F-4503-8CD7-77571E8C6F6F}" sibTransId="{102B4379-1221-4E82-B702-F94A533F8B3F}"/>
    <dgm:cxn modelId="{269D62EB-0361-439B-8E90-A5B396984C2D}" srcId="{053165EF-A7EA-4C48-9CF7-F5E2C068C262}" destId="{AE7D0874-CC83-4C0E-A3E9-80A95AC01FB6}" srcOrd="4" destOrd="0" parTransId="{03585FD7-7B13-4663-98B5-62B297D52ACB}" sibTransId="{E9A0E654-BEBD-454F-B266-EB6414862B5C}"/>
    <dgm:cxn modelId="{95BA0CEC-96C9-4A42-95AE-543D43BB2620}" srcId="{28311CFD-F56E-49D4-917A-8F73AEF07873}" destId="{F700126F-1DE0-4519-B7EA-73B25C9AA30F}" srcOrd="1" destOrd="0" parTransId="{E9E9CC3F-2176-40DE-8BEA-B14168443201}" sibTransId="{3F0C73E5-D976-4C33-8014-4F6392DB5B3B}"/>
    <dgm:cxn modelId="{03AD39F4-4D81-41C7-B351-5C1595FFCD5D}" srcId="{28311CFD-F56E-49D4-917A-8F73AEF07873}" destId="{EA9E8A1E-1A89-4792-A1AA-692B0B4461D6}" srcOrd="0" destOrd="0" parTransId="{AB104FF2-7D64-4FF4-A5F1-C341BE0204BA}" sibTransId="{35F9B05A-C415-4680-B47A-A1B43D3762E5}"/>
    <dgm:cxn modelId="{5F3EF3F4-F029-45DD-8C27-94487539DE9C}" srcId="{AE7D0874-CC83-4C0E-A3E9-80A95AC01FB6}" destId="{719B15F0-5718-4176-88D6-C253B8F07BA9}" srcOrd="0" destOrd="0" parTransId="{339B2764-D3AD-48C0-8978-8AA63A5D4B90}" sibTransId="{5A8315A1-9250-40AD-B29C-06166E9CC610}"/>
    <dgm:cxn modelId="{CDCD11FF-5F16-47A6-B5AF-E5C94398B871}" type="presOf" srcId="{EA9E8A1E-1A89-4792-A1AA-692B0B4461D6}" destId="{2A4D307E-6D3C-4655-AC31-A8C6EE981F5F}" srcOrd="0" destOrd="0" presId="urn:microsoft.com/office/officeart/2008/layout/LinedList"/>
    <dgm:cxn modelId="{EFBAF1F2-7403-47CF-82DB-40393B0F2E24}" type="presParOf" srcId="{2951DB88-960C-415B-AC7D-A42E2A16A1C2}" destId="{04CB3E33-6D71-47F4-9B13-C59F6D1C005F}" srcOrd="0" destOrd="0" presId="urn:microsoft.com/office/officeart/2008/layout/LinedList"/>
    <dgm:cxn modelId="{324A5225-90F7-4AD5-827A-D4ABE34759CE}" type="presParOf" srcId="{2951DB88-960C-415B-AC7D-A42E2A16A1C2}" destId="{14520CAA-0320-4578-A9C5-0A68F8C3D63C}" srcOrd="1" destOrd="0" presId="urn:microsoft.com/office/officeart/2008/layout/LinedList"/>
    <dgm:cxn modelId="{800D0C08-A66C-47B7-91A4-9880FB11E7F2}" type="presParOf" srcId="{14520CAA-0320-4578-A9C5-0A68F8C3D63C}" destId="{CC211B5C-0C03-4DDC-A24F-596CF41AAC73}" srcOrd="0" destOrd="0" presId="urn:microsoft.com/office/officeart/2008/layout/LinedList"/>
    <dgm:cxn modelId="{870716A8-DE53-40C6-8BFD-9495A187B952}" type="presParOf" srcId="{14520CAA-0320-4578-A9C5-0A68F8C3D63C}" destId="{FA8D09FB-EBC1-4F58-8696-BCAC0C953E64}" srcOrd="1" destOrd="0" presId="urn:microsoft.com/office/officeart/2008/layout/LinedList"/>
    <dgm:cxn modelId="{FA8A56D8-0768-4288-8C2A-CE9A2110FCFA}" type="presParOf" srcId="{FA8D09FB-EBC1-4F58-8696-BCAC0C953E64}" destId="{5606190F-AA24-4CA3-AF02-F8540C613704}" srcOrd="0" destOrd="0" presId="urn:microsoft.com/office/officeart/2008/layout/LinedList"/>
    <dgm:cxn modelId="{91E453F9-5D2C-40C2-90D7-FFB9A1832994}" type="presParOf" srcId="{FA8D09FB-EBC1-4F58-8696-BCAC0C953E64}" destId="{6D56BE98-EF99-4007-B3AB-72C554EE19B2}" srcOrd="1" destOrd="0" presId="urn:microsoft.com/office/officeart/2008/layout/LinedList"/>
    <dgm:cxn modelId="{90C7297B-E465-42DC-A28A-C78906B8B8A8}" type="presParOf" srcId="{6D56BE98-EF99-4007-B3AB-72C554EE19B2}" destId="{C364E2CA-5CF6-4047-AB0C-269372615213}" srcOrd="0" destOrd="0" presId="urn:microsoft.com/office/officeart/2008/layout/LinedList"/>
    <dgm:cxn modelId="{4A1E788E-613E-40C8-A0FD-32D8060CC519}" type="presParOf" srcId="{6D56BE98-EF99-4007-B3AB-72C554EE19B2}" destId="{4EAC238C-A610-43DE-BEB4-4664DF2CEB29}" srcOrd="1" destOrd="0" presId="urn:microsoft.com/office/officeart/2008/layout/LinedList"/>
    <dgm:cxn modelId="{FE3ECCCA-5E10-47C4-86BE-BED000B99C57}" type="presParOf" srcId="{6D56BE98-EF99-4007-B3AB-72C554EE19B2}" destId="{C98E57E4-0DBA-471F-9B5D-F69A1941C63E}" srcOrd="2" destOrd="0" presId="urn:microsoft.com/office/officeart/2008/layout/LinedList"/>
    <dgm:cxn modelId="{78669C0F-F0A6-4910-8EC0-4FA3D65AB275}" type="presParOf" srcId="{FA8D09FB-EBC1-4F58-8696-BCAC0C953E64}" destId="{5039E4A8-5CDE-47EA-8768-875807059FB2}" srcOrd="2" destOrd="0" presId="urn:microsoft.com/office/officeart/2008/layout/LinedList"/>
    <dgm:cxn modelId="{7C31D984-051C-4C9A-929A-6CFF65448429}" type="presParOf" srcId="{FA8D09FB-EBC1-4F58-8696-BCAC0C953E64}" destId="{96A41FFC-A294-4ABD-A658-DD5605BF49EC}" srcOrd="3" destOrd="0" presId="urn:microsoft.com/office/officeart/2008/layout/LinedList"/>
    <dgm:cxn modelId="{681FCDD0-E5E4-4497-92DC-684BA4975DF0}" type="presParOf" srcId="{FA8D09FB-EBC1-4F58-8696-BCAC0C953E64}" destId="{E7412618-1482-420A-9585-427E4F7C1B60}" srcOrd="4" destOrd="0" presId="urn:microsoft.com/office/officeart/2008/layout/LinedList"/>
    <dgm:cxn modelId="{612D008F-DD67-485B-A2E0-5EA87C8E8B80}" type="presParOf" srcId="{E7412618-1482-420A-9585-427E4F7C1B60}" destId="{76E329F6-0CBE-4731-9D5C-2AF60F95AEAA}" srcOrd="0" destOrd="0" presId="urn:microsoft.com/office/officeart/2008/layout/LinedList"/>
    <dgm:cxn modelId="{2E33C3FB-4345-4884-A8C1-D77D3C7F62D8}" type="presParOf" srcId="{E7412618-1482-420A-9585-427E4F7C1B60}" destId="{7CF1FFC8-7185-4C22-842F-51B28986BA73}" srcOrd="1" destOrd="0" presId="urn:microsoft.com/office/officeart/2008/layout/LinedList"/>
    <dgm:cxn modelId="{EEC136C2-DB6D-4BCE-97EE-D049F0DE79D8}" type="presParOf" srcId="{E7412618-1482-420A-9585-427E4F7C1B60}" destId="{7163E10D-E55C-49E5-8189-D398B76A3A8E}" srcOrd="2" destOrd="0" presId="urn:microsoft.com/office/officeart/2008/layout/LinedList"/>
    <dgm:cxn modelId="{2912D23C-DA5A-484D-B855-698532E51C1E}" type="presParOf" srcId="{FA8D09FB-EBC1-4F58-8696-BCAC0C953E64}" destId="{BCC86DCC-F2A7-4A23-BA66-C5FA33A3C179}" srcOrd="5" destOrd="0" presId="urn:microsoft.com/office/officeart/2008/layout/LinedList"/>
    <dgm:cxn modelId="{9801264D-CCC8-4BEE-883A-1BE93F60AF46}" type="presParOf" srcId="{FA8D09FB-EBC1-4F58-8696-BCAC0C953E64}" destId="{96CA88A3-739A-47A4-807E-7190C0A7AF04}" srcOrd="6" destOrd="0" presId="urn:microsoft.com/office/officeart/2008/layout/LinedList"/>
    <dgm:cxn modelId="{55AA3AA3-A44A-43FD-9EA4-FDE6771C7772}" type="presParOf" srcId="{2951DB88-960C-415B-AC7D-A42E2A16A1C2}" destId="{B0FF9AFB-2F2C-4656-9436-99D5C7471720}" srcOrd="2" destOrd="0" presId="urn:microsoft.com/office/officeart/2008/layout/LinedList"/>
    <dgm:cxn modelId="{7B5AA66E-BEDA-4B8E-834A-97BBEDF3C538}" type="presParOf" srcId="{2951DB88-960C-415B-AC7D-A42E2A16A1C2}" destId="{94895B02-6AEC-43B9-B889-EE08093B0876}" srcOrd="3" destOrd="0" presId="urn:microsoft.com/office/officeart/2008/layout/LinedList"/>
    <dgm:cxn modelId="{C1104181-BC2C-4BFB-8010-76E1D124C0F7}" type="presParOf" srcId="{94895B02-6AEC-43B9-B889-EE08093B0876}" destId="{DAF1FDE9-BE7E-4D3B-8D33-8B60896CDFE4}" srcOrd="0" destOrd="0" presId="urn:microsoft.com/office/officeart/2008/layout/LinedList"/>
    <dgm:cxn modelId="{50B9F63E-3B45-4AF2-9C3D-D7FDA42FD631}" type="presParOf" srcId="{94895B02-6AEC-43B9-B889-EE08093B0876}" destId="{5A90E9E1-9CD5-4163-B58B-18549DD24B1D}" srcOrd="1" destOrd="0" presId="urn:microsoft.com/office/officeart/2008/layout/LinedList"/>
    <dgm:cxn modelId="{3313F01E-C860-4B15-AF49-65E293F76984}" type="presParOf" srcId="{5A90E9E1-9CD5-4163-B58B-18549DD24B1D}" destId="{DB84E850-0AA3-421F-914F-DBA1AF0F7C05}" srcOrd="0" destOrd="0" presId="urn:microsoft.com/office/officeart/2008/layout/LinedList"/>
    <dgm:cxn modelId="{3D9323D9-359E-49FD-AE28-67596E61390B}" type="presParOf" srcId="{5A90E9E1-9CD5-4163-B58B-18549DD24B1D}" destId="{836D42E4-303C-424E-8112-D907E5447AB5}" srcOrd="1" destOrd="0" presId="urn:microsoft.com/office/officeart/2008/layout/LinedList"/>
    <dgm:cxn modelId="{A574A7A4-0658-48B1-AEA4-9A97FEEAB134}" type="presParOf" srcId="{836D42E4-303C-424E-8112-D907E5447AB5}" destId="{03984C9E-3C43-4934-9540-18E1DB0ED286}" srcOrd="0" destOrd="0" presId="urn:microsoft.com/office/officeart/2008/layout/LinedList"/>
    <dgm:cxn modelId="{6E1B1298-09B3-4C52-BD80-059ECD620CE9}" type="presParOf" srcId="{836D42E4-303C-424E-8112-D907E5447AB5}" destId="{CB5B8401-A6AA-4130-91E6-49510A3AB2B9}" srcOrd="1" destOrd="0" presId="urn:microsoft.com/office/officeart/2008/layout/LinedList"/>
    <dgm:cxn modelId="{50A43824-B0EC-49FD-A2F4-8D504CB269CB}" type="presParOf" srcId="{836D42E4-303C-424E-8112-D907E5447AB5}" destId="{FD5C5032-9098-4C0B-8859-048C3CF355B6}" srcOrd="2" destOrd="0" presId="urn:microsoft.com/office/officeart/2008/layout/LinedList"/>
    <dgm:cxn modelId="{4704FB20-CE6F-4D7A-948E-1AFC90447256}" type="presParOf" srcId="{5A90E9E1-9CD5-4163-B58B-18549DD24B1D}" destId="{826BAE3D-C58E-428F-8222-32566CEF2926}" srcOrd="2" destOrd="0" presId="urn:microsoft.com/office/officeart/2008/layout/LinedList"/>
    <dgm:cxn modelId="{04092582-8D08-4E8F-9C73-0F1EBF5A02B9}" type="presParOf" srcId="{5A90E9E1-9CD5-4163-B58B-18549DD24B1D}" destId="{8A45D45B-9476-47AB-82F1-6C610899C2B6}" srcOrd="3" destOrd="0" presId="urn:microsoft.com/office/officeart/2008/layout/LinedList"/>
    <dgm:cxn modelId="{B75AC52C-7F8B-4A2C-82D0-1C71CA9AC53F}" type="presParOf" srcId="{5A90E9E1-9CD5-4163-B58B-18549DD24B1D}" destId="{F4B5647F-90D8-4ED1-893A-AFF1AC5ECAB3}" srcOrd="4" destOrd="0" presId="urn:microsoft.com/office/officeart/2008/layout/LinedList"/>
    <dgm:cxn modelId="{1E4B8750-FCFE-459E-B03D-0DFAB634AE1D}" type="presParOf" srcId="{F4B5647F-90D8-4ED1-893A-AFF1AC5ECAB3}" destId="{0C2ECFD8-BD65-46E4-A42E-54FE717364AD}" srcOrd="0" destOrd="0" presId="urn:microsoft.com/office/officeart/2008/layout/LinedList"/>
    <dgm:cxn modelId="{17E84CCB-BB52-4549-8EFF-F67B31D40560}" type="presParOf" srcId="{F4B5647F-90D8-4ED1-893A-AFF1AC5ECAB3}" destId="{00A31456-8A9D-4BC7-AA84-16663175C78B}" srcOrd="1" destOrd="0" presId="urn:microsoft.com/office/officeart/2008/layout/LinedList"/>
    <dgm:cxn modelId="{DA53D7B4-472A-4309-9B26-A319C88405DE}" type="presParOf" srcId="{F4B5647F-90D8-4ED1-893A-AFF1AC5ECAB3}" destId="{D299EAD1-B141-4781-9AB1-17EA4FA2925E}" srcOrd="2" destOrd="0" presId="urn:microsoft.com/office/officeart/2008/layout/LinedList"/>
    <dgm:cxn modelId="{2A154C44-169A-47A9-89E6-3EA4EA010190}" type="presParOf" srcId="{5A90E9E1-9CD5-4163-B58B-18549DD24B1D}" destId="{7D11B612-BF9C-4617-9E02-A3AD6B92CA7D}" srcOrd="5" destOrd="0" presId="urn:microsoft.com/office/officeart/2008/layout/LinedList"/>
    <dgm:cxn modelId="{11EFDC01-BEC3-4B91-BE17-98225C99CA3C}" type="presParOf" srcId="{5A90E9E1-9CD5-4163-B58B-18549DD24B1D}" destId="{66E4CBBA-4F37-41D2-B50C-3914F6E5B640}" srcOrd="6" destOrd="0" presId="urn:microsoft.com/office/officeart/2008/layout/LinedList"/>
    <dgm:cxn modelId="{4007FB75-62A4-4A84-8CE8-F2F5F4C60828}" type="presParOf" srcId="{2951DB88-960C-415B-AC7D-A42E2A16A1C2}" destId="{AB43B640-3190-4870-84DC-CA9325BF46A5}" srcOrd="4" destOrd="0" presId="urn:microsoft.com/office/officeart/2008/layout/LinedList"/>
    <dgm:cxn modelId="{8D4E5348-B92A-438A-9EBE-0385F11458AD}" type="presParOf" srcId="{2951DB88-960C-415B-AC7D-A42E2A16A1C2}" destId="{79299618-E195-4A5E-8479-2DA4F33D3F59}" srcOrd="5" destOrd="0" presId="urn:microsoft.com/office/officeart/2008/layout/LinedList"/>
    <dgm:cxn modelId="{7372BD29-AFB2-4C08-9EAF-A19F3070EB96}" type="presParOf" srcId="{79299618-E195-4A5E-8479-2DA4F33D3F59}" destId="{EE3B0F2B-4492-48C0-A1AA-66EC754B7C4E}" srcOrd="0" destOrd="0" presId="urn:microsoft.com/office/officeart/2008/layout/LinedList"/>
    <dgm:cxn modelId="{971EA924-5484-41BF-993D-D7FDD6C21AC4}" type="presParOf" srcId="{79299618-E195-4A5E-8479-2DA4F33D3F59}" destId="{04D0108C-0492-446E-826D-7045EC1C6629}" srcOrd="1" destOrd="0" presId="urn:microsoft.com/office/officeart/2008/layout/LinedList"/>
    <dgm:cxn modelId="{02E0190F-2C27-4C40-9DCE-9F65B415A126}" type="presParOf" srcId="{04D0108C-0492-446E-826D-7045EC1C6629}" destId="{54EC3F7C-B748-4E8C-AEB4-9A88B296695D}" srcOrd="0" destOrd="0" presId="urn:microsoft.com/office/officeart/2008/layout/LinedList"/>
    <dgm:cxn modelId="{17A70733-308C-4F1E-BC59-EA0289FE550E}" type="presParOf" srcId="{04D0108C-0492-446E-826D-7045EC1C6629}" destId="{CA5D99CE-17B4-464C-BA99-31FE67FA5DAF}" srcOrd="1" destOrd="0" presId="urn:microsoft.com/office/officeart/2008/layout/LinedList"/>
    <dgm:cxn modelId="{E5BAE21F-32FB-4E95-AF9F-D4E4399F2660}" type="presParOf" srcId="{CA5D99CE-17B4-464C-BA99-31FE67FA5DAF}" destId="{99840846-A2C8-4A84-B75C-91404E5D37CE}" srcOrd="0" destOrd="0" presId="urn:microsoft.com/office/officeart/2008/layout/LinedList"/>
    <dgm:cxn modelId="{DE1CA16B-3569-402D-ADA9-072AD0882CBC}" type="presParOf" srcId="{CA5D99CE-17B4-464C-BA99-31FE67FA5DAF}" destId="{2A4D307E-6D3C-4655-AC31-A8C6EE981F5F}" srcOrd="1" destOrd="0" presId="urn:microsoft.com/office/officeart/2008/layout/LinedList"/>
    <dgm:cxn modelId="{CD5EBC03-5B05-4C77-8245-4826B0BBADD9}" type="presParOf" srcId="{CA5D99CE-17B4-464C-BA99-31FE67FA5DAF}" destId="{AFA9693D-D5CC-4426-BC5C-BCC519B44A64}" srcOrd="2" destOrd="0" presId="urn:microsoft.com/office/officeart/2008/layout/LinedList"/>
    <dgm:cxn modelId="{BBFA1CB9-E9FE-4456-9D67-4404310A87BC}" type="presParOf" srcId="{04D0108C-0492-446E-826D-7045EC1C6629}" destId="{221F3988-351E-4D1E-92B9-7B5C574911E5}" srcOrd="2" destOrd="0" presId="urn:microsoft.com/office/officeart/2008/layout/LinedList"/>
    <dgm:cxn modelId="{BB2F9936-E226-49E9-98CA-0F81ED5C6CF7}" type="presParOf" srcId="{04D0108C-0492-446E-826D-7045EC1C6629}" destId="{100BFA8C-4128-4A4E-8D77-117AD3B7C78E}" srcOrd="3" destOrd="0" presId="urn:microsoft.com/office/officeart/2008/layout/LinedList"/>
    <dgm:cxn modelId="{B48DD8DC-1323-4541-84F7-97117390E86E}" type="presParOf" srcId="{04D0108C-0492-446E-826D-7045EC1C6629}" destId="{367D7C3E-6422-4045-A4B7-CEE3E36E002C}" srcOrd="4" destOrd="0" presId="urn:microsoft.com/office/officeart/2008/layout/LinedList"/>
    <dgm:cxn modelId="{08ABF5A8-E963-42AF-A7B1-24EA609AD28E}" type="presParOf" srcId="{367D7C3E-6422-4045-A4B7-CEE3E36E002C}" destId="{F53D4BB0-501E-4E3D-9AD5-60E76EEBD437}" srcOrd="0" destOrd="0" presId="urn:microsoft.com/office/officeart/2008/layout/LinedList"/>
    <dgm:cxn modelId="{DDD35777-5E3D-4D44-A0E4-8F529F46B95C}" type="presParOf" srcId="{367D7C3E-6422-4045-A4B7-CEE3E36E002C}" destId="{FD49A9D2-E4B9-4292-905C-544B5357C8D3}" srcOrd="1" destOrd="0" presId="urn:microsoft.com/office/officeart/2008/layout/LinedList"/>
    <dgm:cxn modelId="{540EC62A-0939-482E-BB5E-9931639B9C0B}" type="presParOf" srcId="{367D7C3E-6422-4045-A4B7-CEE3E36E002C}" destId="{5C75FD74-929E-40CA-92DB-F19D7C4E52D1}" srcOrd="2" destOrd="0" presId="urn:microsoft.com/office/officeart/2008/layout/LinedList"/>
    <dgm:cxn modelId="{E1EE8D68-CD3E-4D37-B59A-DCCDCC24F425}" type="presParOf" srcId="{04D0108C-0492-446E-826D-7045EC1C6629}" destId="{C69DC063-B162-4CF2-AD9A-446BBF037AAB}" srcOrd="5" destOrd="0" presId="urn:microsoft.com/office/officeart/2008/layout/LinedList"/>
    <dgm:cxn modelId="{365D8C20-0939-4287-A7DB-E7944311678A}" type="presParOf" srcId="{04D0108C-0492-446E-826D-7045EC1C6629}" destId="{93531AB7-601C-433B-9AE4-211F2A110FD6}" srcOrd="6" destOrd="0" presId="urn:microsoft.com/office/officeart/2008/layout/LinedList"/>
    <dgm:cxn modelId="{2807E26A-2CCF-4513-96AB-478FCE982374}" type="presParOf" srcId="{2951DB88-960C-415B-AC7D-A42E2A16A1C2}" destId="{4C392D3E-E4F0-4E80-976B-3F528A0220A1}" srcOrd="6" destOrd="0" presId="urn:microsoft.com/office/officeart/2008/layout/LinedList"/>
    <dgm:cxn modelId="{FFB6D89E-A8A5-4028-B61D-BEA3E962CEB5}" type="presParOf" srcId="{2951DB88-960C-415B-AC7D-A42E2A16A1C2}" destId="{DB984B75-AEDD-4EC7-9FED-D75B3832AB56}" srcOrd="7" destOrd="0" presId="urn:microsoft.com/office/officeart/2008/layout/LinedList"/>
    <dgm:cxn modelId="{EF823ABD-8A4F-413E-BC02-28CB5CBDA0F4}" type="presParOf" srcId="{DB984B75-AEDD-4EC7-9FED-D75B3832AB56}" destId="{9AF67AD4-A11C-4021-94AD-CA494636864C}" srcOrd="0" destOrd="0" presId="urn:microsoft.com/office/officeart/2008/layout/LinedList"/>
    <dgm:cxn modelId="{39D17454-A179-415B-A3E7-ED2BAF0D7C0D}" type="presParOf" srcId="{DB984B75-AEDD-4EC7-9FED-D75B3832AB56}" destId="{06F3E30C-EBB1-4129-9958-A9A5B3503580}" srcOrd="1" destOrd="0" presId="urn:microsoft.com/office/officeart/2008/layout/LinedList"/>
    <dgm:cxn modelId="{E7FAFCC2-9A33-4B61-97B0-D4CA999D5AB1}" type="presParOf" srcId="{06F3E30C-EBB1-4129-9958-A9A5B3503580}" destId="{740DA80F-AAFD-45E5-BF80-9DE5273D4FC7}" srcOrd="0" destOrd="0" presId="urn:microsoft.com/office/officeart/2008/layout/LinedList"/>
    <dgm:cxn modelId="{6CEEDBCE-D667-4422-A05C-A435034BC48C}" type="presParOf" srcId="{06F3E30C-EBB1-4129-9958-A9A5B3503580}" destId="{74A56269-CE11-46E5-AF17-030F121364F6}" srcOrd="1" destOrd="0" presId="urn:microsoft.com/office/officeart/2008/layout/LinedList"/>
    <dgm:cxn modelId="{13BC149B-4F31-4511-8A80-BB6447C0186F}" type="presParOf" srcId="{74A56269-CE11-46E5-AF17-030F121364F6}" destId="{B49AB99D-F5C9-4BF7-8C6D-FC28A75797B4}" srcOrd="0" destOrd="0" presId="urn:microsoft.com/office/officeart/2008/layout/LinedList"/>
    <dgm:cxn modelId="{554E68FD-8121-4EE4-B165-95DB14B64D2A}" type="presParOf" srcId="{74A56269-CE11-46E5-AF17-030F121364F6}" destId="{96F25C21-0A96-4E2A-B3A1-EB0842C60704}" srcOrd="1" destOrd="0" presId="urn:microsoft.com/office/officeart/2008/layout/LinedList"/>
    <dgm:cxn modelId="{B354E458-9645-48D5-8192-1BC88E14C7EB}" type="presParOf" srcId="{74A56269-CE11-46E5-AF17-030F121364F6}" destId="{15F581A4-FABA-41A8-85D9-B27C165DD797}" srcOrd="2" destOrd="0" presId="urn:microsoft.com/office/officeart/2008/layout/LinedList"/>
    <dgm:cxn modelId="{5D518B89-E251-43F9-8A9D-C22D6AA3B173}" type="presParOf" srcId="{06F3E30C-EBB1-4129-9958-A9A5B3503580}" destId="{AA5D3B37-9916-42A8-96AE-21F1DD18F195}" srcOrd="2" destOrd="0" presId="urn:microsoft.com/office/officeart/2008/layout/LinedList"/>
    <dgm:cxn modelId="{316F3140-83ED-4F90-BF68-4376E576EA6F}" type="presParOf" srcId="{06F3E30C-EBB1-4129-9958-A9A5B3503580}" destId="{9E73EFEA-EFB6-4D2A-94C2-19A86D444ABF}" srcOrd="3" destOrd="0" presId="urn:microsoft.com/office/officeart/2008/layout/LinedList"/>
    <dgm:cxn modelId="{403123E8-B2ED-4C5B-9260-00981EA4A5A1}" type="presParOf" srcId="{06F3E30C-EBB1-4129-9958-A9A5B3503580}" destId="{5F69DCE9-2156-4C2C-AA78-0A3D848ADA31}" srcOrd="4" destOrd="0" presId="urn:microsoft.com/office/officeart/2008/layout/LinedList"/>
    <dgm:cxn modelId="{59A52726-ACEF-4A90-8936-EC636A1057AB}" type="presParOf" srcId="{5F69DCE9-2156-4C2C-AA78-0A3D848ADA31}" destId="{0EE76756-0FDD-4FA6-988D-475C42F205A0}" srcOrd="0" destOrd="0" presId="urn:microsoft.com/office/officeart/2008/layout/LinedList"/>
    <dgm:cxn modelId="{094B34F1-F5F7-4BA3-828E-B3A5C69B59B5}" type="presParOf" srcId="{5F69DCE9-2156-4C2C-AA78-0A3D848ADA31}" destId="{7EAAB3C1-58B7-4509-8504-F3AB3BA32E65}" srcOrd="1" destOrd="0" presId="urn:microsoft.com/office/officeart/2008/layout/LinedList"/>
    <dgm:cxn modelId="{70CDE6F1-6B38-4802-9662-258B8A747A35}" type="presParOf" srcId="{5F69DCE9-2156-4C2C-AA78-0A3D848ADA31}" destId="{7A75D53C-20D1-4B8D-9682-CAD60F67EA5A}" srcOrd="2" destOrd="0" presId="urn:microsoft.com/office/officeart/2008/layout/LinedList"/>
    <dgm:cxn modelId="{E6DF072E-6723-4FE3-B1A4-5E15D1DB4172}" type="presParOf" srcId="{06F3E30C-EBB1-4129-9958-A9A5B3503580}" destId="{614A03E9-BEA7-4AD5-AE77-AE6B362348B8}" srcOrd="5" destOrd="0" presId="urn:microsoft.com/office/officeart/2008/layout/LinedList"/>
    <dgm:cxn modelId="{EF03566A-DF0C-4814-9719-7F7EA0469744}" type="presParOf" srcId="{06F3E30C-EBB1-4129-9958-A9A5B3503580}" destId="{A81392E5-8E83-4B83-9996-32E6B5E9B1D3}" srcOrd="6" destOrd="0" presId="urn:microsoft.com/office/officeart/2008/layout/LinedList"/>
    <dgm:cxn modelId="{6A2B5B8F-A055-4E8F-9CC3-53BCEDC58725}" type="presParOf" srcId="{2951DB88-960C-415B-AC7D-A42E2A16A1C2}" destId="{979425A9-8E96-4EB7-97C6-AC57757AE87D}" srcOrd="8" destOrd="0" presId="urn:microsoft.com/office/officeart/2008/layout/LinedList"/>
    <dgm:cxn modelId="{C6B07B28-A2D6-43DA-AFCF-8E35F373A4A2}" type="presParOf" srcId="{2951DB88-960C-415B-AC7D-A42E2A16A1C2}" destId="{501F34AA-C4AB-4AA2-AAAD-B50D9AA13968}" srcOrd="9" destOrd="0" presId="urn:microsoft.com/office/officeart/2008/layout/LinedList"/>
    <dgm:cxn modelId="{825F6FA4-85AE-44A7-9955-4AF302FAF563}" type="presParOf" srcId="{501F34AA-C4AB-4AA2-AAAD-B50D9AA13968}" destId="{59825587-29D8-489D-9DB6-85554549DD51}" srcOrd="0" destOrd="0" presId="urn:microsoft.com/office/officeart/2008/layout/LinedList"/>
    <dgm:cxn modelId="{C5568728-4D23-42F9-AEE4-FA5E7201309B}" type="presParOf" srcId="{501F34AA-C4AB-4AA2-AAAD-B50D9AA13968}" destId="{7AD1FD05-583D-491D-A9E1-915A85CF4233}" srcOrd="1" destOrd="0" presId="urn:microsoft.com/office/officeart/2008/layout/LinedList"/>
    <dgm:cxn modelId="{DAD503E1-710A-4745-9869-77ABF427BE63}" type="presParOf" srcId="{7AD1FD05-583D-491D-A9E1-915A85CF4233}" destId="{66D37EA4-F69E-4B97-9BE3-3BF05AA1EB68}" srcOrd="0" destOrd="0" presId="urn:microsoft.com/office/officeart/2008/layout/LinedList"/>
    <dgm:cxn modelId="{5C1EF050-3A3D-4B91-BFE5-72F4A430D048}" type="presParOf" srcId="{7AD1FD05-583D-491D-A9E1-915A85CF4233}" destId="{9BC6F573-6A3C-4B18-9527-396588C09509}" srcOrd="1" destOrd="0" presId="urn:microsoft.com/office/officeart/2008/layout/LinedList"/>
    <dgm:cxn modelId="{F2CC10CB-58E3-45F4-85CA-418085475628}" type="presParOf" srcId="{9BC6F573-6A3C-4B18-9527-396588C09509}" destId="{1B71D07F-A31C-4A88-ACB0-5EC9DFF259BC}" srcOrd="0" destOrd="0" presId="urn:microsoft.com/office/officeart/2008/layout/LinedList"/>
    <dgm:cxn modelId="{032047C6-7DA3-49E7-8C28-8D3A26A5B729}" type="presParOf" srcId="{9BC6F573-6A3C-4B18-9527-396588C09509}" destId="{4CD3693D-C236-4348-B149-C78B2FEEBD6D}" srcOrd="1" destOrd="0" presId="urn:microsoft.com/office/officeart/2008/layout/LinedList"/>
    <dgm:cxn modelId="{26EAB4F3-9F20-4A38-B473-7992F90BAB42}" type="presParOf" srcId="{9BC6F573-6A3C-4B18-9527-396588C09509}" destId="{CCA2E469-3C39-48BC-93D4-52AAD28698E8}" srcOrd="2" destOrd="0" presId="urn:microsoft.com/office/officeart/2008/layout/LinedList"/>
    <dgm:cxn modelId="{EA705A15-80AE-4868-BEB5-37BE1868A53E}" type="presParOf" srcId="{7AD1FD05-583D-491D-A9E1-915A85CF4233}" destId="{A91FAF3B-5601-46BC-9FD6-5FACC9215EF9}" srcOrd="2" destOrd="0" presId="urn:microsoft.com/office/officeart/2008/layout/LinedList"/>
    <dgm:cxn modelId="{7E56E0E5-63AA-406B-814F-A4A83F764002}" type="presParOf" srcId="{7AD1FD05-583D-491D-A9E1-915A85CF4233}" destId="{7D7FF043-751C-44D0-964C-4FB2141CA3AA}" srcOrd="3" destOrd="0" presId="urn:microsoft.com/office/officeart/2008/layout/LinedList"/>
    <dgm:cxn modelId="{6EC394D5-3B12-4536-9E8E-35D832D0FBCC}" type="presParOf" srcId="{7AD1FD05-583D-491D-A9E1-915A85CF4233}" destId="{F0474FDC-1CC5-4DF5-8E0C-38D8836B95A5}" srcOrd="4" destOrd="0" presId="urn:microsoft.com/office/officeart/2008/layout/LinedList"/>
    <dgm:cxn modelId="{7E29F26B-807B-4788-8C35-75BE808E0B0A}" type="presParOf" srcId="{F0474FDC-1CC5-4DF5-8E0C-38D8836B95A5}" destId="{37C74C85-A79E-401F-8E8C-7C1F74F2619F}" srcOrd="0" destOrd="0" presId="urn:microsoft.com/office/officeart/2008/layout/LinedList"/>
    <dgm:cxn modelId="{49B18373-CBF2-4F03-837C-D632437B78A7}" type="presParOf" srcId="{F0474FDC-1CC5-4DF5-8E0C-38D8836B95A5}" destId="{AADF994A-60FE-4540-91F2-A42464785A6C}" srcOrd="1" destOrd="0" presId="urn:microsoft.com/office/officeart/2008/layout/LinedList"/>
    <dgm:cxn modelId="{7BBBE34B-0BD1-4E80-B3EF-73AEF2E001E3}" type="presParOf" srcId="{F0474FDC-1CC5-4DF5-8E0C-38D8836B95A5}" destId="{DB4568D5-981D-4B4D-B852-A3AF9859EE0E}" srcOrd="2" destOrd="0" presId="urn:microsoft.com/office/officeart/2008/layout/LinedList"/>
    <dgm:cxn modelId="{9F1BDCF2-445F-4FC5-8CD0-537E07D389B7}" type="presParOf" srcId="{7AD1FD05-583D-491D-A9E1-915A85CF4233}" destId="{8A65F23A-89E0-4BD1-8A95-290241AE26C0}" srcOrd="5" destOrd="0" presId="urn:microsoft.com/office/officeart/2008/layout/LinedList"/>
    <dgm:cxn modelId="{BA6F4588-8242-4FBE-8AB9-8A4485265A5C}" type="presParOf" srcId="{7AD1FD05-583D-491D-A9E1-915A85CF4233}" destId="{6B24E156-9A99-46AB-B8CD-593CEB12F092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6118D-E8F0-41D2-BCC6-5171BBD47FBB}">
      <dsp:nvSpPr>
        <dsp:cNvPr id="0" name=""/>
        <dsp:cNvSpPr/>
      </dsp:nvSpPr>
      <dsp:spPr>
        <a:xfrm>
          <a:off x="0" y="493962"/>
          <a:ext cx="9720262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F0FFA-99E1-4439-8CF8-FF3876F13FFA}">
      <dsp:nvSpPr>
        <dsp:cNvPr id="0" name=""/>
        <dsp:cNvSpPr/>
      </dsp:nvSpPr>
      <dsp:spPr>
        <a:xfrm>
          <a:off x="486013" y="51162"/>
          <a:ext cx="6804183" cy="88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项目简介</a:t>
          </a:r>
        </a:p>
      </dsp:txBody>
      <dsp:txXfrm>
        <a:off x="529244" y="94393"/>
        <a:ext cx="6717721" cy="799138"/>
      </dsp:txXfrm>
    </dsp:sp>
    <dsp:sp modelId="{10A73EAF-6412-4A32-A4A5-4E6034E6BAA6}">
      <dsp:nvSpPr>
        <dsp:cNvPr id="0" name=""/>
        <dsp:cNvSpPr/>
      </dsp:nvSpPr>
      <dsp:spPr>
        <a:xfrm>
          <a:off x="0" y="1854762"/>
          <a:ext cx="9720262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41B7E-452A-45B2-9B3D-F389CC4D3C48}">
      <dsp:nvSpPr>
        <dsp:cNvPr id="0" name=""/>
        <dsp:cNvSpPr/>
      </dsp:nvSpPr>
      <dsp:spPr>
        <a:xfrm>
          <a:off x="486013" y="1411962"/>
          <a:ext cx="6804183" cy="88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项目开发</a:t>
          </a:r>
        </a:p>
      </dsp:txBody>
      <dsp:txXfrm>
        <a:off x="529244" y="1455193"/>
        <a:ext cx="6717721" cy="799138"/>
      </dsp:txXfrm>
    </dsp:sp>
    <dsp:sp modelId="{17A13EA8-27E7-49E1-A78D-435FFB9DD379}">
      <dsp:nvSpPr>
        <dsp:cNvPr id="0" name=""/>
        <dsp:cNvSpPr/>
      </dsp:nvSpPr>
      <dsp:spPr>
        <a:xfrm>
          <a:off x="0" y="3215562"/>
          <a:ext cx="9720262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F43A77-BB31-45C0-A558-A60FA2EAB98D}">
      <dsp:nvSpPr>
        <dsp:cNvPr id="0" name=""/>
        <dsp:cNvSpPr/>
      </dsp:nvSpPr>
      <dsp:spPr>
        <a:xfrm>
          <a:off x="486013" y="2772762"/>
          <a:ext cx="6804183" cy="885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项目特色</a:t>
          </a:r>
        </a:p>
      </dsp:txBody>
      <dsp:txXfrm>
        <a:off x="529244" y="2815993"/>
        <a:ext cx="6717721" cy="799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B3E33-6D71-47F4-9B13-C59F6D1C005F}">
      <dsp:nvSpPr>
        <dsp:cNvPr id="0" name=""/>
        <dsp:cNvSpPr/>
      </dsp:nvSpPr>
      <dsp:spPr>
        <a:xfrm>
          <a:off x="0" y="491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11B5C-0C03-4DDC-A24F-596CF41AAC73}">
      <dsp:nvSpPr>
        <dsp:cNvPr id="0" name=""/>
        <dsp:cNvSpPr/>
      </dsp:nvSpPr>
      <dsp:spPr>
        <a:xfrm>
          <a:off x="0" y="491"/>
          <a:ext cx="1944052" cy="804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用户登录</a:t>
          </a:r>
        </a:p>
      </dsp:txBody>
      <dsp:txXfrm>
        <a:off x="0" y="491"/>
        <a:ext cx="1944052" cy="804348"/>
      </dsp:txXfrm>
    </dsp:sp>
    <dsp:sp modelId="{4EAC238C-A610-43DE-BEB4-4664DF2CEB29}">
      <dsp:nvSpPr>
        <dsp:cNvPr id="0" name=""/>
        <dsp:cNvSpPr/>
      </dsp:nvSpPr>
      <dsp:spPr>
        <a:xfrm>
          <a:off x="2089856" y="19185"/>
          <a:ext cx="7630405" cy="373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可以以管理员、教师、学生身份登录</a:t>
          </a:r>
        </a:p>
      </dsp:txBody>
      <dsp:txXfrm>
        <a:off x="2089856" y="19185"/>
        <a:ext cx="7630405" cy="373896"/>
      </dsp:txXfrm>
    </dsp:sp>
    <dsp:sp modelId="{5039E4A8-5CDE-47EA-8768-875807059FB2}">
      <dsp:nvSpPr>
        <dsp:cNvPr id="0" name=""/>
        <dsp:cNvSpPr/>
      </dsp:nvSpPr>
      <dsp:spPr>
        <a:xfrm>
          <a:off x="1944052" y="393082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F1FFC8-7185-4C22-842F-51B28986BA73}">
      <dsp:nvSpPr>
        <dsp:cNvPr id="0" name=""/>
        <dsp:cNvSpPr/>
      </dsp:nvSpPr>
      <dsp:spPr>
        <a:xfrm>
          <a:off x="2089856" y="411777"/>
          <a:ext cx="7630405" cy="373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不同身份登录所拥有权限不同</a:t>
          </a:r>
        </a:p>
      </dsp:txBody>
      <dsp:txXfrm>
        <a:off x="2089856" y="411777"/>
        <a:ext cx="7630405" cy="373896"/>
      </dsp:txXfrm>
    </dsp:sp>
    <dsp:sp modelId="{BCC86DCC-F2A7-4A23-BA66-C5FA33A3C179}">
      <dsp:nvSpPr>
        <dsp:cNvPr id="0" name=""/>
        <dsp:cNvSpPr/>
      </dsp:nvSpPr>
      <dsp:spPr>
        <a:xfrm>
          <a:off x="1944052" y="785673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F9AFB-2F2C-4656-9436-99D5C7471720}">
      <dsp:nvSpPr>
        <dsp:cNvPr id="0" name=""/>
        <dsp:cNvSpPr/>
      </dsp:nvSpPr>
      <dsp:spPr>
        <a:xfrm>
          <a:off x="0" y="804839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1FDE9-BE7E-4D3B-8D33-8B60896CDFE4}">
      <dsp:nvSpPr>
        <dsp:cNvPr id="0" name=""/>
        <dsp:cNvSpPr/>
      </dsp:nvSpPr>
      <dsp:spPr>
        <a:xfrm>
          <a:off x="0" y="804839"/>
          <a:ext cx="1944052" cy="804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年级管理</a:t>
          </a:r>
        </a:p>
      </dsp:txBody>
      <dsp:txXfrm>
        <a:off x="0" y="804839"/>
        <a:ext cx="1944052" cy="804348"/>
      </dsp:txXfrm>
    </dsp:sp>
    <dsp:sp modelId="{CB5B8401-A6AA-4130-91E6-49510A3AB2B9}">
      <dsp:nvSpPr>
        <dsp:cNvPr id="0" name=""/>
        <dsp:cNvSpPr/>
      </dsp:nvSpPr>
      <dsp:spPr>
        <a:xfrm>
          <a:off x="2089856" y="823534"/>
          <a:ext cx="7630405" cy="373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可对年级进行添加、更新、修改、删除</a:t>
          </a:r>
        </a:p>
      </dsp:txBody>
      <dsp:txXfrm>
        <a:off x="2089856" y="823534"/>
        <a:ext cx="7630405" cy="373896"/>
      </dsp:txXfrm>
    </dsp:sp>
    <dsp:sp modelId="{826BAE3D-C58E-428F-8222-32566CEF2926}">
      <dsp:nvSpPr>
        <dsp:cNvPr id="0" name=""/>
        <dsp:cNvSpPr/>
      </dsp:nvSpPr>
      <dsp:spPr>
        <a:xfrm>
          <a:off x="1944052" y="1197430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A31456-8A9D-4BC7-AA84-16663175C78B}">
      <dsp:nvSpPr>
        <dsp:cNvPr id="0" name=""/>
        <dsp:cNvSpPr/>
      </dsp:nvSpPr>
      <dsp:spPr>
        <a:xfrm>
          <a:off x="2089856" y="1216125"/>
          <a:ext cx="7630405" cy="373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可使用年级名称模糊查询年级</a:t>
          </a:r>
        </a:p>
      </dsp:txBody>
      <dsp:txXfrm>
        <a:off x="2089856" y="1216125"/>
        <a:ext cx="7630405" cy="373896"/>
      </dsp:txXfrm>
    </dsp:sp>
    <dsp:sp modelId="{7D11B612-BF9C-4617-9E02-A3AD6B92CA7D}">
      <dsp:nvSpPr>
        <dsp:cNvPr id="0" name=""/>
        <dsp:cNvSpPr/>
      </dsp:nvSpPr>
      <dsp:spPr>
        <a:xfrm>
          <a:off x="1944052" y="1590022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43B640-3190-4870-84DC-CA9325BF46A5}">
      <dsp:nvSpPr>
        <dsp:cNvPr id="0" name=""/>
        <dsp:cNvSpPr/>
      </dsp:nvSpPr>
      <dsp:spPr>
        <a:xfrm>
          <a:off x="0" y="1609188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B0F2B-4492-48C0-A1AA-66EC754B7C4E}">
      <dsp:nvSpPr>
        <dsp:cNvPr id="0" name=""/>
        <dsp:cNvSpPr/>
      </dsp:nvSpPr>
      <dsp:spPr>
        <a:xfrm>
          <a:off x="0" y="1609188"/>
          <a:ext cx="1944052" cy="804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班级管理</a:t>
          </a:r>
        </a:p>
      </dsp:txBody>
      <dsp:txXfrm>
        <a:off x="0" y="1609188"/>
        <a:ext cx="1944052" cy="804348"/>
      </dsp:txXfrm>
    </dsp:sp>
    <dsp:sp modelId="{2A4D307E-6D3C-4655-AC31-A8C6EE981F5F}">
      <dsp:nvSpPr>
        <dsp:cNvPr id="0" name=""/>
        <dsp:cNvSpPr/>
      </dsp:nvSpPr>
      <dsp:spPr>
        <a:xfrm>
          <a:off x="2089856" y="1627883"/>
          <a:ext cx="7630405" cy="373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可对班级进行添加、更新、修改、删除</a:t>
          </a:r>
        </a:p>
      </dsp:txBody>
      <dsp:txXfrm>
        <a:off x="2089856" y="1627883"/>
        <a:ext cx="7630405" cy="373896"/>
      </dsp:txXfrm>
    </dsp:sp>
    <dsp:sp modelId="{221F3988-351E-4D1E-92B9-7B5C574911E5}">
      <dsp:nvSpPr>
        <dsp:cNvPr id="0" name=""/>
        <dsp:cNvSpPr/>
      </dsp:nvSpPr>
      <dsp:spPr>
        <a:xfrm>
          <a:off x="1944052" y="2001779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49A9D2-E4B9-4292-905C-544B5357C8D3}">
      <dsp:nvSpPr>
        <dsp:cNvPr id="0" name=""/>
        <dsp:cNvSpPr/>
      </dsp:nvSpPr>
      <dsp:spPr>
        <a:xfrm>
          <a:off x="2089856" y="2020474"/>
          <a:ext cx="7630405" cy="373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可使用班级名称查询，学生姓名模糊查询，或二者联合查询班级</a:t>
          </a:r>
        </a:p>
      </dsp:txBody>
      <dsp:txXfrm>
        <a:off x="2089856" y="2020474"/>
        <a:ext cx="7630405" cy="373896"/>
      </dsp:txXfrm>
    </dsp:sp>
    <dsp:sp modelId="{C69DC063-B162-4CF2-AD9A-446BBF037AAB}">
      <dsp:nvSpPr>
        <dsp:cNvPr id="0" name=""/>
        <dsp:cNvSpPr/>
      </dsp:nvSpPr>
      <dsp:spPr>
        <a:xfrm>
          <a:off x="1944052" y="2394370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392D3E-E4F0-4E80-976B-3F528A0220A1}">
      <dsp:nvSpPr>
        <dsp:cNvPr id="0" name=""/>
        <dsp:cNvSpPr/>
      </dsp:nvSpPr>
      <dsp:spPr>
        <a:xfrm>
          <a:off x="0" y="2413536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67AD4-A11C-4021-94AD-CA494636864C}">
      <dsp:nvSpPr>
        <dsp:cNvPr id="0" name=""/>
        <dsp:cNvSpPr/>
      </dsp:nvSpPr>
      <dsp:spPr>
        <a:xfrm>
          <a:off x="0" y="2413536"/>
          <a:ext cx="1944052" cy="804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教师管理</a:t>
          </a:r>
        </a:p>
      </dsp:txBody>
      <dsp:txXfrm>
        <a:off x="0" y="2413536"/>
        <a:ext cx="1944052" cy="804348"/>
      </dsp:txXfrm>
    </dsp:sp>
    <dsp:sp modelId="{96F25C21-0A96-4E2A-B3A1-EB0842C60704}">
      <dsp:nvSpPr>
        <dsp:cNvPr id="0" name=""/>
        <dsp:cNvSpPr/>
      </dsp:nvSpPr>
      <dsp:spPr>
        <a:xfrm>
          <a:off x="2089856" y="2432231"/>
          <a:ext cx="7630405" cy="373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可对教师进行添加、更新、修改、删除</a:t>
          </a:r>
        </a:p>
      </dsp:txBody>
      <dsp:txXfrm>
        <a:off x="2089856" y="2432231"/>
        <a:ext cx="7630405" cy="373896"/>
      </dsp:txXfrm>
    </dsp:sp>
    <dsp:sp modelId="{AA5D3B37-9916-42A8-96AE-21F1DD18F195}">
      <dsp:nvSpPr>
        <dsp:cNvPr id="0" name=""/>
        <dsp:cNvSpPr/>
      </dsp:nvSpPr>
      <dsp:spPr>
        <a:xfrm>
          <a:off x="1944052" y="2806128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AB3C1-58B7-4509-8504-F3AB3BA32E65}">
      <dsp:nvSpPr>
        <dsp:cNvPr id="0" name=""/>
        <dsp:cNvSpPr/>
      </dsp:nvSpPr>
      <dsp:spPr>
        <a:xfrm>
          <a:off x="2089856" y="2824822"/>
          <a:ext cx="7630405" cy="373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可使用班级名称查询，教师姓名模糊查询，或二者联合查询教师</a:t>
          </a:r>
        </a:p>
      </dsp:txBody>
      <dsp:txXfrm>
        <a:off x="2089856" y="2824822"/>
        <a:ext cx="7630405" cy="373896"/>
      </dsp:txXfrm>
    </dsp:sp>
    <dsp:sp modelId="{614A03E9-BEA7-4AD5-AE77-AE6B362348B8}">
      <dsp:nvSpPr>
        <dsp:cNvPr id="0" name=""/>
        <dsp:cNvSpPr/>
      </dsp:nvSpPr>
      <dsp:spPr>
        <a:xfrm>
          <a:off x="1944052" y="3198719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425A9-8E96-4EB7-97C6-AC57757AE87D}">
      <dsp:nvSpPr>
        <dsp:cNvPr id="0" name=""/>
        <dsp:cNvSpPr/>
      </dsp:nvSpPr>
      <dsp:spPr>
        <a:xfrm>
          <a:off x="0" y="3217885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25587-29D8-489D-9DB6-85554549DD51}">
      <dsp:nvSpPr>
        <dsp:cNvPr id="0" name=""/>
        <dsp:cNvSpPr/>
      </dsp:nvSpPr>
      <dsp:spPr>
        <a:xfrm>
          <a:off x="0" y="3217885"/>
          <a:ext cx="1944052" cy="804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/>
            <a:t>学生管理</a:t>
          </a:r>
          <a:endParaRPr lang="zh-CN" altLang="en-US" sz="3200" kern="1200" dirty="0"/>
        </a:p>
      </dsp:txBody>
      <dsp:txXfrm>
        <a:off x="0" y="3217885"/>
        <a:ext cx="1944052" cy="804348"/>
      </dsp:txXfrm>
    </dsp:sp>
    <dsp:sp modelId="{4CD3693D-C236-4348-B149-C78B2FEEBD6D}">
      <dsp:nvSpPr>
        <dsp:cNvPr id="0" name=""/>
        <dsp:cNvSpPr/>
      </dsp:nvSpPr>
      <dsp:spPr>
        <a:xfrm>
          <a:off x="2089856" y="3236580"/>
          <a:ext cx="7630405" cy="373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可对学生进行添加、更新、修改、删除</a:t>
          </a:r>
        </a:p>
      </dsp:txBody>
      <dsp:txXfrm>
        <a:off x="2089856" y="3236580"/>
        <a:ext cx="7630405" cy="373896"/>
      </dsp:txXfrm>
    </dsp:sp>
    <dsp:sp modelId="{A91FAF3B-5601-46BC-9FD6-5FACC9215EF9}">
      <dsp:nvSpPr>
        <dsp:cNvPr id="0" name=""/>
        <dsp:cNvSpPr/>
      </dsp:nvSpPr>
      <dsp:spPr>
        <a:xfrm>
          <a:off x="1944052" y="3610476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DF994A-60FE-4540-91F2-A42464785A6C}">
      <dsp:nvSpPr>
        <dsp:cNvPr id="0" name=""/>
        <dsp:cNvSpPr/>
      </dsp:nvSpPr>
      <dsp:spPr>
        <a:xfrm>
          <a:off x="2089856" y="3629171"/>
          <a:ext cx="7630405" cy="373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使用班级名称查询，学生姓名模糊查询，或二者联合查询学生</a:t>
          </a:r>
        </a:p>
      </dsp:txBody>
      <dsp:txXfrm>
        <a:off x="2089856" y="3629171"/>
        <a:ext cx="7630405" cy="373896"/>
      </dsp:txXfrm>
    </dsp:sp>
    <dsp:sp modelId="{8A65F23A-89E0-4BD1-8A95-290241AE26C0}">
      <dsp:nvSpPr>
        <dsp:cNvPr id="0" name=""/>
        <dsp:cNvSpPr/>
      </dsp:nvSpPr>
      <dsp:spPr>
        <a:xfrm>
          <a:off x="1944052" y="4003067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2807C-8EC9-4658-AD53-C98D8DFE518F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A73D5-6545-4E54-AFDF-3F380C56E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196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</a:t>
            </a:r>
            <a:r>
              <a:rPr lang="zh-CN" altLang="en-US" dirty="0"/>
              <a:t>维基百科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A73D5-6545-4E54-AFDF-3F380C56E1A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995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A73D5-6545-4E54-AFDF-3F380C56E1A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53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A73D5-6545-4E54-AFDF-3F380C56E1A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574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system-ui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system-ui"/>
              </a:rPr>
              <a:t>Ekiden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ystem-ui"/>
              </a:rPr>
              <a:t>一个保密性、可信赖和可执行的智能合约平台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ystem-ui"/>
              </a:rPr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A73D5-6545-4E54-AFDF-3F380C56E1A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828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A2C5225-B2F4-4364-A5DF-C8C120907DC2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25E0-5D2B-4850-83D9-6C616A7D07E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05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5225-B2F4-4364-A5DF-C8C120907DC2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25E0-5D2B-4850-83D9-6C616A7D0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38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5225-B2F4-4364-A5DF-C8C120907DC2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25E0-5D2B-4850-83D9-6C616A7D07E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97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5225-B2F4-4364-A5DF-C8C120907DC2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25E0-5D2B-4850-83D9-6C616A7D0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71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5225-B2F4-4364-A5DF-C8C120907DC2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25E0-5D2B-4850-83D9-6C616A7D07E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84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5225-B2F4-4364-A5DF-C8C120907DC2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25E0-5D2B-4850-83D9-6C616A7D0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38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5225-B2F4-4364-A5DF-C8C120907DC2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25E0-5D2B-4850-83D9-6C616A7D0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24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5225-B2F4-4364-A5DF-C8C120907DC2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25E0-5D2B-4850-83D9-6C616A7D0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18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5225-B2F4-4364-A5DF-C8C120907DC2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25E0-5D2B-4850-83D9-6C616A7D0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5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5225-B2F4-4364-A5DF-C8C120907DC2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25E0-5D2B-4850-83D9-6C616A7D0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97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5225-B2F4-4364-A5DF-C8C120907DC2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25E0-5D2B-4850-83D9-6C616A7D07E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3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A2C5225-B2F4-4364-A5DF-C8C120907DC2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ABC25E0-5D2B-4850-83D9-6C616A7D07E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96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gehelper/Mybatis-PageHelper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51D03-A753-474E-B871-59AD01FFC6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SSM</a:t>
            </a:r>
            <a:r>
              <a:rPr lang="zh-CN" altLang="en-US" dirty="0"/>
              <a:t>的学生管理系统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BE1DBC-141B-4573-9FDB-6271F8CF5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汇报人：李鹏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015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2921FD8-7EA1-45F6-BAC4-22BF0D41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实体类</a:t>
            </a:r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D14F1842-E353-4B0F-AD3B-4E39E6762A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47800" y="2399073"/>
            <a:ext cx="3124653" cy="2470960"/>
          </a:xfrm>
        </p:spPr>
      </p:pic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CD740CC9-94D4-4271-AFD8-FAA8B49B0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9320" y="2399073"/>
            <a:ext cx="4754880" cy="4023360"/>
          </a:xfrm>
        </p:spPr>
        <p:txBody>
          <a:bodyPr/>
          <a:lstStyle/>
          <a:p>
            <a:r>
              <a:rPr lang="zh-CN" altLang="en-US" dirty="0"/>
              <a:t>编写实体类，包括</a:t>
            </a:r>
            <a:r>
              <a:rPr lang="en-US" altLang="zh-CN" dirty="0"/>
              <a:t>Admin</a:t>
            </a:r>
            <a:r>
              <a:rPr lang="zh-CN" altLang="en-US" dirty="0"/>
              <a:t>、</a:t>
            </a:r>
            <a:r>
              <a:rPr lang="en-US" altLang="zh-CN" dirty="0" err="1"/>
              <a:t>Clazz</a:t>
            </a:r>
            <a:r>
              <a:rPr lang="zh-CN" altLang="en-US" dirty="0"/>
              <a:t>、</a:t>
            </a:r>
            <a:r>
              <a:rPr lang="en-US" altLang="zh-CN" dirty="0"/>
              <a:t>Grade</a:t>
            </a:r>
            <a:r>
              <a:rPr lang="zh-CN" altLang="en-US" dirty="0"/>
              <a:t>、</a:t>
            </a:r>
            <a:r>
              <a:rPr lang="en-US" altLang="zh-CN" dirty="0"/>
              <a:t>Student</a:t>
            </a:r>
            <a:r>
              <a:rPr lang="zh-CN" altLang="en-US" dirty="0"/>
              <a:t>、</a:t>
            </a:r>
            <a:r>
              <a:rPr lang="en-US" altLang="zh-CN" dirty="0"/>
              <a:t>Teacher</a:t>
            </a:r>
            <a:r>
              <a:rPr lang="zh-CN" altLang="en-US" dirty="0"/>
              <a:t>、</a:t>
            </a:r>
            <a:r>
              <a:rPr lang="en-US" altLang="zh-CN" dirty="0" err="1"/>
              <a:t>LoginForm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其中，</a:t>
            </a:r>
            <a:r>
              <a:rPr lang="en-US" altLang="zh-CN" dirty="0" err="1"/>
              <a:t>LoginForm</a:t>
            </a:r>
            <a:r>
              <a:rPr lang="zh-CN" altLang="en-US" dirty="0"/>
              <a:t>并不对应数据库中的表项，仅用于封装登录信息。</a:t>
            </a:r>
          </a:p>
        </p:txBody>
      </p:sp>
    </p:spTree>
    <p:extLst>
      <p:ext uri="{BB962C8B-B14F-4D97-AF65-F5344CB8AC3E}">
        <p14:creationId xmlns:p14="http://schemas.microsoft.com/office/powerpoint/2010/main" val="805354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642C0-76F4-4E70-9821-5878AD75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持久层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39B95F3-5E20-475A-B558-FA9FA6FA46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286000"/>
            <a:ext cx="3222500" cy="2297657"/>
          </a:xfrm>
        </p:spPr>
      </p:pic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00CC4F7-7085-4857-8BBA-9972E5AA2D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持久层使用</a:t>
            </a:r>
            <a:r>
              <a:rPr lang="en-US" altLang="zh-CN" dirty="0" err="1"/>
              <a:t>Mybatis</a:t>
            </a:r>
            <a:r>
              <a:rPr lang="zh-CN" altLang="en-US" dirty="0"/>
              <a:t>框架。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 err="1"/>
              <a:t>Mybatis</a:t>
            </a:r>
            <a:r>
              <a:rPr lang="zh-CN" altLang="en-US" dirty="0"/>
              <a:t>的配置文件</a:t>
            </a:r>
            <a:endParaRPr lang="en-US" altLang="zh-CN" dirty="0"/>
          </a:p>
          <a:p>
            <a:r>
              <a:rPr lang="zh-CN" altLang="en-US" dirty="0"/>
              <a:t>编写实体类对应的</a:t>
            </a:r>
            <a:r>
              <a:rPr lang="en-US" altLang="zh-CN" dirty="0"/>
              <a:t>Mapper</a:t>
            </a:r>
            <a:r>
              <a:rPr lang="zh-CN" altLang="en-US" dirty="0"/>
              <a:t>接口（增删改查方法）</a:t>
            </a:r>
            <a:endParaRPr lang="en-US" altLang="zh-CN" dirty="0"/>
          </a:p>
          <a:p>
            <a:r>
              <a:rPr lang="zh-CN" altLang="en-US" dirty="0"/>
              <a:t>编写对应的映射配置文件。</a:t>
            </a:r>
          </a:p>
        </p:txBody>
      </p:sp>
    </p:spTree>
    <p:extLst>
      <p:ext uri="{BB962C8B-B14F-4D97-AF65-F5344CB8AC3E}">
        <p14:creationId xmlns:p14="http://schemas.microsoft.com/office/powerpoint/2010/main" val="190118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03573-6910-4578-AB54-1A13CB7E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业务层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AE76E16-5ACD-43C7-A06E-FB44A54392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286000"/>
            <a:ext cx="3267813" cy="2815570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18603B-73F2-4196-8255-44140DB957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 err="1"/>
              <a:t>Sping</a:t>
            </a:r>
            <a:r>
              <a:rPr lang="zh-CN" altLang="en-US" dirty="0"/>
              <a:t>的配置文件</a:t>
            </a:r>
            <a:endParaRPr lang="en-US" altLang="zh-CN" dirty="0"/>
          </a:p>
          <a:p>
            <a:r>
              <a:rPr lang="zh-CN" altLang="en-US" dirty="0"/>
              <a:t>业务层调用持久层方法</a:t>
            </a:r>
            <a:endParaRPr lang="en-US" altLang="zh-CN" dirty="0"/>
          </a:p>
          <a:p>
            <a:r>
              <a:rPr lang="zh-CN" altLang="en-US" dirty="0"/>
              <a:t>配置</a:t>
            </a:r>
            <a:r>
              <a:rPr lang="en-US" altLang="zh-CN" dirty="0" err="1"/>
              <a:t>Sping</a:t>
            </a:r>
            <a:r>
              <a:rPr lang="zh-CN" altLang="en-US" dirty="0"/>
              <a:t>的事务管理器，并使用</a:t>
            </a:r>
            <a:r>
              <a:rPr lang="en-US" altLang="zh-CN" dirty="0"/>
              <a:t>@Transactional</a:t>
            </a:r>
            <a:r>
              <a:rPr lang="zh-CN" altLang="en-US" dirty="0"/>
              <a:t>实现方法的事务支持。</a:t>
            </a:r>
          </a:p>
        </p:txBody>
      </p:sp>
    </p:spTree>
    <p:extLst>
      <p:ext uri="{BB962C8B-B14F-4D97-AF65-F5344CB8AC3E}">
        <p14:creationId xmlns:p14="http://schemas.microsoft.com/office/powerpoint/2010/main" val="55857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F0B2A-3B3F-4733-B115-50C88AF1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表现层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270CDE6-6826-4820-A3A7-55A77EC5B5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286000"/>
            <a:ext cx="2943625" cy="2719111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F3549D-848A-41CE-ACDE-C9D637C167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表现层使用</a:t>
            </a:r>
            <a:r>
              <a:rPr lang="en-US" altLang="zh-CN" dirty="0" err="1"/>
              <a:t>SpringMVC</a:t>
            </a:r>
            <a:r>
              <a:rPr lang="zh-CN" altLang="en-US" dirty="0"/>
              <a:t>框架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 err="1"/>
              <a:t>SpingMVC</a:t>
            </a:r>
            <a:r>
              <a:rPr lang="zh-CN" altLang="en-US" dirty="0"/>
              <a:t>的配置文件</a:t>
            </a:r>
            <a:endParaRPr lang="en-US" altLang="zh-CN" dirty="0"/>
          </a:p>
          <a:p>
            <a:r>
              <a:rPr lang="zh-CN" altLang="en-US" dirty="0"/>
              <a:t>表现层调用业务层方法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 err="1"/>
              <a:t>SystemController</a:t>
            </a:r>
            <a:r>
              <a:rPr lang="zh-CN" altLang="en-US" dirty="0"/>
              <a:t>用于登录页面，编写</a:t>
            </a:r>
            <a:r>
              <a:rPr lang="en-US" altLang="zh-CN" dirty="0" err="1"/>
              <a:t>CommonController</a:t>
            </a:r>
            <a:r>
              <a:rPr lang="zh-CN" altLang="en-US" dirty="0"/>
              <a:t>用于修改个人信息页面</a:t>
            </a:r>
          </a:p>
        </p:txBody>
      </p:sp>
    </p:spTree>
    <p:extLst>
      <p:ext uri="{BB962C8B-B14F-4D97-AF65-F5344CB8AC3E}">
        <p14:creationId xmlns:p14="http://schemas.microsoft.com/office/powerpoint/2010/main" val="3107245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FEEFB-EAD0-43C3-8B62-C262A1301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视图层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AFDD95E-F077-47D9-AF2D-0C56719690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1923034"/>
            <a:ext cx="2342984" cy="4749292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39778B-A869-4F64-B141-83A4DCB32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9320" y="3048000"/>
            <a:ext cx="4754880" cy="762000"/>
          </a:xfrm>
        </p:spPr>
        <p:txBody>
          <a:bodyPr/>
          <a:lstStyle/>
          <a:p>
            <a:r>
              <a:rPr lang="zh-CN" altLang="en-US" dirty="0"/>
              <a:t>视图层使用</a:t>
            </a:r>
            <a:r>
              <a:rPr lang="en-US" altLang="zh-CN" dirty="0"/>
              <a:t>JSP+CSS+JS</a:t>
            </a:r>
          </a:p>
        </p:txBody>
      </p:sp>
    </p:spTree>
    <p:extLst>
      <p:ext uri="{BB962C8B-B14F-4D97-AF65-F5344CB8AC3E}">
        <p14:creationId xmlns:p14="http://schemas.microsoft.com/office/powerpoint/2010/main" val="3308199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AFE1F4A-246F-402A-BDC4-986FFD4F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项目特色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F72300B-21D5-45BF-AE2B-599A5A03E5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登录验证码</a:t>
            </a:r>
            <a:endParaRPr lang="en-US" altLang="zh-CN" dirty="0"/>
          </a:p>
          <a:p>
            <a:r>
              <a:rPr lang="zh-CN" altLang="en-US" dirty="0"/>
              <a:t>头像上传</a:t>
            </a:r>
            <a:endParaRPr lang="en-US" altLang="zh-CN" dirty="0"/>
          </a:p>
          <a:p>
            <a:r>
              <a:rPr lang="zh-CN" altLang="en-US" dirty="0"/>
              <a:t>分页功能</a:t>
            </a:r>
            <a:endParaRPr lang="en-US" altLang="zh-CN" dirty="0"/>
          </a:p>
          <a:p>
            <a:r>
              <a:rPr lang="zh-CN" altLang="en-US" dirty="0"/>
              <a:t>表单验证</a:t>
            </a:r>
          </a:p>
        </p:txBody>
      </p:sp>
    </p:spTree>
    <p:extLst>
      <p:ext uri="{BB962C8B-B14F-4D97-AF65-F5344CB8AC3E}">
        <p14:creationId xmlns:p14="http://schemas.microsoft.com/office/powerpoint/2010/main" val="3435022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A055009-4BD8-45B3-B388-687F58B5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登录验证码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14FD1703-D969-4993-BEF4-0572ACB090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674335"/>
            <a:ext cx="4754562" cy="3246054"/>
          </a:xfrm>
        </p:spPr>
      </p:pic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9C772A0-2E58-40C6-B797-19E9E85A48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功能：登录时显示登录验证码，点击验证码可切换验证码图片，验证码输入正确时方可成功登录</a:t>
            </a:r>
            <a:endParaRPr lang="en-US" altLang="zh-CN" dirty="0"/>
          </a:p>
          <a:p>
            <a:r>
              <a:rPr lang="zh-CN" altLang="en-US" dirty="0"/>
              <a:t>实现：创建工具类</a:t>
            </a:r>
            <a:r>
              <a:rPr lang="en-US" altLang="zh-CN" dirty="0" err="1"/>
              <a:t>CreateVerificationCodeImage</a:t>
            </a:r>
            <a:r>
              <a:rPr lang="zh-CN" altLang="en-US" dirty="0"/>
              <a:t>，用于生成验证码图片。</a:t>
            </a:r>
          </a:p>
        </p:txBody>
      </p:sp>
    </p:spTree>
    <p:extLst>
      <p:ext uri="{BB962C8B-B14F-4D97-AF65-F5344CB8AC3E}">
        <p14:creationId xmlns:p14="http://schemas.microsoft.com/office/powerpoint/2010/main" val="263250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144B8-6070-4212-913A-049E7396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头像上传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F90EA17-1DBF-4D2B-9B9D-27AEC8945A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3938" y="2925744"/>
            <a:ext cx="4754562" cy="2743237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1913BD-E2EA-4B88-BE82-C656C66932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功能：添加管理员</a:t>
            </a:r>
            <a:r>
              <a:rPr lang="en-US" altLang="zh-CN" dirty="0"/>
              <a:t>/</a:t>
            </a:r>
            <a:r>
              <a:rPr lang="zh-CN" altLang="en-US" dirty="0"/>
              <a:t>教师</a:t>
            </a:r>
            <a:r>
              <a:rPr lang="en-US" altLang="zh-CN" dirty="0"/>
              <a:t>/</a:t>
            </a:r>
            <a:r>
              <a:rPr lang="zh-CN" altLang="en-US" dirty="0"/>
              <a:t>学生时可以对其上传头像，头像格式仅限于</a:t>
            </a:r>
            <a:r>
              <a:rPr lang="en-US" altLang="zh-CN" dirty="0"/>
              <a:t>.</a:t>
            </a:r>
            <a:r>
              <a:rPr lang="en-US" altLang="zh-CN" dirty="0" err="1"/>
              <a:t>png</a:t>
            </a:r>
            <a:r>
              <a:rPr lang="zh-CN" altLang="en-US" dirty="0"/>
              <a:t>、</a:t>
            </a:r>
            <a:r>
              <a:rPr lang="en-US" altLang="zh-CN" dirty="0"/>
              <a:t>.jpg</a:t>
            </a:r>
            <a:r>
              <a:rPr lang="zh-CN" altLang="en-US" dirty="0"/>
              <a:t>、</a:t>
            </a:r>
            <a:r>
              <a:rPr lang="en-US" altLang="zh-CN" dirty="0"/>
              <a:t>.</a:t>
            </a:r>
            <a:r>
              <a:rPr lang="en-US" altLang="zh-CN" dirty="0" err="1"/>
              <a:t>jepg</a:t>
            </a:r>
            <a:r>
              <a:rPr lang="zh-CN" altLang="en-US" dirty="0"/>
              <a:t>、</a:t>
            </a:r>
            <a:r>
              <a:rPr lang="en-US" altLang="zh-CN" dirty="0"/>
              <a:t>.gif</a:t>
            </a:r>
            <a:r>
              <a:rPr lang="zh-CN" altLang="en-US" dirty="0"/>
              <a:t>、</a:t>
            </a:r>
            <a:r>
              <a:rPr lang="en-US" altLang="zh-CN" dirty="0"/>
              <a:t>.bmp</a:t>
            </a:r>
            <a:r>
              <a:rPr lang="zh-CN" altLang="en-US" dirty="0"/>
              <a:t>，且图片大小不得超过</a:t>
            </a:r>
            <a:r>
              <a:rPr lang="en-US" altLang="zh-CN" dirty="0"/>
              <a:t>20MB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实现：创建工具类</a:t>
            </a:r>
            <a:r>
              <a:rPr lang="en-US" altLang="zh-CN" dirty="0" err="1"/>
              <a:t>UploadFile</a:t>
            </a:r>
            <a:r>
              <a:rPr lang="zh-CN" altLang="en-US" dirty="0"/>
              <a:t>，用于上传文件头像，并在</a:t>
            </a:r>
            <a:r>
              <a:rPr lang="en-US" altLang="zh-CN" dirty="0" err="1"/>
              <a:t>SpingMVC</a:t>
            </a:r>
            <a:r>
              <a:rPr lang="zh-CN" altLang="en-US" dirty="0"/>
              <a:t>配置文件种配置</a:t>
            </a:r>
            <a:r>
              <a:rPr lang="en-US" altLang="zh-CN" dirty="0" err="1"/>
              <a:t>multipartResolver</a:t>
            </a:r>
            <a:r>
              <a:rPr lang="en-US" altLang="zh-CN" dirty="0"/>
              <a:t> </a:t>
            </a:r>
            <a:r>
              <a:rPr lang="zh-CN" altLang="en-US" dirty="0"/>
              <a:t>。头像上传后会自动重命名以保证文件名唯一。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37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F1E94-0665-41A0-BEEE-AB2CE6E2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分页功能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4DCB30CA-146B-4A73-98C9-DF7E9A7512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4128" y="2286000"/>
            <a:ext cx="4754562" cy="3097189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985FB5-7973-473C-9C35-766DF59D15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功能：查询项目条目数有限制（默认当前页只显示</a:t>
            </a:r>
            <a:r>
              <a:rPr lang="en-US" altLang="zh-CN" dirty="0"/>
              <a:t>10</a:t>
            </a:r>
            <a:r>
              <a:rPr lang="zh-CN" altLang="en-US" dirty="0"/>
              <a:t>条），其余条目会显示在下一页。</a:t>
            </a:r>
            <a:endParaRPr lang="en-US" altLang="zh-CN" dirty="0"/>
          </a:p>
          <a:p>
            <a:r>
              <a:rPr lang="zh-CN" altLang="en-US" dirty="0"/>
              <a:t>实现：使用</a:t>
            </a:r>
            <a:r>
              <a:rPr lang="en-US" altLang="zh-CN" dirty="0" err="1"/>
              <a:t>Github</a:t>
            </a:r>
            <a:r>
              <a:rPr lang="zh-CN" altLang="en-US" dirty="0"/>
              <a:t>上分页插件（</a:t>
            </a:r>
            <a:r>
              <a:rPr lang="en-US" altLang="zh-CN" b="1" i="0" u="none" strike="noStrike" dirty="0" err="1">
                <a:solidFill>
                  <a:srgbClr val="24292F"/>
                </a:solidFill>
                <a:effectLst/>
                <a:latin typeface="-apple-system"/>
                <a:hlinkClick r:id="rId3"/>
              </a:rPr>
              <a:t>Mybatis-PageHelper</a:t>
            </a:r>
            <a:r>
              <a:rPr lang="zh-CN" altLang="en-US" b="1" i="0" u="none" strike="noStrike" dirty="0">
                <a:solidFill>
                  <a:srgbClr val="24292F"/>
                </a:solidFill>
                <a:effectLst/>
                <a:latin typeface="-apple-system"/>
              </a:rPr>
              <a:t>），用于分页功能。在</a:t>
            </a:r>
            <a:r>
              <a:rPr lang="en-US" altLang="zh-CN" b="1" i="0" u="none" strike="noStrike" dirty="0">
                <a:solidFill>
                  <a:srgbClr val="24292F"/>
                </a:solidFill>
                <a:effectLst/>
                <a:latin typeface="-apple-system"/>
              </a:rPr>
              <a:t>Spring</a:t>
            </a:r>
            <a:r>
              <a:rPr lang="zh-CN" altLang="en-US" b="1" i="0" u="none" strike="noStrike" dirty="0">
                <a:solidFill>
                  <a:srgbClr val="24292F"/>
                </a:solidFill>
                <a:effectLst/>
                <a:latin typeface="-apple-system"/>
              </a:rPr>
              <a:t>的配置文件中，配置</a:t>
            </a:r>
            <a:r>
              <a:rPr lang="en-US" altLang="zh-CN" b="1" i="0" u="none" strike="noStrike" dirty="0" err="1">
                <a:solidFill>
                  <a:srgbClr val="24292F"/>
                </a:solidFill>
                <a:effectLst/>
                <a:latin typeface="-apple-system"/>
              </a:rPr>
              <a:t>Mybatis</a:t>
            </a:r>
            <a:r>
              <a:rPr lang="zh-CN" altLang="en-US" b="1" i="0" u="none" strike="noStrike" dirty="0">
                <a:solidFill>
                  <a:srgbClr val="24292F"/>
                </a:solidFill>
                <a:effectLst/>
                <a:latin typeface="-apple-system"/>
              </a:rPr>
              <a:t>与</a:t>
            </a:r>
            <a:r>
              <a:rPr lang="en-US" altLang="zh-CN" b="1" i="0" u="none" strike="noStrike" dirty="0">
                <a:solidFill>
                  <a:srgbClr val="24292F"/>
                </a:solidFill>
                <a:effectLst/>
                <a:latin typeface="-apple-system"/>
              </a:rPr>
              <a:t>Spring</a:t>
            </a:r>
            <a:r>
              <a:rPr lang="zh-CN" altLang="en-US" b="1" i="0" u="none" strike="noStrike" dirty="0">
                <a:solidFill>
                  <a:srgbClr val="24292F"/>
                </a:solidFill>
                <a:effectLst/>
                <a:latin typeface="-apple-system"/>
              </a:rPr>
              <a:t>整合时引入分页插件。</a:t>
            </a:r>
            <a:endParaRPr lang="en-US" altLang="zh-CN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12FDB46-BE97-4B26-9C2F-7A054CE1C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5601563"/>
            <a:ext cx="3162574" cy="4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83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318AA-162B-4559-970A-DC8F2998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表单验证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90F515A-C797-4AF5-B089-3DE89F28B3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3938" y="2616494"/>
            <a:ext cx="4754562" cy="3361737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F45A6A-21C3-4505-BDB1-6A1B19FF57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功能：会实时验证表单信息是否正确，包括手机号、密码、邮箱等填写是否正确。</a:t>
            </a:r>
            <a:endParaRPr lang="en-US" altLang="zh-CN" dirty="0"/>
          </a:p>
          <a:p>
            <a:r>
              <a:rPr lang="zh-CN" altLang="en-US" dirty="0"/>
              <a:t>实现：使用</a:t>
            </a:r>
            <a:r>
              <a:rPr lang="en-US" altLang="zh-CN" dirty="0" err="1"/>
              <a:t>Javascript</a:t>
            </a:r>
            <a:r>
              <a:rPr lang="zh-CN" altLang="en-US" dirty="0"/>
              <a:t>里编写函数进行判断，并使用</a:t>
            </a:r>
            <a:r>
              <a:rPr lang="en-US" altLang="zh-CN" dirty="0"/>
              <a:t>Ajax</a:t>
            </a:r>
            <a:r>
              <a:rPr lang="zh-CN" altLang="en-US" dirty="0"/>
              <a:t>实时更新提示消息。</a:t>
            </a:r>
          </a:p>
        </p:txBody>
      </p:sp>
    </p:spTree>
    <p:extLst>
      <p:ext uri="{BB962C8B-B14F-4D97-AF65-F5344CB8AC3E}">
        <p14:creationId xmlns:p14="http://schemas.microsoft.com/office/powerpoint/2010/main" val="2493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8190D-89E4-4D47-9B58-1CB96701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7281068-CE3F-47A8-8454-A421961C11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20958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4370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283682F-086E-4D27-84A8-110AC566053A}"/>
              </a:ext>
            </a:extLst>
          </p:cNvPr>
          <p:cNvSpPr/>
          <p:nvPr/>
        </p:nvSpPr>
        <p:spPr>
          <a:xfrm>
            <a:off x="4593025" y="2967335"/>
            <a:ext cx="30059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343857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305636FD-D827-468A-A76F-450A9767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项目简介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7BFA5BB-17D0-4C65-9831-151648C04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登录页面</a:t>
            </a:r>
            <a:endParaRPr lang="en-US" altLang="zh-CN" dirty="0"/>
          </a:p>
          <a:p>
            <a:r>
              <a:rPr lang="zh-CN" altLang="en-US" dirty="0"/>
              <a:t>系统首页</a:t>
            </a:r>
            <a:endParaRPr lang="en-US" altLang="zh-CN" dirty="0"/>
          </a:p>
          <a:p>
            <a:r>
              <a:rPr lang="zh-CN" altLang="en-US" dirty="0"/>
              <a:t>项目功能</a:t>
            </a:r>
            <a:endParaRPr lang="en-US" altLang="zh-CN" dirty="0"/>
          </a:p>
          <a:p>
            <a:r>
              <a:rPr lang="zh-CN" altLang="en-US" dirty="0"/>
              <a:t>用户权限</a:t>
            </a:r>
          </a:p>
        </p:txBody>
      </p:sp>
    </p:spTree>
    <p:extLst>
      <p:ext uri="{BB962C8B-B14F-4D97-AF65-F5344CB8AC3E}">
        <p14:creationId xmlns:p14="http://schemas.microsoft.com/office/powerpoint/2010/main" val="257083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3EB3806-99D0-4F01-809A-34EF62AC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登录页面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A5BD6328-40FA-493A-8345-CD7BEDE2C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463" y="1822355"/>
            <a:ext cx="8369073" cy="4450429"/>
          </a:xfrm>
        </p:spPr>
      </p:pic>
    </p:spTree>
    <p:extLst>
      <p:ext uri="{BB962C8B-B14F-4D97-AF65-F5344CB8AC3E}">
        <p14:creationId xmlns:p14="http://schemas.microsoft.com/office/powerpoint/2010/main" val="346627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83A4513-2046-479F-9B0C-70ACF739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系统首页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2E324F6-B61B-4952-9439-08CFB14D9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071" y="1713955"/>
            <a:ext cx="8917858" cy="4742256"/>
          </a:xfrm>
        </p:spPr>
      </p:pic>
    </p:spTree>
    <p:extLst>
      <p:ext uri="{BB962C8B-B14F-4D97-AF65-F5344CB8AC3E}">
        <p14:creationId xmlns:p14="http://schemas.microsoft.com/office/powerpoint/2010/main" val="239252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87493-51AB-460E-996F-3B0BAA0A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项目功能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4E2D7B2-002C-4F4F-9B7E-13C00396AB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06757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7852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B169FE9-4D47-4FF3-AD43-043CF247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用户权限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F3521780-D374-499C-8DDE-593376B96C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90518"/>
              </p:ext>
            </p:extLst>
          </p:nvPr>
        </p:nvGraphicFramePr>
        <p:xfrm>
          <a:off x="1024128" y="2740660"/>
          <a:ext cx="972026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0065">
                  <a:extLst>
                    <a:ext uri="{9D8B030D-6E8A-4147-A177-3AD203B41FA5}">
                      <a16:colId xmlns:a16="http://schemas.microsoft.com/office/drawing/2014/main" val="3909203033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2275089864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2950060809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4285257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管理员权限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教师权限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学生权限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009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个人信息管理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修改密码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修改密码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修改密码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548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学生信息管理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添加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更新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修改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删除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添加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更新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修改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删除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添加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997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教师信息管理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添加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更新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修改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删除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添加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86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班级信息管理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添加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更新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修改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删除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979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年级信息管理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添加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更新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修改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删除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82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系统用户管理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添加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更新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修改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删除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1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9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68930D4-64AB-4722-A24C-CAC18481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项目开发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F62309-6D43-4532-9421-4C87F77ED5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数据库</a:t>
            </a:r>
            <a:endParaRPr lang="en-US" altLang="zh-CN" dirty="0"/>
          </a:p>
          <a:p>
            <a:r>
              <a:rPr lang="zh-CN" altLang="en-US" dirty="0"/>
              <a:t>实体类</a:t>
            </a:r>
            <a:endParaRPr lang="en-US" altLang="zh-CN" dirty="0"/>
          </a:p>
          <a:p>
            <a:r>
              <a:rPr lang="zh-CN" altLang="en-US" dirty="0"/>
              <a:t>持久层</a:t>
            </a:r>
            <a:endParaRPr lang="en-US" altLang="zh-CN" dirty="0"/>
          </a:p>
          <a:p>
            <a:r>
              <a:rPr lang="zh-CN" altLang="en-US" dirty="0"/>
              <a:t>业务层</a:t>
            </a:r>
            <a:endParaRPr lang="en-US" altLang="zh-CN" dirty="0"/>
          </a:p>
          <a:p>
            <a:r>
              <a:rPr lang="zh-CN" altLang="en-US" dirty="0"/>
              <a:t>表现层</a:t>
            </a:r>
            <a:endParaRPr lang="en-US" altLang="zh-CN" dirty="0"/>
          </a:p>
          <a:p>
            <a:r>
              <a:rPr lang="zh-CN" altLang="en-US" dirty="0"/>
              <a:t>视图层</a:t>
            </a:r>
          </a:p>
        </p:txBody>
      </p:sp>
    </p:spTree>
    <p:extLst>
      <p:ext uri="{BB962C8B-B14F-4D97-AF65-F5344CB8AC3E}">
        <p14:creationId xmlns:p14="http://schemas.microsoft.com/office/powerpoint/2010/main" val="963215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1A52D-B73B-41A2-90C9-2DD1FDD6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6F6FD6B-582E-4197-BDBF-3A7D1FFA4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805" y="1551560"/>
            <a:ext cx="8038390" cy="5306440"/>
          </a:xfrm>
        </p:spPr>
      </p:pic>
    </p:spTree>
    <p:extLst>
      <p:ext uri="{BB962C8B-B14F-4D97-AF65-F5344CB8AC3E}">
        <p14:creationId xmlns:p14="http://schemas.microsoft.com/office/powerpoint/2010/main" val="3846719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1402</TotalTime>
  <Words>650</Words>
  <Application>Microsoft Office PowerPoint</Application>
  <PresentationFormat>宽屏</PresentationFormat>
  <Paragraphs>108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-apple-system</vt:lpstr>
      <vt:lpstr>system-ui</vt:lpstr>
      <vt:lpstr>等线</vt:lpstr>
      <vt:lpstr>Tw Cen MT</vt:lpstr>
      <vt:lpstr>Tw Cen MT Condensed</vt:lpstr>
      <vt:lpstr>Wingdings 3</vt:lpstr>
      <vt:lpstr>积分</vt:lpstr>
      <vt:lpstr>基于SSM的学生管理系统</vt:lpstr>
      <vt:lpstr>目录</vt:lpstr>
      <vt:lpstr>项目简介</vt:lpstr>
      <vt:lpstr>登录页面</vt:lpstr>
      <vt:lpstr>系统首页</vt:lpstr>
      <vt:lpstr>项目功能</vt:lpstr>
      <vt:lpstr>用户权限</vt:lpstr>
      <vt:lpstr>项目开发</vt:lpstr>
      <vt:lpstr>数据库</vt:lpstr>
      <vt:lpstr>实体类</vt:lpstr>
      <vt:lpstr>持久层</vt:lpstr>
      <vt:lpstr>业务层</vt:lpstr>
      <vt:lpstr>表现层</vt:lpstr>
      <vt:lpstr>视图层</vt:lpstr>
      <vt:lpstr>项目特色</vt:lpstr>
      <vt:lpstr>登录验证码</vt:lpstr>
      <vt:lpstr>头像上传</vt:lpstr>
      <vt:lpstr>分页功能</vt:lpstr>
      <vt:lpstr>表单验证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智能合约</dc:title>
  <dc:creator>Lee .</dc:creator>
  <cp:lastModifiedBy>Lee .</cp:lastModifiedBy>
  <cp:revision>130</cp:revision>
  <dcterms:created xsi:type="dcterms:W3CDTF">2021-11-20T13:21:18Z</dcterms:created>
  <dcterms:modified xsi:type="dcterms:W3CDTF">2021-12-30T01:11:09Z</dcterms:modified>
</cp:coreProperties>
</file>