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4" r:id="rId4"/>
    <p:sldId id="296" r:id="rId5"/>
    <p:sldId id="295" r:id="rId6"/>
    <p:sldId id="299" r:id="rId7"/>
    <p:sldId id="30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4AF54-CE4E-4A57-B710-85004A62D2A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B9C2CA7-051D-4497-94C0-73E7F44AA263}">
      <dgm:prSet phldrT="[文本]"/>
      <dgm:spPr/>
      <dgm:t>
        <a:bodyPr/>
        <a:lstStyle/>
        <a:p>
          <a:r>
            <a:rPr lang="en-US" altLang="zh-CN" dirty="0"/>
            <a:t>HTML5</a:t>
          </a:r>
          <a:endParaRPr lang="zh-CN" altLang="en-US" dirty="0"/>
        </a:p>
      </dgm:t>
    </dgm:pt>
    <dgm:pt modelId="{05CFEB20-FE53-44BE-A351-3C70EE49122F}" cxnId="{169D59F0-4CFB-4D2D-9289-6456E7DB24C0}" type="parTrans">
      <dgm:prSet/>
      <dgm:spPr/>
      <dgm:t>
        <a:bodyPr/>
        <a:lstStyle/>
        <a:p>
          <a:endParaRPr lang="zh-CN" altLang="en-US"/>
        </a:p>
      </dgm:t>
    </dgm:pt>
    <dgm:pt modelId="{5BE0C120-80DC-4296-8D08-46119AE7AEB4}" cxnId="{169D59F0-4CFB-4D2D-9289-6456E7DB24C0}" type="sibTrans">
      <dgm:prSet/>
      <dgm:spPr/>
      <dgm:t>
        <a:bodyPr/>
        <a:lstStyle/>
        <a:p>
          <a:endParaRPr lang="zh-CN" altLang="en-US"/>
        </a:p>
      </dgm:t>
    </dgm:pt>
    <dgm:pt modelId="{5EA16B3C-843E-4766-8804-6B45179880AF}">
      <dgm:prSet phldrT="[文本]"/>
      <dgm:spPr/>
      <dgm:t>
        <a:bodyPr/>
        <a:lstStyle/>
        <a:p>
          <a:r>
            <a:rPr lang="zh-CN" altLang="en-US" dirty="0"/>
            <a:t>本地存储</a:t>
          </a:r>
        </a:p>
      </dgm:t>
    </dgm:pt>
    <dgm:pt modelId="{45719BEA-278E-4AF4-B448-A98E68007F7E}" cxnId="{A0C01138-2B43-495A-B29F-F6B202D664E7}" type="parTrans">
      <dgm:prSet/>
      <dgm:spPr/>
      <dgm:t>
        <a:bodyPr/>
        <a:lstStyle/>
        <a:p>
          <a:endParaRPr lang="zh-CN" altLang="en-US"/>
        </a:p>
      </dgm:t>
    </dgm:pt>
    <dgm:pt modelId="{610BF93B-7312-4A0C-83B1-D6848A008F0B}" cxnId="{A0C01138-2B43-495A-B29F-F6B202D664E7}" type="sibTrans">
      <dgm:prSet/>
      <dgm:spPr/>
      <dgm:t>
        <a:bodyPr/>
        <a:lstStyle/>
        <a:p>
          <a:endParaRPr lang="zh-CN" altLang="en-US"/>
        </a:p>
      </dgm:t>
    </dgm:pt>
    <dgm:pt modelId="{88DB143E-D4B0-4A7D-AC99-B0B9B652E9AE}">
      <dgm:prSet phldrT="[文本]"/>
      <dgm:spPr/>
      <dgm:t>
        <a:bodyPr/>
        <a:lstStyle/>
        <a:p>
          <a:r>
            <a:rPr lang="en-US" altLang="zh-CN" dirty="0"/>
            <a:t>CSS3</a:t>
          </a:r>
          <a:endParaRPr lang="zh-CN" altLang="en-US" dirty="0"/>
        </a:p>
      </dgm:t>
    </dgm:pt>
    <dgm:pt modelId="{4D93E95B-6F3B-4590-9244-B3A511FFB381}" cxnId="{BA26BC3F-C66C-4D5B-807B-E5553E67FF19}" type="parTrans">
      <dgm:prSet/>
      <dgm:spPr/>
      <dgm:t>
        <a:bodyPr/>
        <a:lstStyle/>
        <a:p>
          <a:endParaRPr lang="zh-CN" altLang="en-US"/>
        </a:p>
      </dgm:t>
    </dgm:pt>
    <dgm:pt modelId="{6485548E-9731-4357-926D-ED0A7BA30379}" cxnId="{BA26BC3F-C66C-4D5B-807B-E5553E67FF19}" type="sibTrans">
      <dgm:prSet/>
      <dgm:spPr/>
      <dgm:t>
        <a:bodyPr/>
        <a:lstStyle/>
        <a:p>
          <a:endParaRPr lang="zh-CN" altLang="en-US"/>
        </a:p>
      </dgm:t>
    </dgm:pt>
    <dgm:pt modelId="{30C5390B-3213-44F6-8C31-175EC78A3450}">
      <dgm:prSet phldrT="[文本]"/>
      <dgm:spPr/>
      <dgm:t>
        <a:bodyPr/>
        <a:lstStyle/>
        <a:p>
          <a:r>
            <a:rPr lang="zh-CN" altLang="en-US" dirty="0"/>
            <a:t>多列布局</a:t>
          </a:r>
        </a:p>
      </dgm:t>
    </dgm:pt>
    <dgm:pt modelId="{0FB5C37B-665E-43FC-82A9-68659A2F918B}" cxnId="{277E05FE-AD21-423E-9228-66BE26F6FB51}" type="parTrans">
      <dgm:prSet/>
      <dgm:spPr/>
      <dgm:t>
        <a:bodyPr/>
        <a:lstStyle/>
        <a:p>
          <a:endParaRPr lang="zh-CN" altLang="en-US"/>
        </a:p>
      </dgm:t>
    </dgm:pt>
    <dgm:pt modelId="{6206D854-7407-47CE-9F06-825A554E961C}" cxnId="{277E05FE-AD21-423E-9228-66BE26F6FB51}" type="sibTrans">
      <dgm:prSet/>
      <dgm:spPr/>
      <dgm:t>
        <a:bodyPr/>
        <a:lstStyle/>
        <a:p>
          <a:endParaRPr lang="zh-CN" altLang="en-US"/>
        </a:p>
      </dgm:t>
    </dgm:pt>
    <dgm:pt modelId="{58009571-75D2-406B-AD9C-06210EB98873}">
      <dgm:prSet phldrT="[文本]"/>
      <dgm:spPr/>
      <dgm:t>
        <a:bodyPr/>
        <a:lstStyle/>
        <a:p>
          <a:r>
            <a:rPr lang="zh-CN" altLang="en-US" dirty="0"/>
            <a:t>圆角边框</a:t>
          </a:r>
        </a:p>
      </dgm:t>
    </dgm:pt>
    <dgm:pt modelId="{FAA141B3-2F65-4D2C-9B24-FEDF5AACA76D}" cxnId="{80E770B1-D9EA-4463-A3F6-5840A24E235D}" type="parTrans">
      <dgm:prSet/>
      <dgm:spPr/>
      <dgm:t>
        <a:bodyPr/>
        <a:lstStyle/>
        <a:p>
          <a:endParaRPr lang="zh-CN" altLang="en-US"/>
        </a:p>
      </dgm:t>
    </dgm:pt>
    <dgm:pt modelId="{AA9A1901-E933-4EAA-9C77-181098F317C1}" cxnId="{80E770B1-D9EA-4463-A3F6-5840A24E235D}" type="sibTrans">
      <dgm:prSet/>
      <dgm:spPr/>
      <dgm:t>
        <a:bodyPr/>
        <a:lstStyle/>
        <a:p>
          <a:endParaRPr lang="zh-CN" altLang="en-US"/>
        </a:p>
      </dgm:t>
    </dgm:pt>
    <dgm:pt modelId="{7C26C0C0-8298-4CE0-9E24-D3517A10690F}">
      <dgm:prSet phldrT="[文本]"/>
      <dgm:spPr/>
      <dgm:t>
        <a:bodyPr/>
        <a:lstStyle/>
        <a:p>
          <a:r>
            <a:rPr lang="zh-CN" altLang="en-US" dirty="0"/>
            <a:t>渐变背景</a:t>
          </a:r>
        </a:p>
      </dgm:t>
    </dgm:pt>
    <dgm:pt modelId="{E7B1CE9E-C343-46D2-9005-C484CF7463C0}" cxnId="{5AC84D03-D3C4-4281-A1E3-B6DFD022F578}" type="parTrans">
      <dgm:prSet/>
      <dgm:spPr/>
      <dgm:t>
        <a:bodyPr/>
        <a:lstStyle/>
        <a:p>
          <a:endParaRPr lang="zh-CN" altLang="en-US"/>
        </a:p>
      </dgm:t>
    </dgm:pt>
    <dgm:pt modelId="{ED611260-5C8C-43E6-8496-A5BD9C841DA6}" cxnId="{5AC84D03-D3C4-4281-A1E3-B6DFD022F578}" type="sibTrans">
      <dgm:prSet/>
      <dgm:spPr/>
      <dgm:t>
        <a:bodyPr/>
        <a:lstStyle/>
        <a:p>
          <a:endParaRPr lang="zh-CN" altLang="en-US"/>
        </a:p>
      </dgm:t>
    </dgm:pt>
    <dgm:pt modelId="{AA8FAE09-F37D-41D1-9B9B-2B3DD4321222}">
      <dgm:prSet phldrT="[文本]"/>
      <dgm:spPr/>
      <dgm:t>
        <a:bodyPr/>
        <a:lstStyle/>
        <a:p>
          <a:r>
            <a:rPr lang="zh-CN" altLang="en-US" dirty="0"/>
            <a:t>半透明</a:t>
          </a:r>
        </a:p>
      </dgm:t>
    </dgm:pt>
    <dgm:pt modelId="{CFB4B836-F7CD-450B-88CF-5AFD383C59A3}" cxnId="{7A8DCDE3-7D58-4CC8-954B-35A431D3E564}" type="parTrans">
      <dgm:prSet/>
      <dgm:spPr/>
      <dgm:t>
        <a:bodyPr/>
        <a:lstStyle/>
        <a:p>
          <a:endParaRPr lang="zh-CN" altLang="en-US"/>
        </a:p>
      </dgm:t>
    </dgm:pt>
    <dgm:pt modelId="{566B5881-4223-4D0A-BD59-9960F678E6ED}" cxnId="{7A8DCDE3-7D58-4CC8-954B-35A431D3E564}" type="sibTrans">
      <dgm:prSet/>
      <dgm:spPr/>
      <dgm:t>
        <a:bodyPr/>
        <a:lstStyle/>
        <a:p>
          <a:endParaRPr lang="zh-CN" altLang="en-US"/>
        </a:p>
      </dgm:t>
    </dgm:pt>
    <dgm:pt modelId="{30BF6BCE-5AE0-4291-B752-11D6B8D696AC}">
      <dgm:prSet phldrT="[文本]"/>
      <dgm:spPr/>
      <dgm:t>
        <a:bodyPr/>
        <a:lstStyle/>
        <a:p>
          <a:r>
            <a:rPr lang="zh-CN" altLang="en-US" dirty="0"/>
            <a:t>动画效果</a:t>
          </a:r>
        </a:p>
      </dgm:t>
    </dgm:pt>
    <dgm:pt modelId="{9F65BB58-17C2-4832-B417-7F9A0680A86B}" cxnId="{41D7102B-E714-43E5-B7DA-63F68BF9B0BA}" type="parTrans">
      <dgm:prSet/>
      <dgm:spPr/>
      <dgm:t>
        <a:bodyPr/>
        <a:lstStyle/>
        <a:p>
          <a:endParaRPr lang="zh-CN" altLang="en-US"/>
        </a:p>
      </dgm:t>
    </dgm:pt>
    <dgm:pt modelId="{C20BFC2C-1C21-4C71-AF98-71DF6528FD82}" cxnId="{41D7102B-E714-43E5-B7DA-63F68BF9B0BA}" type="sibTrans">
      <dgm:prSet/>
      <dgm:spPr/>
      <dgm:t>
        <a:bodyPr/>
        <a:lstStyle/>
        <a:p>
          <a:endParaRPr lang="zh-CN" altLang="en-US"/>
        </a:p>
      </dgm:t>
    </dgm:pt>
    <dgm:pt modelId="{CC70B0EB-A76C-4B54-A51C-D8D424BDA2A7}">
      <dgm:prSet/>
      <dgm:spPr/>
      <dgm:t>
        <a:bodyPr/>
        <a:lstStyle/>
        <a:p>
          <a:r>
            <a:rPr lang="zh-CN" altLang="en-US"/>
            <a:t>定位</a:t>
          </a:r>
          <a:endParaRPr lang="en-US" altLang="zh-CN" dirty="0"/>
        </a:p>
      </dgm:t>
    </dgm:pt>
    <dgm:pt modelId="{B70FA42C-7C0F-45D7-AEB7-ED66DC4C1570}" cxnId="{AF56665C-BEF4-42F5-A191-6B7E031CA543}" type="parTrans">
      <dgm:prSet/>
      <dgm:spPr/>
      <dgm:t>
        <a:bodyPr/>
        <a:lstStyle/>
        <a:p>
          <a:endParaRPr lang="zh-CN" altLang="en-US"/>
        </a:p>
      </dgm:t>
    </dgm:pt>
    <dgm:pt modelId="{D22F9E98-707F-459D-B733-07C684A6B5D3}" cxnId="{AF56665C-BEF4-42F5-A191-6B7E031CA543}" type="sibTrans">
      <dgm:prSet/>
      <dgm:spPr/>
      <dgm:t>
        <a:bodyPr/>
        <a:lstStyle/>
        <a:p>
          <a:endParaRPr lang="zh-CN" altLang="en-US"/>
        </a:p>
      </dgm:t>
    </dgm:pt>
    <dgm:pt modelId="{0C277A5A-F266-4BB1-8A4D-88B30A669E15}">
      <dgm:prSet/>
      <dgm:spPr/>
      <dgm:t>
        <a:bodyPr/>
        <a:lstStyle/>
        <a:p>
          <a:r>
            <a:rPr lang="en-US" altLang="zh-CN"/>
            <a:t>WebSocket</a:t>
          </a:r>
          <a:endParaRPr lang="en-US" altLang="zh-CN" dirty="0"/>
        </a:p>
      </dgm:t>
    </dgm:pt>
    <dgm:pt modelId="{54638026-9581-4001-BB0A-53C920915679}" cxnId="{36781360-42C7-46E3-91EA-993010FAF8D7}" type="parTrans">
      <dgm:prSet/>
      <dgm:spPr/>
      <dgm:t>
        <a:bodyPr/>
        <a:lstStyle/>
        <a:p>
          <a:endParaRPr lang="zh-CN" altLang="en-US"/>
        </a:p>
      </dgm:t>
    </dgm:pt>
    <dgm:pt modelId="{4926F3E4-D518-4EAD-A3F4-C7B9F6842C87}" cxnId="{36781360-42C7-46E3-91EA-993010FAF8D7}" type="sibTrans">
      <dgm:prSet/>
      <dgm:spPr/>
      <dgm:t>
        <a:bodyPr/>
        <a:lstStyle/>
        <a:p>
          <a:endParaRPr lang="zh-CN" altLang="en-US"/>
        </a:p>
      </dgm:t>
    </dgm:pt>
    <dgm:pt modelId="{112C01BA-BB52-4994-A23E-6F70ECB9BD68}">
      <dgm:prSet/>
      <dgm:spPr/>
      <dgm:t>
        <a:bodyPr/>
        <a:lstStyle/>
        <a:p>
          <a:r>
            <a:rPr lang="zh-CN" altLang="en-US"/>
            <a:t>音视频</a:t>
          </a:r>
          <a:endParaRPr lang="en-US" altLang="zh-CN" dirty="0"/>
        </a:p>
      </dgm:t>
    </dgm:pt>
    <dgm:pt modelId="{7328113B-F5FE-4C0E-83C3-53175C41050D}" cxnId="{9184F6D2-6900-499A-83B9-A5C9C8DA2224}" type="parTrans">
      <dgm:prSet/>
      <dgm:spPr/>
      <dgm:t>
        <a:bodyPr/>
        <a:lstStyle/>
        <a:p>
          <a:endParaRPr lang="zh-CN" altLang="en-US"/>
        </a:p>
      </dgm:t>
    </dgm:pt>
    <dgm:pt modelId="{3CB0988D-F8A4-427F-96F3-882CBDD8A009}" cxnId="{9184F6D2-6900-499A-83B9-A5C9C8DA2224}" type="sibTrans">
      <dgm:prSet/>
      <dgm:spPr/>
      <dgm:t>
        <a:bodyPr/>
        <a:lstStyle/>
        <a:p>
          <a:endParaRPr lang="zh-CN" altLang="en-US"/>
        </a:p>
      </dgm:t>
    </dgm:pt>
    <dgm:pt modelId="{11A93F4D-7F7C-40F0-B4C0-7E29BCD43EBD}">
      <dgm:prSet/>
      <dgm:spPr/>
      <dgm:t>
        <a:bodyPr/>
        <a:lstStyle/>
        <a:p>
          <a:r>
            <a:rPr lang="en-US" altLang="zh-CN"/>
            <a:t>Canvas</a:t>
          </a:r>
          <a:r>
            <a:rPr lang="zh-CN" altLang="en-US"/>
            <a:t>画布</a:t>
          </a:r>
          <a:endParaRPr lang="en-US" altLang="zh-CN" dirty="0"/>
        </a:p>
      </dgm:t>
    </dgm:pt>
    <dgm:pt modelId="{BC39C3B6-BE94-42D8-9887-0A099FFF2789}" cxnId="{FAA0FC25-FE06-4E0D-A364-4CED43AD625B}" type="parTrans">
      <dgm:prSet/>
      <dgm:spPr/>
      <dgm:t>
        <a:bodyPr/>
        <a:lstStyle/>
        <a:p>
          <a:endParaRPr lang="zh-CN" altLang="en-US"/>
        </a:p>
      </dgm:t>
    </dgm:pt>
    <dgm:pt modelId="{8996005D-8E18-4D37-A296-B5255B90D9E0}" cxnId="{FAA0FC25-FE06-4E0D-A364-4CED43AD625B}" type="sibTrans">
      <dgm:prSet/>
      <dgm:spPr/>
      <dgm:t>
        <a:bodyPr/>
        <a:lstStyle/>
        <a:p>
          <a:endParaRPr lang="zh-CN" altLang="en-US"/>
        </a:p>
      </dgm:t>
    </dgm:pt>
    <dgm:pt modelId="{3889F87A-85BA-41EC-B9CA-4C7249CCA79B}">
      <dgm:prSet/>
      <dgm:spPr/>
      <dgm:t>
        <a:bodyPr/>
        <a:lstStyle/>
        <a:p>
          <a:r>
            <a:rPr lang="zh-CN" altLang="en-US"/>
            <a:t>数据库</a:t>
          </a:r>
          <a:endParaRPr lang="en-US" altLang="zh-CN" dirty="0"/>
        </a:p>
      </dgm:t>
    </dgm:pt>
    <dgm:pt modelId="{92E0EFAE-5A54-4E8A-9911-5F3498471CC1}" cxnId="{E91EE2E6-4F95-41D8-BE99-4D85D9DA0C88}" type="parTrans">
      <dgm:prSet/>
      <dgm:spPr/>
      <dgm:t>
        <a:bodyPr/>
        <a:lstStyle/>
        <a:p>
          <a:endParaRPr lang="zh-CN" altLang="en-US"/>
        </a:p>
      </dgm:t>
    </dgm:pt>
    <dgm:pt modelId="{E4240B4B-DC0B-40AF-8B3F-2BD58AB7BD4D}" cxnId="{E91EE2E6-4F95-41D8-BE99-4D85D9DA0C88}" type="sibTrans">
      <dgm:prSet/>
      <dgm:spPr/>
      <dgm:t>
        <a:bodyPr/>
        <a:lstStyle/>
        <a:p>
          <a:endParaRPr lang="zh-CN" altLang="en-US"/>
        </a:p>
      </dgm:t>
    </dgm:pt>
    <dgm:pt modelId="{1101A5DD-DF7F-4020-88CD-2BA985B84F97}">
      <dgm:prSet/>
      <dgm:spPr/>
      <dgm:t>
        <a:bodyPr/>
        <a:lstStyle/>
        <a:p>
          <a:r>
            <a:rPr lang="zh-CN" altLang="en-US"/>
            <a:t>多线程</a:t>
          </a:r>
          <a:endParaRPr lang="en-US" altLang="zh-CN" dirty="0"/>
        </a:p>
      </dgm:t>
    </dgm:pt>
    <dgm:pt modelId="{2114A3AA-CC8A-4D55-B0E2-58CA950C959D}" cxnId="{DBC70367-7D3A-42A8-A3EA-6C7105D82B3A}" type="parTrans">
      <dgm:prSet/>
      <dgm:spPr/>
      <dgm:t>
        <a:bodyPr/>
        <a:lstStyle/>
        <a:p>
          <a:endParaRPr lang="zh-CN" altLang="en-US"/>
        </a:p>
      </dgm:t>
    </dgm:pt>
    <dgm:pt modelId="{A4C35C12-03FF-4E20-B563-9EC972BC2E68}" cxnId="{DBC70367-7D3A-42A8-A3EA-6C7105D82B3A}" type="sibTrans">
      <dgm:prSet/>
      <dgm:spPr/>
      <dgm:t>
        <a:bodyPr/>
        <a:lstStyle/>
        <a:p>
          <a:endParaRPr lang="zh-CN" altLang="en-US"/>
        </a:p>
      </dgm:t>
    </dgm:pt>
    <dgm:pt modelId="{1E96CF6E-0DCB-407F-80EE-DA63F340E0D4}">
      <dgm:prSet/>
      <dgm:spPr/>
      <dgm:t>
        <a:bodyPr/>
        <a:lstStyle/>
        <a:p>
          <a:r>
            <a:rPr lang="zh-CN" altLang="en-US" dirty="0"/>
            <a:t>触控手势</a:t>
          </a:r>
          <a:endParaRPr lang="en-US" altLang="zh-CN" dirty="0"/>
        </a:p>
      </dgm:t>
    </dgm:pt>
    <dgm:pt modelId="{5E6E6CE8-1668-4C8A-9BB5-5FBEB2BE2CE9}" cxnId="{CD1C364A-D4FB-4965-9ED2-C0AAF893CFC9}" type="parTrans">
      <dgm:prSet/>
      <dgm:spPr/>
      <dgm:t>
        <a:bodyPr/>
        <a:lstStyle/>
        <a:p>
          <a:endParaRPr lang="zh-CN" altLang="en-US"/>
        </a:p>
      </dgm:t>
    </dgm:pt>
    <dgm:pt modelId="{34D5C321-BA2C-4275-918A-F37756372BB3}" cxnId="{CD1C364A-D4FB-4965-9ED2-C0AAF893CFC9}" type="sibTrans">
      <dgm:prSet/>
      <dgm:spPr/>
      <dgm:t>
        <a:bodyPr/>
        <a:lstStyle/>
        <a:p>
          <a:endParaRPr lang="zh-CN" altLang="en-US"/>
        </a:p>
      </dgm:t>
    </dgm:pt>
    <dgm:pt modelId="{65F51805-3319-49B5-94AC-2E5C1A9DE943}">
      <dgm:prSet/>
      <dgm:spPr/>
      <dgm:t>
        <a:bodyPr/>
        <a:lstStyle/>
        <a:p>
          <a:r>
            <a:rPr lang="zh-CN" altLang="en-US" dirty="0"/>
            <a:t>表单类型</a:t>
          </a:r>
          <a:r>
            <a:rPr lang="en-US" altLang="zh-CN" dirty="0"/>
            <a:t>/</a:t>
          </a:r>
          <a:r>
            <a:rPr lang="zh-CN" altLang="en-US" dirty="0"/>
            <a:t>验证</a:t>
          </a:r>
        </a:p>
      </dgm:t>
    </dgm:pt>
    <dgm:pt modelId="{5B5F7B66-79F3-46A7-BE9D-6BF567D88FAA}" cxnId="{8872E275-4F6B-413B-ABF6-76DCAD17BB58}" type="parTrans">
      <dgm:prSet/>
      <dgm:spPr/>
      <dgm:t>
        <a:bodyPr/>
        <a:lstStyle/>
        <a:p>
          <a:endParaRPr lang="zh-CN" altLang="en-US"/>
        </a:p>
      </dgm:t>
    </dgm:pt>
    <dgm:pt modelId="{602046A9-7372-4EDF-9D02-B1ED119BEB38}" cxnId="{8872E275-4F6B-413B-ABF6-76DCAD17BB58}" type="sibTrans">
      <dgm:prSet/>
      <dgm:spPr/>
      <dgm:t>
        <a:bodyPr/>
        <a:lstStyle/>
        <a:p>
          <a:endParaRPr lang="zh-CN" altLang="en-US"/>
        </a:p>
      </dgm:t>
    </dgm:pt>
    <dgm:pt modelId="{4C0F0177-C555-4432-AED4-26C1B4AB5B5D}">
      <dgm:prSet/>
      <dgm:spPr/>
      <dgm:t>
        <a:bodyPr/>
        <a:lstStyle/>
        <a:p>
          <a:r>
            <a:rPr lang="zh-CN" altLang="en-US" dirty="0"/>
            <a:t>语义化</a:t>
          </a:r>
        </a:p>
      </dgm:t>
    </dgm:pt>
    <dgm:pt modelId="{8726FD87-65F8-4918-9AD2-A0CEEC0DB7CD}" cxnId="{5059F9A1-F27B-4143-B593-2937AFAD6476}" type="parTrans">
      <dgm:prSet/>
      <dgm:spPr/>
      <dgm:t>
        <a:bodyPr/>
        <a:lstStyle/>
        <a:p>
          <a:endParaRPr lang="zh-CN" altLang="en-US"/>
        </a:p>
      </dgm:t>
    </dgm:pt>
    <dgm:pt modelId="{A1EE2ACA-08E3-4274-8A35-0331B6362E11}" cxnId="{5059F9A1-F27B-4143-B593-2937AFAD6476}" type="sibTrans">
      <dgm:prSet/>
      <dgm:spPr/>
      <dgm:t>
        <a:bodyPr/>
        <a:lstStyle/>
        <a:p>
          <a:endParaRPr lang="zh-CN" altLang="en-US"/>
        </a:p>
      </dgm:t>
    </dgm:pt>
    <dgm:pt modelId="{EF2C3738-72D8-468D-94D5-3E1A878671A6}">
      <dgm:prSet phldrT="[文本]"/>
      <dgm:spPr/>
      <dgm:t>
        <a:bodyPr/>
        <a:lstStyle/>
        <a:p>
          <a:r>
            <a:rPr lang="zh-CN" altLang="en-US" dirty="0"/>
            <a:t>阴影</a:t>
          </a:r>
        </a:p>
      </dgm:t>
    </dgm:pt>
    <dgm:pt modelId="{7826671A-205C-440E-AD2E-F88467502E58}" cxnId="{7CB69B8E-9311-4AEF-8A33-225C97F41766}" type="parTrans">
      <dgm:prSet/>
      <dgm:spPr/>
    </dgm:pt>
    <dgm:pt modelId="{C1C76720-FD78-4A6E-8B04-EA30449179FE}" cxnId="{7CB69B8E-9311-4AEF-8A33-225C97F41766}" type="sibTrans">
      <dgm:prSet/>
      <dgm:spPr/>
    </dgm:pt>
    <dgm:pt modelId="{5A2CC416-C145-4CCB-B08A-D2639883837C}" type="pres">
      <dgm:prSet presAssocID="{6A74AF54-CE4E-4A57-B710-85004A62D2A9}" presName="Name0" presStyleCnt="0">
        <dgm:presLayoutVars>
          <dgm:dir/>
          <dgm:animLvl val="lvl"/>
          <dgm:resizeHandles val="exact"/>
        </dgm:presLayoutVars>
      </dgm:prSet>
      <dgm:spPr/>
    </dgm:pt>
    <dgm:pt modelId="{324181D5-E621-45D1-8CCF-55A3D72F01AC}" type="pres">
      <dgm:prSet presAssocID="{9B9C2CA7-051D-4497-94C0-73E7F44AA263}" presName="composite" presStyleCnt="0"/>
      <dgm:spPr/>
    </dgm:pt>
    <dgm:pt modelId="{1E0BD434-D3AF-44BC-BE8A-7D8E3CE6D13F}" type="pres">
      <dgm:prSet presAssocID="{9B9C2CA7-051D-4497-94C0-73E7F44AA26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8EBF079-A5E5-410A-BC08-6BD4FDA6E7F0}" type="pres">
      <dgm:prSet presAssocID="{9B9C2CA7-051D-4497-94C0-73E7F44AA263}" presName="desTx" presStyleLbl="alignAccFollowNode1" presStyleIdx="0" presStyleCnt="2">
        <dgm:presLayoutVars>
          <dgm:bulletEnabled val="1"/>
        </dgm:presLayoutVars>
      </dgm:prSet>
      <dgm:spPr/>
    </dgm:pt>
    <dgm:pt modelId="{5A4BB82F-88AD-437D-AF94-80EA6AF15563}" type="pres">
      <dgm:prSet presAssocID="{5BE0C120-80DC-4296-8D08-46119AE7AEB4}" presName="space" presStyleCnt="0"/>
      <dgm:spPr/>
    </dgm:pt>
    <dgm:pt modelId="{CC5E2342-4B8A-455A-BD7B-A5EE10531755}" type="pres">
      <dgm:prSet presAssocID="{88DB143E-D4B0-4A7D-AC99-B0B9B652E9AE}" presName="composite" presStyleCnt="0"/>
      <dgm:spPr/>
    </dgm:pt>
    <dgm:pt modelId="{73AAB0B4-5E5B-442A-AE9B-8565621D67B9}" type="pres">
      <dgm:prSet presAssocID="{88DB143E-D4B0-4A7D-AC99-B0B9B652E9A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B881C4-BBA4-4D55-9713-642C8C42DAF3}" type="pres">
      <dgm:prSet presAssocID="{88DB143E-D4B0-4A7D-AC99-B0B9B652E9A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E6DD288-D30B-479B-AD3C-40D7D5FC826A}" type="presOf" srcId="{3889F87A-85BA-41EC-B9CA-4C7249CCA79B}" destId="{28EBF079-A5E5-410A-BC08-6BD4FDA6E7F0}" srcOrd="0" destOrd="5" presId="urn:microsoft.com/office/officeart/2005/8/layout/hList1"/>
    <dgm:cxn modelId="{DBC70367-7D3A-42A8-A3EA-6C7105D82B3A}" srcId="{9B9C2CA7-051D-4497-94C0-73E7F44AA263}" destId="{1101A5DD-DF7F-4020-88CD-2BA985B84F97}" srcOrd="6" destOrd="0" parTransId="{2114A3AA-CC8A-4D55-B0E2-58CA950C959D}" sibTransId="{A4C35C12-03FF-4E20-B563-9EC972BC2E68}"/>
    <dgm:cxn modelId="{C67D3198-B5A8-40D1-8115-B7ABDE0B7B2B}" type="presOf" srcId="{6A74AF54-CE4E-4A57-B710-85004A62D2A9}" destId="{5A2CC416-C145-4CCB-B08A-D2639883837C}" srcOrd="0" destOrd="0" presId="urn:microsoft.com/office/officeart/2005/8/layout/hList1"/>
    <dgm:cxn modelId="{A1086CE3-42FE-4846-BF21-588851B557B8}" type="presOf" srcId="{30C5390B-3213-44F6-8C31-175EC78A3450}" destId="{D3B881C4-BBA4-4D55-9713-642C8C42DAF3}" srcOrd="0" destOrd="0" presId="urn:microsoft.com/office/officeart/2005/8/layout/hList1"/>
    <dgm:cxn modelId="{8FEBCA34-0C8C-43A4-8559-E8E4BBE125E2}" type="presOf" srcId="{7C26C0C0-8298-4CE0-9E24-D3517A10690F}" destId="{D3B881C4-BBA4-4D55-9713-642C8C42DAF3}" srcOrd="0" destOrd="2" presId="urn:microsoft.com/office/officeart/2005/8/layout/hList1"/>
    <dgm:cxn modelId="{277E05FE-AD21-423E-9228-66BE26F6FB51}" srcId="{88DB143E-D4B0-4A7D-AC99-B0B9B652E9AE}" destId="{30C5390B-3213-44F6-8C31-175EC78A3450}" srcOrd="0" destOrd="0" parTransId="{0FB5C37B-665E-43FC-82A9-68659A2F918B}" sibTransId="{6206D854-7407-47CE-9F06-825A554E961C}"/>
    <dgm:cxn modelId="{3C30C3FE-CF17-4DD6-9455-74871E117518}" type="presOf" srcId="{9B9C2CA7-051D-4497-94C0-73E7F44AA263}" destId="{1E0BD434-D3AF-44BC-BE8A-7D8E3CE6D13F}" srcOrd="0" destOrd="0" presId="urn:microsoft.com/office/officeart/2005/8/layout/hList1"/>
    <dgm:cxn modelId="{62FFF0A4-BC61-42A7-9D2F-1F661AD3A13D}" type="presOf" srcId="{88DB143E-D4B0-4A7D-AC99-B0B9B652E9AE}" destId="{73AAB0B4-5E5B-442A-AE9B-8565621D67B9}" srcOrd="0" destOrd="0" presId="urn:microsoft.com/office/officeart/2005/8/layout/hList1"/>
    <dgm:cxn modelId="{7A8DCDE3-7D58-4CC8-954B-35A431D3E564}" srcId="{88DB143E-D4B0-4A7D-AC99-B0B9B652E9AE}" destId="{AA8FAE09-F37D-41D1-9B9B-2B3DD4321222}" srcOrd="3" destOrd="0" parTransId="{CFB4B836-F7CD-450B-88CF-5AFD383C59A3}" sibTransId="{566B5881-4223-4D0A-BD59-9960F678E6ED}"/>
    <dgm:cxn modelId="{41D7102B-E714-43E5-B7DA-63F68BF9B0BA}" srcId="{88DB143E-D4B0-4A7D-AC99-B0B9B652E9AE}" destId="{30BF6BCE-5AE0-4291-B752-11D6B8D696AC}" srcOrd="5" destOrd="0" parTransId="{9F65BB58-17C2-4832-B417-7F9A0680A86B}" sibTransId="{C20BFC2C-1C21-4C71-AF98-71DF6528FD82}"/>
    <dgm:cxn modelId="{6631D516-52CB-4DCE-9AEC-8013261A27DC}" type="presOf" srcId="{AA8FAE09-F37D-41D1-9B9B-2B3DD4321222}" destId="{D3B881C4-BBA4-4D55-9713-642C8C42DAF3}" srcOrd="0" destOrd="3" presId="urn:microsoft.com/office/officeart/2005/8/layout/hList1"/>
    <dgm:cxn modelId="{9F3E70E1-62F7-4E15-A92C-3C786EAEED7D}" type="presOf" srcId="{112C01BA-BB52-4994-A23E-6F70ECB9BD68}" destId="{28EBF079-A5E5-410A-BC08-6BD4FDA6E7F0}" srcOrd="0" destOrd="3" presId="urn:microsoft.com/office/officeart/2005/8/layout/hList1"/>
    <dgm:cxn modelId="{E91EE2E6-4F95-41D8-BE99-4D85D9DA0C88}" srcId="{9B9C2CA7-051D-4497-94C0-73E7F44AA263}" destId="{3889F87A-85BA-41EC-B9CA-4C7249CCA79B}" srcOrd="5" destOrd="0" parTransId="{92E0EFAE-5A54-4E8A-9911-5F3498471CC1}" sibTransId="{E4240B4B-DC0B-40AF-8B3F-2BD58AB7BD4D}"/>
    <dgm:cxn modelId="{6015F69E-8400-40CC-8054-256D35465B42}" type="presOf" srcId="{CC70B0EB-A76C-4B54-A51C-D8D424BDA2A7}" destId="{28EBF079-A5E5-410A-BC08-6BD4FDA6E7F0}" srcOrd="0" destOrd="1" presId="urn:microsoft.com/office/officeart/2005/8/layout/hList1"/>
    <dgm:cxn modelId="{8A1DBFB4-BC0A-4C03-A2CF-CABE6DEEA21D}" type="presOf" srcId="{1E96CF6E-0DCB-407F-80EE-DA63F340E0D4}" destId="{28EBF079-A5E5-410A-BC08-6BD4FDA6E7F0}" srcOrd="0" destOrd="7" presId="urn:microsoft.com/office/officeart/2005/8/layout/hList1"/>
    <dgm:cxn modelId="{5AC84D03-D3C4-4281-A1E3-B6DFD022F578}" srcId="{88DB143E-D4B0-4A7D-AC99-B0B9B652E9AE}" destId="{7C26C0C0-8298-4CE0-9E24-D3517A10690F}" srcOrd="2" destOrd="0" parTransId="{E7B1CE9E-C343-46D2-9005-C484CF7463C0}" sibTransId="{ED611260-5C8C-43E6-8496-A5BD9C841DA6}"/>
    <dgm:cxn modelId="{FA976A22-ED91-4BD8-9E1D-BE16BB8C24D8}" type="presOf" srcId="{4C0F0177-C555-4432-AED4-26C1B4AB5B5D}" destId="{28EBF079-A5E5-410A-BC08-6BD4FDA6E7F0}" srcOrd="0" destOrd="9" presId="urn:microsoft.com/office/officeart/2005/8/layout/hList1"/>
    <dgm:cxn modelId="{36781360-42C7-46E3-91EA-993010FAF8D7}" srcId="{9B9C2CA7-051D-4497-94C0-73E7F44AA263}" destId="{0C277A5A-F266-4BB1-8A4D-88B30A669E15}" srcOrd="2" destOrd="0" parTransId="{54638026-9581-4001-BB0A-53C920915679}" sibTransId="{4926F3E4-D518-4EAD-A3F4-C7B9F6842C87}"/>
    <dgm:cxn modelId="{CECC6BD0-768F-4CB9-8D9C-8D24393C4150}" type="presOf" srcId="{30BF6BCE-5AE0-4291-B752-11D6B8D696AC}" destId="{D3B881C4-BBA4-4D55-9713-642C8C42DAF3}" srcOrd="0" destOrd="5" presId="urn:microsoft.com/office/officeart/2005/8/layout/hList1"/>
    <dgm:cxn modelId="{8872E275-4F6B-413B-ABF6-76DCAD17BB58}" srcId="{9B9C2CA7-051D-4497-94C0-73E7F44AA263}" destId="{65F51805-3319-49B5-94AC-2E5C1A9DE943}" srcOrd="8" destOrd="0" parTransId="{5B5F7B66-79F3-46A7-BE9D-6BF567D88FAA}" sibTransId="{602046A9-7372-4EDF-9D02-B1ED119BEB38}"/>
    <dgm:cxn modelId="{FAA0FC25-FE06-4E0D-A364-4CED43AD625B}" srcId="{9B9C2CA7-051D-4497-94C0-73E7F44AA263}" destId="{11A93F4D-7F7C-40F0-B4C0-7E29BCD43EBD}" srcOrd="4" destOrd="0" parTransId="{BC39C3B6-BE94-42D8-9887-0A099FFF2789}" sibTransId="{8996005D-8E18-4D37-A296-B5255B90D9E0}"/>
    <dgm:cxn modelId="{85439CE4-4C91-4592-8225-9357B3EA06A1}" type="presOf" srcId="{58009571-75D2-406B-AD9C-06210EB98873}" destId="{D3B881C4-BBA4-4D55-9713-642C8C42DAF3}" srcOrd="0" destOrd="1" presId="urn:microsoft.com/office/officeart/2005/8/layout/hList1"/>
    <dgm:cxn modelId="{5059F9A1-F27B-4143-B593-2937AFAD6476}" srcId="{9B9C2CA7-051D-4497-94C0-73E7F44AA263}" destId="{4C0F0177-C555-4432-AED4-26C1B4AB5B5D}" srcOrd="9" destOrd="0" parTransId="{8726FD87-65F8-4918-9AD2-A0CEEC0DB7CD}" sibTransId="{A1EE2ACA-08E3-4274-8A35-0331B6362E11}"/>
    <dgm:cxn modelId="{23637E76-00CF-4193-8AD4-91761AFC3137}" type="presOf" srcId="{5EA16B3C-843E-4766-8804-6B45179880AF}" destId="{28EBF079-A5E5-410A-BC08-6BD4FDA6E7F0}" srcOrd="0" destOrd="0" presId="urn:microsoft.com/office/officeart/2005/8/layout/hList1"/>
    <dgm:cxn modelId="{80E770B1-D9EA-4463-A3F6-5840A24E235D}" srcId="{88DB143E-D4B0-4A7D-AC99-B0B9B652E9AE}" destId="{58009571-75D2-406B-AD9C-06210EB98873}" srcOrd="1" destOrd="0" parTransId="{FAA141B3-2F65-4D2C-9B24-FEDF5AACA76D}" sibTransId="{AA9A1901-E933-4EAA-9C77-181098F317C1}"/>
    <dgm:cxn modelId="{A0C01138-2B43-495A-B29F-F6B202D664E7}" srcId="{9B9C2CA7-051D-4497-94C0-73E7F44AA263}" destId="{5EA16B3C-843E-4766-8804-6B45179880AF}" srcOrd="0" destOrd="0" parTransId="{45719BEA-278E-4AF4-B448-A98E68007F7E}" sibTransId="{610BF93B-7312-4A0C-83B1-D6848A008F0B}"/>
    <dgm:cxn modelId="{BA26BC3F-C66C-4D5B-807B-E5553E67FF19}" srcId="{6A74AF54-CE4E-4A57-B710-85004A62D2A9}" destId="{88DB143E-D4B0-4A7D-AC99-B0B9B652E9AE}" srcOrd="1" destOrd="0" parTransId="{4D93E95B-6F3B-4590-9244-B3A511FFB381}" sibTransId="{6485548E-9731-4357-926D-ED0A7BA30379}"/>
    <dgm:cxn modelId="{CD1C364A-D4FB-4965-9ED2-C0AAF893CFC9}" srcId="{9B9C2CA7-051D-4497-94C0-73E7F44AA263}" destId="{1E96CF6E-0DCB-407F-80EE-DA63F340E0D4}" srcOrd="7" destOrd="0" parTransId="{5E6E6CE8-1668-4C8A-9BB5-5FBEB2BE2CE9}" sibTransId="{34D5C321-BA2C-4275-918A-F37756372BB3}"/>
    <dgm:cxn modelId="{9184F6D2-6900-499A-83B9-A5C9C8DA2224}" srcId="{9B9C2CA7-051D-4497-94C0-73E7F44AA263}" destId="{112C01BA-BB52-4994-A23E-6F70ECB9BD68}" srcOrd="3" destOrd="0" parTransId="{7328113B-F5FE-4C0E-83C3-53175C41050D}" sibTransId="{3CB0988D-F8A4-427F-96F3-882CBDD8A009}"/>
    <dgm:cxn modelId="{CC1D5C90-DFB1-4251-A19E-A7A266E13F79}" type="presOf" srcId="{EF2C3738-72D8-468D-94D5-3E1A878671A6}" destId="{D3B881C4-BBA4-4D55-9713-642C8C42DAF3}" srcOrd="0" destOrd="4" presId="urn:microsoft.com/office/officeart/2005/8/layout/hList1"/>
    <dgm:cxn modelId="{AF56665C-BEF4-42F5-A191-6B7E031CA543}" srcId="{9B9C2CA7-051D-4497-94C0-73E7F44AA263}" destId="{CC70B0EB-A76C-4B54-A51C-D8D424BDA2A7}" srcOrd="1" destOrd="0" parTransId="{B70FA42C-7C0F-45D7-AEB7-ED66DC4C1570}" sibTransId="{D22F9E98-707F-459D-B733-07C684A6B5D3}"/>
    <dgm:cxn modelId="{DD99BB68-DB0E-4ABB-830F-F1E6DE4CA230}" type="presOf" srcId="{0C277A5A-F266-4BB1-8A4D-88B30A669E15}" destId="{28EBF079-A5E5-410A-BC08-6BD4FDA6E7F0}" srcOrd="0" destOrd="2" presId="urn:microsoft.com/office/officeart/2005/8/layout/hList1"/>
    <dgm:cxn modelId="{09CBCEE1-3198-457B-AC21-C6085997C236}" type="presOf" srcId="{65F51805-3319-49B5-94AC-2E5C1A9DE943}" destId="{28EBF079-A5E5-410A-BC08-6BD4FDA6E7F0}" srcOrd="0" destOrd="8" presId="urn:microsoft.com/office/officeart/2005/8/layout/hList1"/>
    <dgm:cxn modelId="{E8CCBBF8-088A-48BC-BE23-197691F77A7A}" type="presOf" srcId="{1101A5DD-DF7F-4020-88CD-2BA985B84F97}" destId="{28EBF079-A5E5-410A-BC08-6BD4FDA6E7F0}" srcOrd="0" destOrd="6" presId="urn:microsoft.com/office/officeart/2005/8/layout/hList1"/>
    <dgm:cxn modelId="{7CB69B8E-9311-4AEF-8A33-225C97F41766}" srcId="{88DB143E-D4B0-4A7D-AC99-B0B9B652E9AE}" destId="{EF2C3738-72D8-468D-94D5-3E1A878671A6}" srcOrd="4" destOrd="0" parTransId="{7826671A-205C-440E-AD2E-F88467502E58}" sibTransId="{C1C76720-FD78-4A6E-8B04-EA30449179FE}"/>
    <dgm:cxn modelId="{169D59F0-4CFB-4D2D-9289-6456E7DB24C0}" srcId="{6A74AF54-CE4E-4A57-B710-85004A62D2A9}" destId="{9B9C2CA7-051D-4497-94C0-73E7F44AA263}" srcOrd="0" destOrd="0" parTransId="{05CFEB20-FE53-44BE-A351-3C70EE49122F}" sibTransId="{5BE0C120-80DC-4296-8D08-46119AE7AEB4}"/>
    <dgm:cxn modelId="{B29E8B7B-355A-4C9A-9356-4E3AD63C18C8}" type="presOf" srcId="{11A93F4D-7F7C-40F0-B4C0-7E29BCD43EBD}" destId="{28EBF079-A5E5-410A-BC08-6BD4FDA6E7F0}" srcOrd="0" destOrd="4" presId="urn:microsoft.com/office/officeart/2005/8/layout/hList1"/>
    <dgm:cxn modelId="{FC0BD5D6-2BD2-41B1-B2B5-7B2BE8963BD1}" type="presParOf" srcId="{5A2CC416-C145-4CCB-B08A-D2639883837C}" destId="{324181D5-E621-45D1-8CCF-55A3D72F01AC}" srcOrd="0" destOrd="0" presId="urn:microsoft.com/office/officeart/2005/8/layout/hList1"/>
    <dgm:cxn modelId="{EC6382A5-41D8-45ED-9B79-DCD0C4B836CE}" type="presParOf" srcId="{324181D5-E621-45D1-8CCF-55A3D72F01AC}" destId="{1E0BD434-D3AF-44BC-BE8A-7D8E3CE6D13F}" srcOrd="0" destOrd="0" presId="urn:microsoft.com/office/officeart/2005/8/layout/hList1"/>
    <dgm:cxn modelId="{E05436D5-9754-464F-B537-970281572A27}" type="presParOf" srcId="{324181D5-E621-45D1-8CCF-55A3D72F01AC}" destId="{28EBF079-A5E5-410A-BC08-6BD4FDA6E7F0}" srcOrd="1" destOrd="0" presId="urn:microsoft.com/office/officeart/2005/8/layout/hList1"/>
    <dgm:cxn modelId="{8CC6EA1E-9FA9-43FF-9722-1FFF2EE14AD9}" type="presParOf" srcId="{5A2CC416-C145-4CCB-B08A-D2639883837C}" destId="{5A4BB82F-88AD-437D-AF94-80EA6AF15563}" srcOrd="1" destOrd="0" presId="urn:microsoft.com/office/officeart/2005/8/layout/hList1"/>
    <dgm:cxn modelId="{1D5576E3-A7B2-4469-80C9-AE49803225EE}" type="presParOf" srcId="{5A2CC416-C145-4CCB-B08A-D2639883837C}" destId="{CC5E2342-4B8A-455A-BD7B-A5EE10531755}" srcOrd="2" destOrd="0" presId="urn:microsoft.com/office/officeart/2005/8/layout/hList1"/>
    <dgm:cxn modelId="{DB07A168-0525-463B-90EA-7A23B41476A0}" type="presParOf" srcId="{CC5E2342-4B8A-455A-BD7B-A5EE10531755}" destId="{73AAB0B4-5E5B-442A-AE9B-8565621D67B9}" srcOrd="0" destOrd="0" presId="urn:microsoft.com/office/officeart/2005/8/layout/hList1"/>
    <dgm:cxn modelId="{A53A011B-7856-4709-B4E0-0669B1DB6A14}" type="presParOf" srcId="{CC5E2342-4B8A-455A-BD7B-A5EE10531755}" destId="{D3B881C4-BBA4-4D55-9713-642C8C42DA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BD434-D3AF-44BC-BE8A-7D8E3CE6D13F}">
      <dsp:nvSpPr>
        <dsp:cNvPr id="0" name=""/>
        <dsp:cNvSpPr/>
      </dsp:nvSpPr>
      <dsp:spPr>
        <a:xfrm>
          <a:off x="21" y="30956"/>
          <a:ext cx="2027314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HTML5</a:t>
          </a:r>
          <a:endParaRPr lang="zh-CN" altLang="en-US" sz="1600" kern="1200" dirty="0"/>
        </a:p>
      </dsp:txBody>
      <dsp:txXfrm>
        <a:off x="21" y="30956"/>
        <a:ext cx="2027314" cy="460800"/>
      </dsp:txXfrm>
    </dsp:sp>
    <dsp:sp modelId="{28EBF079-A5E5-410A-BC08-6BD4FDA6E7F0}">
      <dsp:nvSpPr>
        <dsp:cNvPr id="0" name=""/>
        <dsp:cNvSpPr/>
      </dsp:nvSpPr>
      <dsp:spPr>
        <a:xfrm>
          <a:off x="21" y="491757"/>
          <a:ext cx="2027314" cy="3074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本地存储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/>
            <a:t>定位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/>
            <a:t>WebSocket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/>
            <a:t>音视频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/>
            <a:t>Canvas</a:t>
          </a:r>
          <a:r>
            <a:rPr lang="zh-CN" altLang="en-US" sz="1600" kern="1200"/>
            <a:t>画布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/>
            <a:t>数据库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/>
            <a:t>多线程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触控手势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表单类型</a:t>
          </a:r>
          <a:r>
            <a:rPr lang="en-US" altLang="zh-CN" sz="1600" kern="1200" dirty="0"/>
            <a:t>/</a:t>
          </a:r>
          <a:r>
            <a:rPr lang="zh-CN" altLang="en-US" sz="1600" kern="1200" dirty="0"/>
            <a:t>验证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语义化</a:t>
          </a:r>
        </a:p>
      </dsp:txBody>
      <dsp:txXfrm>
        <a:off x="21" y="491757"/>
        <a:ext cx="2027314" cy="3074400"/>
      </dsp:txXfrm>
    </dsp:sp>
    <dsp:sp modelId="{73AAB0B4-5E5B-442A-AE9B-8565621D67B9}">
      <dsp:nvSpPr>
        <dsp:cNvPr id="0" name=""/>
        <dsp:cNvSpPr/>
      </dsp:nvSpPr>
      <dsp:spPr>
        <a:xfrm>
          <a:off x="2311159" y="30956"/>
          <a:ext cx="2027314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CSS3</a:t>
          </a:r>
          <a:endParaRPr lang="zh-CN" altLang="en-US" sz="1600" kern="1200" dirty="0"/>
        </a:p>
      </dsp:txBody>
      <dsp:txXfrm>
        <a:off x="2311159" y="30956"/>
        <a:ext cx="2027314" cy="460800"/>
      </dsp:txXfrm>
    </dsp:sp>
    <dsp:sp modelId="{D3B881C4-BBA4-4D55-9713-642C8C42DAF3}">
      <dsp:nvSpPr>
        <dsp:cNvPr id="0" name=""/>
        <dsp:cNvSpPr/>
      </dsp:nvSpPr>
      <dsp:spPr>
        <a:xfrm>
          <a:off x="2311159" y="491757"/>
          <a:ext cx="2027314" cy="3074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多列布局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圆角边框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渐变背景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半透明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阴影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动画效果</a:t>
          </a:r>
        </a:p>
      </dsp:txBody>
      <dsp:txXfrm>
        <a:off x="2311159" y="491757"/>
        <a:ext cx="2027314" cy="307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E03D-880F-4897-8E47-5FC4781B84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624A-62A7-4512-8DD1-BA59EE8DCC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基本术语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超文本标记语言，使用各种标签描述内容；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210BF3"/>
                </a:solidFill>
              </a:rPr>
              <a:t>&lt;a </a:t>
            </a:r>
            <a:r>
              <a:rPr lang="en-US" altLang="zh-CN" dirty="0" err="1">
                <a:solidFill>
                  <a:srgbClr val="FF0000"/>
                </a:solidFill>
              </a:rPr>
              <a:t>href</a:t>
            </a:r>
            <a:r>
              <a:rPr lang="en-US" altLang="zh-CN" dirty="0">
                <a:solidFill>
                  <a:srgbClr val="FF0000"/>
                </a:solidFill>
              </a:rPr>
              <a:t>=“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https://www.baidu.com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>
                <a:solidFill>
                  <a:srgbClr val="210BF3"/>
                </a:solidFill>
              </a:rPr>
              <a:t>&gt;</a:t>
            </a:r>
            <a:r>
              <a:rPr lang="zh-CN" altLang="en-US" dirty="0"/>
              <a:t>百度搜索</a:t>
            </a:r>
            <a:r>
              <a:rPr lang="en-US" altLang="zh-CN" dirty="0">
                <a:solidFill>
                  <a:srgbClr val="210BF3"/>
                </a:solidFill>
              </a:rPr>
              <a:t>&lt;/a&gt;</a:t>
            </a:r>
            <a:endParaRPr lang="en-US" altLang="zh-CN" dirty="0">
              <a:solidFill>
                <a:srgbClr val="210BF3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93356" y="4788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开始标签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42521" y="36319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属性名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5511" y="36319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67580" y="36319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属性值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51700" y="363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56299" y="3631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结束标签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95382" y="4232522"/>
            <a:ext cx="2967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919875" y="3274319"/>
            <a:ext cx="16427" cy="3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1593356" y="3280275"/>
            <a:ext cx="350428" cy="31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465959" y="3274319"/>
            <a:ext cx="16427" cy="3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336584" y="3325337"/>
            <a:ext cx="16427" cy="3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568560" y="3325337"/>
            <a:ext cx="16427" cy="3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155799" y="4358482"/>
            <a:ext cx="16427" cy="3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超文本即比纯文本更丰富、更强大：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超文本可以包含颜色、字体、大小等样式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超文本可以包列表项、段落、表格、表单等高级结构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超文本可以包含图片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超文本可以包含视频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超文本可以包含链接相互跳转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超文本可以描述自身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通过标签实现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Cascading Style Sheet</a:t>
            </a:r>
            <a:r>
              <a:rPr lang="zh-CN" altLang="en-US" sz="2000" dirty="0"/>
              <a:t>层叠样式表，一组可以选择性应用的页面布局和美化样式列表；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article .alert-text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{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210BF3"/>
                </a:solidFill>
              </a:rPr>
              <a:t>    </a:t>
            </a:r>
            <a:r>
              <a:rPr lang="en-US" altLang="zh-CN" sz="2000" dirty="0" err="1">
                <a:solidFill>
                  <a:srgbClr val="210BF3"/>
                </a:solidFill>
              </a:rPr>
              <a:t>color: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210BF3"/>
                </a:solidFill>
              </a:rPr>
              <a:t>    font-size: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13px;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2000" dirty="0">
                <a:solidFill>
                  <a:srgbClr val="210BF3"/>
                </a:solidFill>
              </a:rPr>
              <a:t>font-family: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楷体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2586" y="28848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样式选择器，层级应用规则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02586" y="3596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颜色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02586" y="4042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字号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902589" y="4477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字体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04009" y="4042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样式列表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829344" y="3689730"/>
            <a:ext cx="3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896513" y="3069505"/>
            <a:ext cx="84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896513" y="3804717"/>
            <a:ext cx="84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896513" y="4249299"/>
            <a:ext cx="84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896513" y="4703763"/>
            <a:ext cx="84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196201" y="4249299"/>
            <a:ext cx="507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狭义</a:t>
            </a:r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HTML</a:t>
            </a:r>
            <a:r>
              <a:rPr lang="zh-CN" altLang="en-US" sz="2000" dirty="0"/>
              <a:t>标记语言的最新版本（第</a:t>
            </a:r>
            <a:r>
              <a:rPr lang="en-US" altLang="zh-CN" sz="2000" dirty="0"/>
              <a:t>5</a:t>
            </a:r>
            <a:r>
              <a:rPr lang="zh-CN" altLang="en-US" sz="2000" dirty="0"/>
              <a:t>版），已经是正式标准了！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增加了语义化标签</a:t>
            </a:r>
            <a:endParaRPr lang="en-US" altLang="zh-CN" sz="2000" dirty="0"/>
          </a:p>
          <a:p>
            <a:r>
              <a:rPr lang="zh-CN" altLang="en-US" sz="2000" dirty="0"/>
              <a:t>增加了音视频标签</a:t>
            </a:r>
            <a:endParaRPr lang="en-US" altLang="zh-CN" sz="2000" dirty="0"/>
          </a:p>
          <a:p>
            <a:r>
              <a:rPr lang="en-US" altLang="zh-CN" sz="2000" dirty="0"/>
              <a:t>Canvas 2D/3D</a:t>
            </a:r>
            <a:r>
              <a:rPr lang="zh-CN" altLang="en-US" sz="2000" dirty="0"/>
              <a:t>标签成为正式标准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</a:t>
            </a:r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伴随</a:t>
            </a:r>
            <a:r>
              <a:rPr lang="en-US" altLang="zh-CN" sz="2000" dirty="0"/>
              <a:t>HTML5</a:t>
            </a:r>
            <a:r>
              <a:rPr lang="zh-CN" altLang="en-US" sz="2000" dirty="0"/>
              <a:t>一同成为标准的</a:t>
            </a:r>
            <a:r>
              <a:rPr lang="en-US" altLang="zh-CN" sz="2000" dirty="0"/>
              <a:t>Web</a:t>
            </a:r>
            <a:r>
              <a:rPr lang="zh-CN" altLang="en-US" sz="2000" dirty="0"/>
              <a:t>前端开发技术的统称</a:t>
            </a:r>
            <a:endParaRPr lang="zh-CN" altLang="en-US" sz="2000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781049" y="2732249"/>
          <a:ext cx="4338495" cy="359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452</Words>
  <Application>WPS 演示</Application>
  <PresentationFormat>全屏显示(4:3)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等线 Light</vt:lpstr>
      <vt:lpstr>Segoe Print</vt:lpstr>
      <vt:lpstr>等线</vt:lpstr>
      <vt:lpstr>微软雅黑</vt:lpstr>
      <vt:lpstr>Arial Unicode MS</vt:lpstr>
      <vt:lpstr>Office 主题​​</vt:lpstr>
      <vt:lpstr>HTML5基本术语</vt:lpstr>
      <vt:lpstr>HTML</vt:lpstr>
      <vt:lpstr>超文本</vt:lpstr>
      <vt:lpstr>CSS</vt:lpstr>
      <vt:lpstr>狭义HTML5</vt:lpstr>
      <vt:lpstr>广义HTML5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HTML5招生</dc:title>
  <dc:creator>常伟</dc:creator>
  <cp:lastModifiedBy>John</cp:lastModifiedBy>
  <cp:revision>216</cp:revision>
  <dcterms:created xsi:type="dcterms:W3CDTF">2016-01-17T00:58:00Z</dcterms:created>
  <dcterms:modified xsi:type="dcterms:W3CDTF">2018-03-19T09:29:28Z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