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E55BA0-C234-4717-BB7B-7970D4AEC3D0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FA7DACFC-5B76-469D-9AC7-D7803D5F087B}">
      <dgm:prSet phldrT="[文本]" custT="1"/>
      <dgm:spPr/>
      <dgm:t>
        <a:bodyPr/>
        <a:lstStyle/>
        <a:p>
          <a:r>
            <a:rPr lang="en-US" altLang="zh-CN" sz="2500" dirty="0"/>
            <a:t>HTML</a:t>
          </a:r>
          <a:r>
            <a:rPr lang="zh-CN" altLang="en-US" sz="2500" dirty="0"/>
            <a:t>代码</a:t>
          </a:r>
          <a:endParaRPr lang="en-US" altLang="zh-CN" sz="2500" dirty="0"/>
        </a:p>
        <a:p>
          <a:r>
            <a:rPr lang="zh-CN" altLang="en-US" sz="1600" dirty="0"/>
            <a:t>标签和文本</a:t>
          </a:r>
        </a:p>
      </dgm:t>
    </dgm:pt>
    <dgm:pt modelId="{2DE5BD69-F8A4-47A2-8275-2BCD4426DE32}" type="parTrans" cxnId="{0501141B-1491-4F5E-A0B0-943F34B005CB}">
      <dgm:prSet/>
      <dgm:spPr/>
      <dgm:t>
        <a:bodyPr/>
        <a:lstStyle/>
        <a:p>
          <a:endParaRPr lang="zh-CN" altLang="en-US"/>
        </a:p>
      </dgm:t>
    </dgm:pt>
    <dgm:pt modelId="{404BF74A-3A7D-4679-B96F-84F50432E1BA}" type="sibTrans" cxnId="{0501141B-1491-4F5E-A0B0-943F34B005CB}">
      <dgm:prSet custT="1"/>
      <dgm:spPr/>
      <dgm:t>
        <a:bodyPr/>
        <a:lstStyle/>
        <a:p>
          <a:r>
            <a:rPr lang="zh-CN" altLang="en-US" sz="1400" dirty="0"/>
            <a:t>构建</a:t>
          </a:r>
        </a:p>
      </dgm:t>
    </dgm:pt>
    <dgm:pt modelId="{C3D4684D-96BD-4B57-BC5F-03014156153A}">
      <dgm:prSet phldrT="[文本]" custT="1"/>
      <dgm:spPr/>
      <dgm:t>
        <a:bodyPr/>
        <a:lstStyle/>
        <a:p>
          <a:r>
            <a:rPr lang="en-US" altLang="zh-CN" sz="2500" dirty="0"/>
            <a:t>DOM</a:t>
          </a:r>
        </a:p>
        <a:p>
          <a:r>
            <a:rPr lang="zh-CN" altLang="en-US" sz="1600" dirty="0"/>
            <a:t>节点对象</a:t>
          </a:r>
        </a:p>
      </dgm:t>
    </dgm:pt>
    <dgm:pt modelId="{F26092E3-DDBB-4A19-8DD4-1A2F71900EEB}" type="parTrans" cxnId="{10FC4D78-1938-480C-955A-A58480030954}">
      <dgm:prSet/>
      <dgm:spPr/>
      <dgm:t>
        <a:bodyPr/>
        <a:lstStyle/>
        <a:p>
          <a:endParaRPr lang="zh-CN" altLang="en-US"/>
        </a:p>
      </dgm:t>
    </dgm:pt>
    <dgm:pt modelId="{21521C91-EDCC-42CD-BFF1-FD67E23C21BD}" type="sibTrans" cxnId="{10FC4D78-1938-480C-955A-A58480030954}">
      <dgm:prSet custT="1"/>
      <dgm:spPr/>
      <dgm:t>
        <a:bodyPr/>
        <a:lstStyle/>
        <a:p>
          <a:r>
            <a:rPr lang="zh-CN" altLang="en-US" sz="1400" dirty="0"/>
            <a:t>渲染</a:t>
          </a:r>
        </a:p>
      </dgm:t>
    </dgm:pt>
    <dgm:pt modelId="{DA6C5372-EBCD-4A80-8F37-D9D8F961B985}">
      <dgm:prSet phldrT="[文本]" custT="1"/>
      <dgm:spPr/>
      <dgm:t>
        <a:bodyPr/>
        <a:lstStyle/>
        <a:p>
          <a:r>
            <a:rPr lang="zh-CN" altLang="en-US" sz="2500" dirty="0"/>
            <a:t>页面</a:t>
          </a:r>
          <a:endParaRPr lang="en-US" altLang="zh-CN" sz="2500" dirty="0"/>
        </a:p>
        <a:p>
          <a:r>
            <a:rPr lang="zh-CN" altLang="en-US" sz="1600" dirty="0"/>
            <a:t>图形</a:t>
          </a:r>
        </a:p>
      </dgm:t>
    </dgm:pt>
    <dgm:pt modelId="{CF05A2BF-ABD3-4E8C-8A9E-18B912088DD1}" type="parTrans" cxnId="{E10CFB80-BEC3-4F31-B438-243768667DEF}">
      <dgm:prSet/>
      <dgm:spPr/>
      <dgm:t>
        <a:bodyPr/>
        <a:lstStyle/>
        <a:p>
          <a:endParaRPr lang="zh-CN" altLang="en-US"/>
        </a:p>
      </dgm:t>
    </dgm:pt>
    <dgm:pt modelId="{4CB1BD8A-1DDD-419A-8359-4043E392C44E}" type="sibTrans" cxnId="{E10CFB80-BEC3-4F31-B438-243768667DEF}">
      <dgm:prSet/>
      <dgm:spPr/>
      <dgm:t>
        <a:bodyPr/>
        <a:lstStyle/>
        <a:p>
          <a:endParaRPr lang="zh-CN" altLang="en-US"/>
        </a:p>
      </dgm:t>
    </dgm:pt>
    <dgm:pt modelId="{A9B87A58-81E3-4BE3-AEC7-D44A7949B11E}" type="pres">
      <dgm:prSet presAssocID="{6FE55BA0-C234-4717-BB7B-7970D4AEC3D0}" presName="Name0" presStyleCnt="0">
        <dgm:presLayoutVars>
          <dgm:dir/>
          <dgm:resizeHandles val="exact"/>
        </dgm:presLayoutVars>
      </dgm:prSet>
      <dgm:spPr/>
    </dgm:pt>
    <dgm:pt modelId="{CA7FC750-32EE-49C8-8E6D-10E12605FBAA}" type="pres">
      <dgm:prSet presAssocID="{FA7DACFC-5B76-469D-9AC7-D7803D5F087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82DDF9-6ED7-457A-B19A-65C2725F6DC7}" type="pres">
      <dgm:prSet presAssocID="{404BF74A-3A7D-4679-B96F-84F50432E1BA}" presName="sibTrans" presStyleLbl="sibTrans2D1" presStyleIdx="0" presStyleCnt="2" custScaleX="163926"/>
      <dgm:spPr/>
      <dgm:t>
        <a:bodyPr/>
        <a:lstStyle/>
        <a:p>
          <a:endParaRPr lang="zh-CN" altLang="en-US"/>
        </a:p>
      </dgm:t>
    </dgm:pt>
    <dgm:pt modelId="{299977F5-5CBD-4E12-9E68-C9F6AF6AFFD4}" type="pres">
      <dgm:prSet presAssocID="{404BF74A-3A7D-4679-B96F-84F50432E1BA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293009B7-E625-4A94-94C8-EE4ABE35681D}" type="pres">
      <dgm:prSet presAssocID="{C3D4684D-96BD-4B57-BC5F-03014156153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D07488-7727-4AEF-ADE8-63B6D31AA5EC}" type="pres">
      <dgm:prSet presAssocID="{21521C91-EDCC-42CD-BFF1-FD67E23C21BD}" presName="sibTrans" presStyleLbl="sibTrans2D1" presStyleIdx="1" presStyleCnt="2" custScaleX="163926"/>
      <dgm:spPr/>
      <dgm:t>
        <a:bodyPr/>
        <a:lstStyle/>
        <a:p>
          <a:endParaRPr lang="zh-CN" altLang="en-US"/>
        </a:p>
      </dgm:t>
    </dgm:pt>
    <dgm:pt modelId="{3C10505C-3998-49B7-858A-4513C47CABE3}" type="pres">
      <dgm:prSet presAssocID="{21521C91-EDCC-42CD-BFF1-FD67E23C21BD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AD4C7235-ED9F-4B94-8395-A9566E6D440D}" type="pres">
      <dgm:prSet presAssocID="{DA6C5372-EBCD-4A80-8F37-D9D8F961B98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643A57-59DE-4F7B-9B1B-BC1BA1C653A9}" type="presOf" srcId="{21521C91-EDCC-42CD-BFF1-FD67E23C21BD}" destId="{3C10505C-3998-49B7-858A-4513C47CABE3}" srcOrd="1" destOrd="0" presId="urn:microsoft.com/office/officeart/2005/8/layout/process1"/>
    <dgm:cxn modelId="{F23E9BCD-DBB4-4D7D-8442-40C765C51C3B}" type="presOf" srcId="{FA7DACFC-5B76-469D-9AC7-D7803D5F087B}" destId="{CA7FC750-32EE-49C8-8E6D-10E12605FBAA}" srcOrd="0" destOrd="0" presId="urn:microsoft.com/office/officeart/2005/8/layout/process1"/>
    <dgm:cxn modelId="{0704C7CC-7074-40A6-B864-48FB9F23D4AD}" type="presOf" srcId="{404BF74A-3A7D-4679-B96F-84F50432E1BA}" destId="{299977F5-5CBD-4E12-9E68-C9F6AF6AFFD4}" srcOrd="1" destOrd="0" presId="urn:microsoft.com/office/officeart/2005/8/layout/process1"/>
    <dgm:cxn modelId="{E10CFB80-BEC3-4F31-B438-243768667DEF}" srcId="{6FE55BA0-C234-4717-BB7B-7970D4AEC3D0}" destId="{DA6C5372-EBCD-4A80-8F37-D9D8F961B985}" srcOrd="2" destOrd="0" parTransId="{CF05A2BF-ABD3-4E8C-8A9E-18B912088DD1}" sibTransId="{4CB1BD8A-1DDD-419A-8359-4043E392C44E}"/>
    <dgm:cxn modelId="{A9718D2D-D330-4502-9543-F83F1EC0A115}" type="presOf" srcId="{21521C91-EDCC-42CD-BFF1-FD67E23C21BD}" destId="{D2D07488-7727-4AEF-ADE8-63B6D31AA5EC}" srcOrd="0" destOrd="0" presId="urn:microsoft.com/office/officeart/2005/8/layout/process1"/>
    <dgm:cxn modelId="{3BC9E03A-AE14-4A37-A267-6CDF90E2B833}" type="presOf" srcId="{404BF74A-3A7D-4679-B96F-84F50432E1BA}" destId="{FA82DDF9-6ED7-457A-B19A-65C2725F6DC7}" srcOrd="0" destOrd="0" presId="urn:microsoft.com/office/officeart/2005/8/layout/process1"/>
    <dgm:cxn modelId="{10FC4D78-1938-480C-955A-A58480030954}" srcId="{6FE55BA0-C234-4717-BB7B-7970D4AEC3D0}" destId="{C3D4684D-96BD-4B57-BC5F-03014156153A}" srcOrd="1" destOrd="0" parTransId="{F26092E3-DDBB-4A19-8DD4-1A2F71900EEB}" sibTransId="{21521C91-EDCC-42CD-BFF1-FD67E23C21BD}"/>
    <dgm:cxn modelId="{CAA3FA7B-4266-48EC-A43D-84693501B666}" type="presOf" srcId="{DA6C5372-EBCD-4A80-8F37-D9D8F961B985}" destId="{AD4C7235-ED9F-4B94-8395-A9566E6D440D}" srcOrd="0" destOrd="0" presId="urn:microsoft.com/office/officeart/2005/8/layout/process1"/>
    <dgm:cxn modelId="{0501141B-1491-4F5E-A0B0-943F34B005CB}" srcId="{6FE55BA0-C234-4717-BB7B-7970D4AEC3D0}" destId="{FA7DACFC-5B76-469D-9AC7-D7803D5F087B}" srcOrd="0" destOrd="0" parTransId="{2DE5BD69-F8A4-47A2-8275-2BCD4426DE32}" sibTransId="{404BF74A-3A7D-4679-B96F-84F50432E1BA}"/>
    <dgm:cxn modelId="{2A4AFC17-4620-460C-AE6C-7871B9BE2857}" type="presOf" srcId="{C3D4684D-96BD-4B57-BC5F-03014156153A}" destId="{293009B7-E625-4A94-94C8-EE4ABE35681D}" srcOrd="0" destOrd="0" presId="urn:microsoft.com/office/officeart/2005/8/layout/process1"/>
    <dgm:cxn modelId="{BAABE638-6C2E-41D6-AAE5-7E10B76C8A0E}" type="presOf" srcId="{6FE55BA0-C234-4717-BB7B-7970D4AEC3D0}" destId="{A9B87A58-81E3-4BE3-AEC7-D44A7949B11E}" srcOrd="0" destOrd="0" presId="urn:microsoft.com/office/officeart/2005/8/layout/process1"/>
    <dgm:cxn modelId="{6AA0CB99-CA43-4005-82CD-2189FFD1C3DD}" type="presParOf" srcId="{A9B87A58-81E3-4BE3-AEC7-D44A7949B11E}" destId="{CA7FC750-32EE-49C8-8E6D-10E12605FBAA}" srcOrd="0" destOrd="0" presId="urn:microsoft.com/office/officeart/2005/8/layout/process1"/>
    <dgm:cxn modelId="{2695E088-3BCA-4144-9891-8357B3A9758C}" type="presParOf" srcId="{A9B87A58-81E3-4BE3-AEC7-D44A7949B11E}" destId="{FA82DDF9-6ED7-457A-B19A-65C2725F6DC7}" srcOrd="1" destOrd="0" presId="urn:microsoft.com/office/officeart/2005/8/layout/process1"/>
    <dgm:cxn modelId="{FA1D2F9B-5F74-465C-BE94-1B1FA134A6DD}" type="presParOf" srcId="{FA82DDF9-6ED7-457A-B19A-65C2725F6DC7}" destId="{299977F5-5CBD-4E12-9E68-C9F6AF6AFFD4}" srcOrd="0" destOrd="0" presId="urn:microsoft.com/office/officeart/2005/8/layout/process1"/>
    <dgm:cxn modelId="{5C083A51-23C3-41B6-AF38-9A4C9041E2A6}" type="presParOf" srcId="{A9B87A58-81E3-4BE3-AEC7-D44A7949B11E}" destId="{293009B7-E625-4A94-94C8-EE4ABE35681D}" srcOrd="2" destOrd="0" presId="urn:microsoft.com/office/officeart/2005/8/layout/process1"/>
    <dgm:cxn modelId="{2425DFCF-630E-413D-9AC6-444EDD73AD48}" type="presParOf" srcId="{A9B87A58-81E3-4BE3-AEC7-D44A7949B11E}" destId="{D2D07488-7727-4AEF-ADE8-63B6D31AA5EC}" srcOrd="3" destOrd="0" presId="urn:microsoft.com/office/officeart/2005/8/layout/process1"/>
    <dgm:cxn modelId="{3ACD0474-04DD-48D6-83D1-A9360A880342}" type="presParOf" srcId="{D2D07488-7727-4AEF-ADE8-63B6D31AA5EC}" destId="{3C10505C-3998-49B7-858A-4513C47CABE3}" srcOrd="0" destOrd="0" presId="urn:microsoft.com/office/officeart/2005/8/layout/process1"/>
    <dgm:cxn modelId="{2907CC0B-B4C3-4A23-B172-823D041551D5}" type="presParOf" srcId="{A9B87A58-81E3-4BE3-AEC7-D44A7949B11E}" destId="{AD4C7235-ED9F-4B94-8395-A9566E6D440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FC750-32EE-49C8-8E6D-10E12605FBAA}">
      <dsp:nvSpPr>
        <dsp:cNvPr id="0" name=""/>
        <dsp:cNvSpPr/>
      </dsp:nvSpPr>
      <dsp:spPr>
        <a:xfrm>
          <a:off x="6931" y="1554129"/>
          <a:ext cx="2071799" cy="12430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/>
            <a:t>HTML</a:t>
          </a:r>
          <a:r>
            <a:rPr lang="zh-CN" altLang="en-US" sz="2500" kern="1200" dirty="0"/>
            <a:t>代码</a:t>
          </a:r>
          <a:endParaRPr lang="en-US" altLang="zh-CN" sz="2500" kern="1200" dirty="0"/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标签和文本</a:t>
          </a:r>
        </a:p>
      </dsp:txBody>
      <dsp:txXfrm>
        <a:off x="43340" y="1590538"/>
        <a:ext cx="1998981" cy="1170261"/>
      </dsp:txXfrm>
    </dsp:sp>
    <dsp:sp modelId="{FA82DDF9-6ED7-457A-B19A-65C2725F6DC7}">
      <dsp:nvSpPr>
        <dsp:cNvPr id="0" name=""/>
        <dsp:cNvSpPr/>
      </dsp:nvSpPr>
      <dsp:spPr>
        <a:xfrm>
          <a:off x="2145522" y="1918765"/>
          <a:ext cx="719998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构建</a:t>
          </a:r>
        </a:p>
      </dsp:txBody>
      <dsp:txXfrm>
        <a:off x="2145522" y="2021526"/>
        <a:ext cx="565856" cy="308284"/>
      </dsp:txXfrm>
    </dsp:sp>
    <dsp:sp modelId="{293009B7-E625-4A94-94C8-EE4ABE35681D}">
      <dsp:nvSpPr>
        <dsp:cNvPr id="0" name=""/>
        <dsp:cNvSpPr/>
      </dsp:nvSpPr>
      <dsp:spPr>
        <a:xfrm>
          <a:off x="2907450" y="1554129"/>
          <a:ext cx="2071799" cy="1243079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/>
            <a:t>DOM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节点对象</a:t>
          </a:r>
        </a:p>
      </dsp:txBody>
      <dsp:txXfrm>
        <a:off x="2943859" y="1590538"/>
        <a:ext cx="1998981" cy="1170261"/>
      </dsp:txXfrm>
    </dsp:sp>
    <dsp:sp modelId="{D2D07488-7727-4AEF-ADE8-63B6D31AA5EC}">
      <dsp:nvSpPr>
        <dsp:cNvPr id="0" name=""/>
        <dsp:cNvSpPr/>
      </dsp:nvSpPr>
      <dsp:spPr>
        <a:xfrm>
          <a:off x="5046041" y="1918765"/>
          <a:ext cx="719998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渲染</a:t>
          </a:r>
        </a:p>
      </dsp:txBody>
      <dsp:txXfrm>
        <a:off x="5046041" y="2021526"/>
        <a:ext cx="565856" cy="308284"/>
      </dsp:txXfrm>
    </dsp:sp>
    <dsp:sp modelId="{AD4C7235-ED9F-4B94-8395-A9566E6D440D}">
      <dsp:nvSpPr>
        <dsp:cNvPr id="0" name=""/>
        <dsp:cNvSpPr/>
      </dsp:nvSpPr>
      <dsp:spPr>
        <a:xfrm>
          <a:off x="5807969" y="1554129"/>
          <a:ext cx="2071799" cy="1243079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/>
            <a:t>页面</a:t>
          </a:r>
          <a:endParaRPr lang="en-US" altLang="zh-CN" sz="2500" kern="1200" dirty="0"/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图形</a:t>
          </a:r>
        </a:p>
      </dsp:txBody>
      <dsp:txXfrm>
        <a:off x="5844378" y="1590538"/>
        <a:ext cx="1998981" cy="1170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3DC0-CB9C-4A35-BC5D-8C8FCB266457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2AA6-DDA1-488E-BF1E-9DCB16B63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44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3DC0-CB9C-4A35-BC5D-8C8FCB266457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2AA6-DDA1-488E-BF1E-9DCB16B63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94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3DC0-CB9C-4A35-BC5D-8C8FCB266457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2AA6-DDA1-488E-BF1E-9DCB16B63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28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3DC0-CB9C-4A35-BC5D-8C8FCB266457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2AA6-DDA1-488E-BF1E-9DCB16B63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47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3DC0-CB9C-4A35-BC5D-8C8FCB266457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2AA6-DDA1-488E-BF1E-9DCB16B63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7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3DC0-CB9C-4A35-BC5D-8C8FCB266457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2AA6-DDA1-488E-BF1E-9DCB16B63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5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3DC0-CB9C-4A35-BC5D-8C8FCB266457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2AA6-DDA1-488E-BF1E-9DCB16B63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94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3DC0-CB9C-4A35-BC5D-8C8FCB266457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2AA6-DDA1-488E-BF1E-9DCB16B63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27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3DC0-CB9C-4A35-BC5D-8C8FCB266457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2AA6-DDA1-488E-BF1E-9DCB16B63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0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3DC0-CB9C-4A35-BC5D-8C8FCB266457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2AA6-DDA1-488E-BF1E-9DCB16B63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25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3DC0-CB9C-4A35-BC5D-8C8FCB266457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2AA6-DDA1-488E-BF1E-9DCB16B63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57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83DC0-CB9C-4A35-BC5D-8C8FCB266457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42AA6-DDA1-488E-BF1E-9DCB16B63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55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智游教育</a:t>
            </a:r>
          </a:p>
        </p:txBody>
      </p:sp>
    </p:spTree>
    <p:extLst>
      <p:ext uri="{BB962C8B-B14F-4D97-AF65-F5344CB8AC3E}">
        <p14:creationId xmlns:p14="http://schemas.microsoft.com/office/powerpoint/2010/main" val="181817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Document Object Model</a:t>
            </a:r>
          </a:p>
          <a:p>
            <a:pPr marL="0" indent="0">
              <a:buNone/>
            </a:pPr>
            <a:r>
              <a:rPr lang="zh-CN" altLang="en-US" dirty="0"/>
              <a:t>文档对象模型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一个格式正确的</a:t>
            </a:r>
            <a:r>
              <a:rPr lang="en-US" altLang="zh-CN" sz="2400" dirty="0"/>
              <a:t>HTML</a:t>
            </a:r>
            <a:r>
              <a:rPr lang="zh-CN" altLang="en-US" sz="2400" dirty="0"/>
              <a:t>文件即</a:t>
            </a:r>
            <a:r>
              <a:rPr lang="en-US" altLang="zh-CN" sz="2400" dirty="0"/>
              <a:t>HTML</a:t>
            </a:r>
            <a:r>
              <a:rPr lang="zh-CN" altLang="en-US" sz="2400" dirty="0"/>
              <a:t>文档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HTML</a:t>
            </a:r>
            <a:r>
              <a:rPr lang="zh-CN" altLang="en-US" sz="2400" dirty="0"/>
              <a:t>文档转化成一系列对象并构成树型结构即</a:t>
            </a:r>
            <a:r>
              <a:rPr lang="en-US" altLang="zh-CN" sz="2400" dirty="0"/>
              <a:t>DOM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174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在哪儿？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988064"/>
              </p:ext>
            </p:extLst>
          </p:nvPr>
        </p:nvGraphicFramePr>
        <p:xfrm>
          <a:off x="628650" y="1028986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92727" y="4308764"/>
            <a:ext cx="782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&lt;p&gt;</a:t>
            </a:r>
            <a:r>
              <a:rPr lang="zh-CN" altLang="en-US" dirty="0"/>
              <a:t>标签</a:t>
            </a:r>
            <a:r>
              <a:rPr lang="en-US" altLang="zh-CN" dirty="0"/>
              <a:t>					    p</a:t>
            </a:r>
            <a:r>
              <a:rPr lang="zh-CN" altLang="en-US" dirty="0"/>
              <a:t>元素</a:t>
            </a:r>
            <a:r>
              <a:rPr lang="en-US" altLang="zh-CN" dirty="0"/>
              <a:t>						</a:t>
            </a:r>
            <a:r>
              <a:rPr lang="zh-CN" altLang="en-US" dirty="0"/>
              <a:t>段落</a:t>
            </a: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&lt;a </a:t>
            </a:r>
            <a:r>
              <a:rPr lang="en-US" altLang="zh-CN" dirty="0"/>
              <a:t>href=“http://...”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&gt;			 </a:t>
            </a:r>
            <a:r>
              <a:rPr lang="zh-CN" altLang="en-US" dirty="0"/>
              <a:t>属性节点</a:t>
            </a:r>
            <a:r>
              <a:rPr lang="en-US" altLang="zh-CN" dirty="0"/>
              <a:t>				    </a:t>
            </a:r>
            <a:r>
              <a:rPr lang="zh-CN" altLang="en-US" dirty="0"/>
              <a:t>链接地址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226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699617"/>
            <a:ext cx="7886700" cy="1325563"/>
          </a:xfrm>
        </p:spPr>
        <p:txBody>
          <a:bodyPr/>
          <a:lstStyle/>
          <a:p>
            <a:pPr algn="ctr"/>
            <a:r>
              <a:rPr lang="zh-CN" altLang="en-US" dirty="0"/>
              <a:t>揭开页面的面纱</a:t>
            </a:r>
          </a:p>
        </p:txBody>
      </p:sp>
    </p:spTree>
    <p:extLst>
      <p:ext uri="{BB962C8B-B14F-4D97-AF65-F5344CB8AC3E}">
        <p14:creationId xmlns:p14="http://schemas.microsoft.com/office/powerpoint/2010/main" val="166218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节点类型</a:t>
            </a:r>
            <a:r>
              <a:rPr lang="zh-CN" altLang="en-US" sz="1600" dirty="0"/>
              <a:t> </a:t>
            </a:r>
            <a:r>
              <a:rPr lang="zh-CN" altLang="en-US" sz="1600"/>
              <a:t>参考</a:t>
            </a:r>
            <a:r>
              <a:rPr lang="zh-CN" altLang="en-US" sz="1600" dirty="0"/>
              <a:t>控制台执行</a:t>
            </a:r>
            <a:r>
              <a:rPr lang="en-US" altLang="zh-CN" sz="1600" dirty="0"/>
              <a:t>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CN" dirty="0"/>
              <a:t>ELEMENT_NODE         		element           		</a:t>
            </a:r>
            <a:r>
              <a:rPr lang="zh-CN" altLang="en-US" dirty="0"/>
              <a:t>元素</a:t>
            </a:r>
          </a:p>
          <a:p>
            <a:pPr marL="0" indent="0">
              <a:buNone/>
            </a:pPr>
            <a:r>
              <a:rPr lang="en-US" altLang="zh-CN" dirty="0"/>
              <a:t>ATTRIBUTE_NODE      		attribute           		</a:t>
            </a:r>
            <a:r>
              <a:rPr lang="zh-CN" altLang="en-US" dirty="0"/>
              <a:t>属性</a:t>
            </a:r>
          </a:p>
          <a:p>
            <a:pPr marL="0" indent="0">
              <a:buNone/>
            </a:pPr>
            <a:r>
              <a:rPr lang="en-US" altLang="zh-CN" dirty="0"/>
              <a:t>TEXT_NODE                 		text                    		</a:t>
            </a:r>
            <a:r>
              <a:rPr lang="zh-CN" altLang="en-US" dirty="0"/>
              <a:t>文本</a:t>
            </a:r>
          </a:p>
          <a:p>
            <a:pPr marL="0" indent="0">
              <a:buNone/>
            </a:pPr>
            <a:r>
              <a:rPr lang="en-US" altLang="zh-CN" dirty="0"/>
              <a:t>CDATA_SECTION_NODE		</a:t>
            </a:r>
            <a:r>
              <a:rPr lang="en-US" altLang="zh-CN" dirty="0" err="1"/>
              <a:t>CData</a:t>
            </a:r>
            <a:r>
              <a:rPr lang="en-US" altLang="zh-CN" dirty="0"/>
              <a:t>		</a:t>
            </a:r>
          </a:p>
          <a:p>
            <a:pPr marL="0" indent="0">
              <a:buNone/>
            </a:pPr>
            <a:r>
              <a:rPr lang="en-US" altLang="zh-CN" dirty="0"/>
              <a:t>ENTITY_REFERENCE_NODE 		entity		</a:t>
            </a:r>
            <a:r>
              <a:rPr lang="zh-CN" altLang="en-US" dirty="0"/>
              <a:t>实体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ENTITY_NODE</a:t>
            </a:r>
          </a:p>
          <a:p>
            <a:pPr marL="0" indent="0">
              <a:buNone/>
            </a:pPr>
            <a:r>
              <a:rPr lang="en-US" altLang="zh-CN" dirty="0"/>
              <a:t>PROCESSING_INSTRUCTION_NODE		processing instruction   	</a:t>
            </a:r>
            <a:r>
              <a:rPr lang="zh-CN" altLang="en-US" dirty="0"/>
              <a:t>处理指令</a:t>
            </a:r>
          </a:p>
          <a:p>
            <a:pPr marL="0" indent="0">
              <a:buNone/>
            </a:pPr>
            <a:r>
              <a:rPr lang="en-US" altLang="zh-CN" dirty="0"/>
              <a:t>COMMENT_NODE			comment		</a:t>
            </a:r>
            <a:r>
              <a:rPr lang="zh-CN" altLang="en-US" dirty="0"/>
              <a:t>注释</a:t>
            </a:r>
          </a:p>
          <a:p>
            <a:pPr marL="0" indent="0">
              <a:buNone/>
            </a:pPr>
            <a:r>
              <a:rPr lang="en-US" altLang="zh-CN" dirty="0"/>
              <a:t>DOCUMENT_NODE			document		</a:t>
            </a:r>
            <a:r>
              <a:rPr lang="zh-CN" altLang="en-US" dirty="0"/>
              <a:t>整体文档</a:t>
            </a:r>
          </a:p>
          <a:p>
            <a:pPr marL="0" indent="0">
              <a:buNone/>
            </a:pPr>
            <a:r>
              <a:rPr lang="en-US" altLang="zh-CN" dirty="0"/>
              <a:t>DOCUMENT_TYPE_NODE		document type		</a:t>
            </a:r>
            <a:r>
              <a:rPr lang="zh-CN" altLang="en-US" dirty="0"/>
              <a:t>文档类型</a:t>
            </a:r>
          </a:p>
          <a:p>
            <a:pPr marL="0" indent="0">
              <a:buNone/>
            </a:pPr>
            <a:r>
              <a:rPr lang="en-US" altLang="zh-CN" dirty="0"/>
              <a:t>DOCUMENT_FRAGMENT_NODE		document fragment	</a:t>
            </a:r>
            <a:r>
              <a:rPr lang="zh-CN" altLang="en-US" dirty="0"/>
              <a:t>文档碎片</a:t>
            </a:r>
          </a:p>
          <a:p>
            <a:pPr marL="0" indent="0">
              <a:buNone/>
            </a:pPr>
            <a:r>
              <a:rPr lang="en-US" altLang="zh-CN" dirty="0"/>
              <a:t>NOTATION_NODE			notation		</a:t>
            </a:r>
            <a:r>
              <a:rPr lang="zh-CN" altLang="en-US" dirty="0"/>
              <a:t>指令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trike="sngStrike" dirty="0">
                <a:solidFill>
                  <a:schemeClr val="bg1">
                    <a:lumMod val="75000"/>
                  </a:schemeClr>
                </a:solidFill>
              </a:rPr>
              <a:t>DOCUMENT_POSITION_DISCONNECTED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			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这部分不是节点类型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trike="sngStrike" dirty="0">
                <a:solidFill>
                  <a:schemeClr val="bg1">
                    <a:lumMod val="75000"/>
                  </a:schemeClr>
                </a:solidFill>
              </a:rPr>
              <a:t>DOCUMENT_POSITION_PRECEDING</a:t>
            </a:r>
          </a:p>
          <a:p>
            <a:pPr marL="0" indent="0">
              <a:buNone/>
            </a:pPr>
            <a:r>
              <a:rPr lang="en-US" altLang="zh-CN" strike="sngStrike" dirty="0">
                <a:solidFill>
                  <a:schemeClr val="bg1">
                    <a:lumMod val="75000"/>
                  </a:schemeClr>
                </a:solidFill>
              </a:rPr>
              <a:t>DOCUMENT_POSITION_FOLLOWING</a:t>
            </a:r>
          </a:p>
          <a:p>
            <a:pPr marL="0" indent="0">
              <a:buNone/>
            </a:pPr>
            <a:r>
              <a:rPr lang="en-US" altLang="zh-CN" strike="sngStrike" dirty="0">
                <a:solidFill>
                  <a:schemeClr val="bg1">
                    <a:lumMod val="75000"/>
                  </a:schemeClr>
                </a:solidFill>
              </a:rPr>
              <a:t>DOCUMENT_POSITION_CONTAINS</a:t>
            </a:r>
          </a:p>
          <a:p>
            <a:pPr marL="0" indent="0">
              <a:buNone/>
            </a:pPr>
            <a:r>
              <a:rPr lang="en-US" altLang="zh-CN" strike="sngStrike" dirty="0">
                <a:solidFill>
                  <a:schemeClr val="bg1">
                    <a:lumMod val="75000"/>
                  </a:schemeClr>
                </a:solidFill>
              </a:rPr>
              <a:t>DOCUMENT_POSITION_CONTAINED_BY</a:t>
            </a:r>
          </a:p>
          <a:p>
            <a:pPr marL="0" indent="0">
              <a:buNone/>
            </a:pPr>
            <a:r>
              <a:rPr lang="en-US" altLang="zh-CN" strike="sngStrike" dirty="0">
                <a:solidFill>
                  <a:schemeClr val="bg1">
                    <a:lumMod val="75000"/>
                  </a:schemeClr>
                </a:solidFill>
              </a:rPr>
              <a:t>DOCUMENT_POSITION_IMPLEMENTATION_SPECIFIC</a:t>
            </a:r>
            <a:endParaRPr lang="zh-CN" altLang="en-US" strike="sngStrik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21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&lt;a href...&gt;</a:t>
            </a:r>
            <a:r>
              <a:rPr lang="zh-CN" altLang="en-US" dirty="0"/>
              <a:t>百度搜索</a:t>
            </a:r>
            <a:r>
              <a:rPr lang="en-US" altLang="zh-CN" dirty="0"/>
              <a:t>&lt;span&gt;*&lt;/span&gt;100&lt;/a&gt;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 A					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元素节点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|----#attribute 	href			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属性节点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|----#text          	</a:t>
            </a:r>
            <a:r>
              <a:rPr lang="zh-CN" altLang="en-US" sz="2000" dirty="0"/>
              <a:t>百度搜索</a:t>
            </a:r>
            <a:r>
              <a:rPr lang="en-US" altLang="zh-CN" sz="2000" dirty="0"/>
              <a:t>		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文本节点</a:t>
            </a:r>
          </a:p>
          <a:p>
            <a:pPr marL="0" indent="0">
              <a:buNone/>
            </a:pPr>
            <a:r>
              <a:rPr lang="zh-CN" altLang="en-US" sz="2000" dirty="0"/>
              <a:t> </a:t>
            </a:r>
            <a:r>
              <a:rPr lang="en-US" altLang="zh-CN" sz="2000" dirty="0"/>
              <a:t>|----SPAN				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元素节点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|        |----#text  *			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文本节点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|----#text           	100			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文本节点</a:t>
            </a:r>
          </a:p>
        </p:txBody>
      </p:sp>
    </p:spTree>
    <p:extLst>
      <p:ext uri="{BB962C8B-B14F-4D97-AF65-F5344CB8AC3E}">
        <p14:creationId xmlns:p14="http://schemas.microsoft.com/office/powerpoint/2010/main" val="415606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81</Words>
  <Application>Microsoft Office PowerPoint</Application>
  <PresentationFormat>全屏显示(4:3)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DOM介绍</vt:lpstr>
      <vt:lpstr>DOM是什么？</vt:lpstr>
      <vt:lpstr>DOM在哪儿？</vt:lpstr>
      <vt:lpstr>揭开页面的面纱</vt:lpstr>
      <vt:lpstr>节点类型 参考控制台执行JS</vt:lpstr>
      <vt:lpstr>节点分析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DOM介绍</dc:title>
  <dc:creator>常伟</dc:creator>
  <cp:lastModifiedBy>osuser</cp:lastModifiedBy>
  <cp:revision>7</cp:revision>
  <dcterms:created xsi:type="dcterms:W3CDTF">2016-04-06T11:13:31Z</dcterms:created>
  <dcterms:modified xsi:type="dcterms:W3CDTF">2016-08-16T04:48:23Z</dcterms:modified>
</cp:coreProperties>
</file>