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 id="2147493545" r:id="rId5"/>
  </p:sldMasterIdLst>
  <p:notesMasterIdLst>
    <p:notesMasterId r:id="rId44"/>
  </p:notesMasterIdLst>
  <p:handoutMasterIdLst>
    <p:handoutMasterId r:id="rId45"/>
  </p:handoutMasterIdLst>
  <p:sldIdLst>
    <p:sldId id="256" r:id="rId6"/>
    <p:sldId id="393" r:id="rId7"/>
    <p:sldId id="353" r:id="rId8"/>
    <p:sldId id="421" r:id="rId9"/>
    <p:sldId id="420" r:id="rId10"/>
    <p:sldId id="411" r:id="rId11"/>
    <p:sldId id="470" r:id="rId12"/>
    <p:sldId id="415" r:id="rId13"/>
    <p:sldId id="429" r:id="rId14"/>
    <p:sldId id="430" r:id="rId15"/>
    <p:sldId id="431" r:id="rId16"/>
    <p:sldId id="472" r:id="rId17"/>
    <p:sldId id="432" r:id="rId18"/>
    <p:sldId id="433" r:id="rId19"/>
    <p:sldId id="434" r:id="rId20"/>
    <p:sldId id="435" r:id="rId21"/>
    <p:sldId id="422" r:id="rId22"/>
    <p:sldId id="436" r:id="rId23"/>
    <p:sldId id="437" r:id="rId24"/>
    <p:sldId id="438" r:id="rId25"/>
    <p:sldId id="439" r:id="rId26"/>
    <p:sldId id="440" r:id="rId27"/>
    <p:sldId id="441" r:id="rId28"/>
    <p:sldId id="473" r:id="rId29"/>
    <p:sldId id="442" r:id="rId30"/>
    <p:sldId id="443" r:id="rId31"/>
    <p:sldId id="457" r:id="rId32"/>
    <p:sldId id="458" r:id="rId33"/>
    <p:sldId id="459" r:id="rId34"/>
    <p:sldId id="460" r:id="rId35"/>
    <p:sldId id="461" r:id="rId36"/>
    <p:sldId id="463" r:id="rId37"/>
    <p:sldId id="464" r:id="rId38"/>
    <p:sldId id="465" r:id="rId39"/>
    <p:sldId id="466" r:id="rId40"/>
    <p:sldId id="467" r:id="rId41"/>
    <p:sldId id="468" r:id="rId42"/>
    <p:sldId id="270" r:id="rId4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469420F-1B9D-C345-A3CD-4F5C159353B0}">
          <p14:sldIdLst>
            <p14:sldId id="256"/>
            <p14:sldId id="393"/>
            <p14:sldId id="353"/>
            <p14:sldId id="421"/>
            <p14:sldId id="420"/>
            <p14:sldId id="411"/>
            <p14:sldId id="470"/>
            <p14:sldId id="415"/>
            <p14:sldId id="429"/>
            <p14:sldId id="430"/>
            <p14:sldId id="431"/>
            <p14:sldId id="472"/>
            <p14:sldId id="432"/>
            <p14:sldId id="433"/>
            <p14:sldId id="434"/>
            <p14:sldId id="435"/>
            <p14:sldId id="422"/>
            <p14:sldId id="436"/>
            <p14:sldId id="437"/>
            <p14:sldId id="438"/>
            <p14:sldId id="439"/>
            <p14:sldId id="440"/>
            <p14:sldId id="441"/>
            <p14:sldId id="473"/>
            <p14:sldId id="442"/>
            <p14:sldId id="443"/>
            <p14:sldId id="457"/>
            <p14:sldId id="458"/>
            <p14:sldId id="459"/>
            <p14:sldId id="460"/>
            <p14:sldId id="461"/>
            <p14:sldId id="463"/>
            <p14:sldId id="464"/>
            <p14:sldId id="465"/>
            <p14:sldId id="466"/>
            <p14:sldId id="467"/>
            <p14:sldId id="468"/>
            <p14:sldId id="270"/>
          </p14:sldIdLst>
        </p14:section>
      </p14:sectionLst>
    </p:ext>
    <p:ext uri="{EFAFB233-063F-42B5-8137-9DF3F51BA10A}">
      <p15:sldGuideLst xmlns:p15="http://schemas.microsoft.com/office/powerpoint/2012/main">
        <p15:guide id="1" orient="horz" pos="2961">
          <p15:clr>
            <a:srgbClr val="A4A3A4"/>
          </p15:clr>
        </p15:guide>
        <p15:guide id="2" orient="horz" pos="3239">
          <p15:clr>
            <a:srgbClr val="A4A3A4"/>
          </p15:clr>
        </p15:guide>
        <p15:guide id="3" orient="horz" pos="3146">
          <p15:clr>
            <a:srgbClr val="A4A3A4"/>
          </p15:clr>
        </p15:guide>
        <p15:guide id="4" orient="horz" pos="545">
          <p15:clr>
            <a:srgbClr val="A4A3A4"/>
          </p15:clr>
        </p15:guide>
        <p15:guide id="5" orient="horz" pos="1721">
          <p15:clr>
            <a:srgbClr val="A4A3A4"/>
          </p15:clr>
        </p15:guide>
        <p15:guide id="6" orient="horz" pos="2666">
          <p15:clr>
            <a:srgbClr val="A4A3A4"/>
          </p15:clr>
        </p15:guide>
        <p15:guide id="7" orient="horz" pos="294">
          <p15:clr>
            <a:srgbClr val="A4A3A4"/>
          </p15:clr>
        </p15:guide>
        <p15:guide id="8" orient="horz" pos="1226">
          <p15:clr>
            <a:srgbClr val="A4A3A4"/>
          </p15:clr>
        </p15:guide>
        <p15:guide id="9" pos="3149">
          <p15:clr>
            <a:srgbClr val="A4A3A4"/>
          </p15:clr>
        </p15:guide>
        <p15:guide id="10" pos="2996">
          <p15:clr>
            <a:srgbClr val="A4A3A4"/>
          </p15:clr>
        </p15:guide>
        <p15:guide id="11" pos="5470">
          <p15:clr>
            <a:srgbClr val="A4A3A4"/>
          </p15:clr>
        </p15:guide>
        <p15:guide id="12" pos="431">
          <p15:clr>
            <a:srgbClr val="A4A3A4"/>
          </p15:clr>
        </p15:guide>
        <p15:guide id="13" pos="3218">
          <p15:clr>
            <a:srgbClr val="A4A3A4"/>
          </p15:clr>
        </p15:guide>
        <p15:guide id="14" pos="3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B2B"/>
    <a:srgbClr val="ED7D31"/>
    <a:srgbClr val="4ACBD6"/>
    <a:srgbClr val="FFC000"/>
    <a:srgbClr val="A9D18E"/>
    <a:srgbClr val="5B9BD5"/>
    <a:srgbClr val="FFC80F"/>
    <a:srgbClr val="6A6A6A"/>
    <a:srgbClr val="767171"/>
    <a:srgbClr val="FFCC0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57" autoAdjust="0"/>
    <p:restoredTop sz="93080" autoAdjust="0"/>
  </p:normalViewPr>
  <p:slideViewPr>
    <p:cSldViewPr snapToGrid="0" snapToObjects="1">
      <p:cViewPr varScale="1">
        <p:scale>
          <a:sx n="128" d="100"/>
          <a:sy n="128" d="100"/>
        </p:scale>
        <p:origin x="480" y="120"/>
      </p:cViewPr>
      <p:guideLst>
        <p:guide orient="horz" pos="2961"/>
        <p:guide orient="horz" pos="3239"/>
        <p:guide orient="horz" pos="3146"/>
        <p:guide orient="horz" pos="545"/>
        <p:guide orient="horz" pos="1721"/>
        <p:guide orient="horz" pos="2666"/>
        <p:guide orient="horz" pos="294"/>
        <p:guide orient="horz" pos="1226"/>
        <p:guide pos="3149"/>
        <p:guide pos="2996"/>
        <p:guide pos="5470"/>
        <p:guide pos="431"/>
        <p:guide pos="3218"/>
        <p:guide pos="369"/>
      </p:guideLst>
    </p:cSldViewPr>
  </p:slideViewPr>
  <p:outlineViewPr>
    <p:cViewPr>
      <p:scale>
        <a:sx n="33" d="100"/>
        <a:sy n="33" d="100"/>
      </p:scale>
      <p:origin x="0" y="0"/>
    </p:cViewPr>
  </p:outlineViewPr>
  <p:notesTextViewPr>
    <p:cViewPr>
      <p:scale>
        <a:sx n="3" d="2"/>
        <a:sy n="3" d="2"/>
      </p:scale>
      <p:origin x="0" y="0"/>
    </p:cViewPr>
  </p:notesTextViewPr>
  <p:sorterViewPr>
    <p:cViewPr>
      <p:scale>
        <a:sx n="149" d="100"/>
        <a:sy n="149" d="100"/>
      </p:scale>
      <p:origin x="0" y="0"/>
    </p:cViewPr>
  </p:sorterViewPr>
  <p:notesViewPr>
    <p:cSldViewPr snapToGrid="0" snapToObjects="1">
      <p:cViewPr varScale="1">
        <p:scale>
          <a:sx n="135" d="100"/>
          <a:sy n="135" d="100"/>
        </p:scale>
        <p:origin x="-2384"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D0434DF-B8A4-4DA0-81FD-D7D61D7A0843}" type="datetime1">
              <a:rPr lang="en-US" altLang="zh-CN" smtClean="0"/>
              <a:t>1/20/2021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D75F9FA-EFCB-B045-8655-6CF6AAECE7AD}" type="slidenum">
              <a:rPr lang="en-US" smtClean="0"/>
              <a:t>‹#›</a:t>
            </a:fld>
            <a:endParaRPr lang="en-US"/>
          </a:p>
        </p:txBody>
      </p:sp>
    </p:spTree>
    <p:extLst>
      <p:ext uri="{BB962C8B-B14F-4D97-AF65-F5344CB8AC3E}">
        <p14:creationId xmlns:p14="http://schemas.microsoft.com/office/powerpoint/2010/main" val="157574754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133E7B-1CA0-47DF-AF10-95A3F2AACD52}" type="datetime1">
              <a:rPr lang="en-US" altLang="zh-CN" smtClean="0"/>
              <a:t>1/20/2021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7AB7CF-70DA-A148-9842-61A7B7C7A363}" type="slidenum">
              <a:rPr lang="en-US" smtClean="0"/>
              <a:t>‹#›</a:t>
            </a:fld>
            <a:endParaRPr lang="en-US"/>
          </a:p>
        </p:txBody>
      </p:sp>
    </p:spTree>
    <p:extLst>
      <p:ext uri="{BB962C8B-B14F-4D97-AF65-F5344CB8AC3E}">
        <p14:creationId xmlns:p14="http://schemas.microsoft.com/office/powerpoint/2010/main" val="4142721204"/>
      </p:ext>
    </p:extLst>
  </p:cSld>
  <p:clrMap bg1="lt1" tx1="dk1" bg2="lt2" tx2="dk2" accent1="accent1" accent2="accent2" accent3="accent3" accent4="accent4" accent5="accent5" accent6="accent6" hlink="hlink" folHlink="folHlink"/>
  <p:hf/>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007AB7CF-70DA-A148-9842-61A7B7C7A363}" type="slidenum">
              <a:rPr lang="en-US" smtClean="0"/>
              <a:t>1</a:t>
            </a:fld>
            <a:endParaRPr lang="en-US"/>
          </a:p>
        </p:txBody>
      </p:sp>
      <p:sp>
        <p:nvSpPr>
          <p:cNvPr id="5" name="日期占位符 4"/>
          <p:cNvSpPr>
            <a:spLocks noGrp="1"/>
          </p:cNvSpPr>
          <p:nvPr>
            <p:ph type="dt" idx="11"/>
          </p:nvPr>
        </p:nvSpPr>
        <p:spPr/>
        <p:txBody>
          <a:bodyPr/>
          <a:lstStyle/>
          <a:p>
            <a:fld id="{F4D2D32C-8FF0-4C59-81EA-6FAE546A31C2}" type="datetime1">
              <a:rPr lang="en-US" altLang="zh-CN" smtClean="0"/>
              <a:t>1/20/2021</a:t>
            </a:fld>
            <a:endParaRPr lang="en-US"/>
          </a:p>
        </p:txBody>
      </p:sp>
      <p:sp>
        <p:nvSpPr>
          <p:cNvPr id="6" name="页脚占位符 5"/>
          <p:cNvSpPr>
            <a:spLocks noGrp="1"/>
          </p:cNvSpPr>
          <p:nvPr>
            <p:ph type="ftr" sz="quarter" idx="12"/>
          </p:nvPr>
        </p:nvSpPr>
        <p:spPr/>
        <p:txBody>
          <a:bodyPr/>
          <a:lstStyle/>
          <a:p>
            <a:endParaRPr lang="en-US"/>
          </a:p>
        </p:txBody>
      </p:sp>
      <p:sp>
        <p:nvSpPr>
          <p:cNvPr id="7" name="页眉占位符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val="3242646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1/20/2021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10</a:t>
            </a:fld>
            <a:endParaRPr lang="en-US"/>
          </a:p>
        </p:txBody>
      </p:sp>
    </p:spTree>
    <p:extLst>
      <p:ext uri="{BB962C8B-B14F-4D97-AF65-F5344CB8AC3E}">
        <p14:creationId xmlns:p14="http://schemas.microsoft.com/office/powerpoint/2010/main" val="266172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1/20/2021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11</a:t>
            </a:fld>
            <a:endParaRPr lang="en-US"/>
          </a:p>
        </p:txBody>
      </p:sp>
    </p:spTree>
    <p:extLst>
      <p:ext uri="{BB962C8B-B14F-4D97-AF65-F5344CB8AC3E}">
        <p14:creationId xmlns:p14="http://schemas.microsoft.com/office/powerpoint/2010/main" val="2201923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1/20/2021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12</a:t>
            </a:fld>
            <a:endParaRPr lang="en-US"/>
          </a:p>
        </p:txBody>
      </p:sp>
    </p:spTree>
    <p:extLst>
      <p:ext uri="{BB962C8B-B14F-4D97-AF65-F5344CB8AC3E}">
        <p14:creationId xmlns:p14="http://schemas.microsoft.com/office/powerpoint/2010/main" val="242023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1/20/2021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13</a:t>
            </a:fld>
            <a:endParaRPr lang="en-US"/>
          </a:p>
        </p:txBody>
      </p:sp>
    </p:spTree>
    <p:extLst>
      <p:ext uri="{BB962C8B-B14F-4D97-AF65-F5344CB8AC3E}">
        <p14:creationId xmlns:p14="http://schemas.microsoft.com/office/powerpoint/2010/main" val="1409294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1/20/2021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14</a:t>
            </a:fld>
            <a:endParaRPr lang="en-US"/>
          </a:p>
        </p:txBody>
      </p:sp>
    </p:spTree>
    <p:extLst>
      <p:ext uri="{BB962C8B-B14F-4D97-AF65-F5344CB8AC3E}">
        <p14:creationId xmlns:p14="http://schemas.microsoft.com/office/powerpoint/2010/main" val="1953850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1/20/2021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15</a:t>
            </a:fld>
            <a:endParaRPr lang="en-US"/>
          </a:p>
        </p:txBody>
      </p:sp>
    </p:spTree>
    <p:extLst>
      <p:ext uri="{BB962C8B-B14F-4D97-AF65-F5344CB8AC3E}">
        <p14:creationId xmlns:p14="http://schemas.microsoft.com/office/powerpoint/2010/main" val="36428616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48C9577B-C91A-4E08-899E-67C0B57D3396}" type="datetime1">
              <a:rPr lang="en-US" altLang="zh-CN" smtClean="0"/>
              <a:t>1/20/2021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16</a:t>
            </a:fld>
            <a:endParaRPr lang="en-US"/>
          </a:p>
        </p:txBody>
      </p:sp>
    </p:spTree>
    <p:extLst>
      <p:ext uri="{BB962C8B-B14F-4D97-AF65-F5344CB8AC3E}">
        <p14:creationId xmlns:p14="http://schemas.microsoft.com/office/powerpoint/2010/main" val="1698251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1/20/2021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17</a:t>
            </a:fld>
            <a:endParaRPr lang="en-US"/>
          </a:p>
        </p:txBody>
      </p:sp>
    </p:spTree>
    <p:extLst>
      <p:ext uri="{BB962C8B-B14F-4D97-AF65-F5344CB8AC3E}">
        <p14:creationId xmlns:p14="http://schemas.microsoft.com/office/powerpoint/2010/main" val="27574719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1/20/2021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18</a:t>
            </a:fld>
            <a:endParaRPr lang="en-US"/>
          </a:p>
        </p:txBody>
      </p:sp>
    </p:spTree>
    <p:extLst>
      <p:ext uri="{BB962C8B-B14F-4D97-AF65-F5344CB8AC3E}">
        <p14:creationId xmlns:p14="http://schemas.microsoft.com/office/powerpoint/2010/main" val="9393999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1/20/2021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19</a:t>
            </a:fld>
            <a:endParaRPr lang="en-US"/>
          </a:p>
        </p:txBody>
      </p:sp>
    </p:spTree>
    <p:extLst>
      <p:ext uri="{BB962C8B-B14F-4D97-AF65-F5344CB8AC3E}">
        <p14:creationId xmlns:p14="http://schemas.microsoft.com/office/powerpoint/2010/main" val="1175877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48C9577B-C91A-4E08-899E-67C0B57D3396}" type="datetime1">
              <a:rPr lang="en-US" altLang="zh-CN" smtClean="0"/>
              <a:t>1/20/2021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2</a:t>
            </a:fld>
            <a:endParaRPr lang="en-US"/>
          </a:p>
        </p:txBody>
      </p:sp>
    </p:spTree>
    <p:extLst>
      <p:ext uri="{BB962C8B-B14F-4D97-AF65-F5344CB8AC3E}">
        <p14:creationId xmlns:p14="http://schemas.microsoft.com/office/powerpoint/2010/main" val="42689438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1/20/2021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20</a:t>
            </a:fld>
            <a:endParaRPr lang="en-US"/>
          </a:p>
        </p:txBody>
      </p:sp>
    </p:spTree>
    <p:extLst>
      <p:ext uri="{BB962C8B-B14F-4D97-AF65-F5344CB8AC3E}">
        <p14:creationId xmlns:p14="http://schemas.microsoft.com/office/powerpoint/2010/main" val="40991464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1/20/2021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21</a:t>
            </a:fld>
            <a:endParaRPr lang="en-US"/>
          </a:p>
        </p:txBody>
      </p:sp>
    </p:spTree>
    <p:extLst>
      <p:ext uri="{BB962C8B-B14F-4D97-AF65-F5344CB8AC3E}">
        <p14:creationId xmlns:p14="http://schemas.microsoft.com/office/powerpoint/2010/main" val="34496392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1/20/2021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22</a:t>
            </a:fld>
            <a:endParaRPr lang="en-US"/>
          </a:p>
        </p:txBody>
      </p:sp>
    </p:spTree>
    <p:extLst>
      <p:ext uri="{BB962C8B-B14F-4D97-AF65-F5344CB8AC3E}">
        <p14:creationId xmlns:p14="http://schemas.microsoft.com/office/powerpoint/2010/main" val="33159666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1/20/2021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23</a:t>
            </a:fld>
            <a:endParaRPr lang="en-US"/>
          </a:p>
        </p:txBody>
      </p:sp>
    </p:spTree>
    <p:extLst>
      <p:ext uri="{BB962C8B-B14F-4D97-AF65-F5344CB8AC3E}">
        <p14:creationId xmlns:p14="http://schemas.microsoft.com/office/powerpoint/2010/main" val="34286153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1/20/2021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24</a:t>
            </a:fld>
            <a:endParaRPr lang="en-US"/>
          </a:p>
        </p:txBody>
      </p:sp>
    </p:spTree>
    <p:extLst>
      <p:ext uri="{BB962C8B-B14F-4D97-AF65-F5344CB8AC3E}">
        <p14:creationId xmlns:p14="http://schemas.microsoft.com/office/powerpoint/2010/main" val="18774587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1/20/2021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25</a:t>
            </a:fld>
            <a:endParaRPr lang="en-US"/>
          </a:p>
        </p:txBody>
      </p:sp>
    </p:spTree>
    <p:extLst>
      <p:ext uri="{BB962C8B-B14F-4D97-AF65-F5344CB8AC3E}">
        <p14:creationId xmlns:p14="http://schemas.microsoft.com/office/powerpoint/2010/main" val="13326151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1/20/2021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26</a:t>
            </a:fld>
            <a:endParaRPr lang="en-US"/>
          </a:p>
        </p:txBody>
      </p:sp>
    </p:spTree>
    <p:extLst>
      <p:ext uri="{BB962C8B-B14F-4D97-AF65-F5344CB8AC3E}">
        <p14:creationId xmlns:p14="http://schemas.microsoft.com/office/powerpoint/2010/main" val="702109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1/20/2021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27</a:t>
            </a:fld>
            <a:endParaRPr lang="en-US"/>
          </a:p>
        </p:txBody>
      </p:sp>
    </p:spTree>
    <p:extLst>
      <p:ext uri="{BB962C8B-B14F-4D97-AF65-F5344CB8AC3E}">
        <p14:creationId xmlns:p14="http://schemas.microsoft.com/office/powerpoint/2010/main" val="7829620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1/20/2021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28</a:t>
            </a:fld>
            <a:endParaRPr lang="en-US"/>
          </a:p>
        </p:txBody>
      </p:sp>
    </p:spTree>
    <p:extLst>
      <p:ext uri="{BB962C8B-B14F-4D97-AF65-F5344CB8AC3E}">
        <p14:creationId xmlns:p14="http://schemas.microsoft.com/office/powerpoint/2010/main" val="41405072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1/20/2021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29</a:t>
            </a:fld>
            <a:endParaRPr lang="en-US"/>
          </a:p>
        </p:txBody>
      </p:sp>
    </p:spTree>
    <p:extLst>
      <p:ext uri="{BB962C8B-B14F-4D97-AF65-F5344CB8AC3E}">
        <p14:creationId xmlns:p14="http://schemas.microsoft.com/office/powerpoint/2010/main" val="3530139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1/20/2021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3</a:t>
            </a:fld>
            <a:endParaRPr lang="en-US"/>
          </a:p>
        </p:txBody>
      </p:sp>
    </p:spTree>
    <p:extLst>
      <p:ext uri="{BB962C8B-B14F-4D97-AF65-F5344CB8AC3E}">
        <p14:creationId xmlns:p14="http://schemas.microsoft.com/office/powerpoint/2010/main" val="24779483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1/20/2021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30</a:t>
            </a:fld>
            <a:endParaRPr lang="en-US"/>
          </a:p>
        </p:txBody>
      </p:sp>
    </p:spTree>
    <p:extLst>
      <p:ext uri="{BB962C8B-B14F-4D97-AF65-F5344CB8AC3E}">
        <p14:creationId xmlns:p14="http://schemas.microsoft.com/office/powerpoint/2010/main" val="20480276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1/20/2021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31</a:t>
            </a:fld>
            <a:endParaRPr lang="en-US"/>
          </a:p>
        </p:txBody>
      </p:sp>
    </p:spTree>
    <p:extLst>
      <p:ext uri="{BB962C8B-B14F-4D97-AF65-F5344CB8AC3E}">
        <p14:creationId xmlns:p14="http://schemas.microsoft.com/office/powerpoint/2010/main" val="24802578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1/20/2021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32</a:t>
            </a:fld>
            <a:endParaRPr lang="en-US"/>
          </a:p>
        </p:txBody>
      </p:sp>
    </p:spTree>
    <p:extLst>
      <p:ext uri="{BB962C8B-B14F-4D97-AF65-F5344CB8AC3E}">
        <p14:creationId xmlns:p14="http://schemas.microsoft.com/office/powerpoint/2010/main" val="29778930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1/20/2021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33</a:t>
            </a:fld>
            <a:endParaRPr lang="en-US"/>
          </a:p>
        </p:txBody>
      </p:sp>
    </p:spTree>
    <p:extLst>
      <p:ext uri="{BB962C8B-B14F-4D97-AF65-F5344CB8AC3E}">
        <p14:creationId xmlns:p14="http://schemas.microsoft.com/office/powerpoint/2010/main" val="3386642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1/20/2021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34</a:t>
            </a:fld>
            <a:endParaRPr lang="en-US"/>
          </a:p>
        </p:txBody>
      </p:sp>
    </p:spTree>
    <p:extLst>
      <p:ext uri="{BB962C8B-B14F-4D97-AF65-F5344CB8AC3E}">
        <p14:creationId xmlns:p14="http://schemas.microsoft.com/office/powerpoint/2010/main" val="31595417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1/20/2021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35</a:t>
            </a:fld>
            <a:endParaRPr lang="en-US"/>
          </a:p>
        </p:txBody>
      </p:sp>
    </p:spTree>
    <p:extLst>
      <p:ext uri="{BB962C8B-B14F-4D97-AF65-F5344CB8AC3E}">
        <p14:creationId xmlns:p14="http://schemas.microsoft.com/office/powerpoint/2010/main" val="17771779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48C9577B-C91A-4E08-899E-67C0B57D3396}" type="datetime1">
              <a:rPr lang="en-US" altLang="zh-CN" smtClean="0"/>
              <a:t>1/20/2021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36</a:t>
            </a:fld>
            <a:endParaRPr lang="en-US"/>
          </a:p>
        </p:txBody>
      </p:sp>
    </p:spTree>
    <p:extLst>
      <p:ext uri="{BB962C8B-B14F-4D97-AF65-F5344CB8AC3E}">
        <p14:creationId xmlns:p14="http://schemas.microsoft.com/office/powerpoint/2010/main" val="7445908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1/20/2021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37</a:t>
            </a:fld>
            <a:endParaRPr lang="en-US"/>
          </a:p>
        </p:txBody>
      </p:sp>
    </p:spTree>
    <p:extLst>
      <p:ext uri="{BB962C8B-B14F-4D97-AF65-F5344CB8AC3E}">
        <p14:creationId xmlns:p14="http://schemas.microsoft.com/office/powerpoint/2010/main" val="12643561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0199B516-BD28-4B52-88D8-4CBC104FEF1F}" type="datetime1">
              <a:rPr lang="en-US" altLang="zh-CN" smtClean="0"/>
              <a:t>1/20/2021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38</a:t>
            </a:fld>
            <a:endParaRPr lang="en-US"/>
          </a:p>
        </p:txBody>
      </p:sp>
    </p:spTree>
    <p:extLst>
      <p:ext uri="{BB962C8B-B14F-4D97-AF65-F5344CB8AC3E}">
        <p14:creationId xmlns:p14="http://schemas.microsoft.com/office/powerpoint/2010/main" val="3668347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1/20/2021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4</a:t>
            </a:fld>
            <a:endParaRPr lang="en-US"/>
          </a:p>
        </p:txBody>
      </p:sp>
    </p:spTree>
    <p:extLst>
      <p:ext uri="{BB962C8B-B14F-4D97-AF65-F5344CB8AC3E}">
        <p14:creationId xmlns:p14="http://schemas.microsoft.com/office/powerpoint/2010/main" val="3858518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48C9577B-C91A-4E08-899E-67C0B57D3396}" type="datetime1">
              <a:rPr lang="en-US" altLang="zh-CN" smtClean="0"/>
              <a:t>1/20/2021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5</a:t>
            </a:fld>
            <a:endParaRPr lang="en-US"/>
          </a:p>
        </p:txBody>
      </p:sp>
    </p:spTree>
    <p:extLst>
      <p:ext uri="{BB962C8B-B14F-4D97-AF65-F5344CB8AC3E}">
        <p14:creationId xmlns:p14="http://schemas.microsoft.com/office/powerpoint/2010/main" val="4150901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1/20/2021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6</a:t>
            </a:fld>
            <a:endParaRPr lang="en-US"/>
          </a:p>
        </p:txBody>
      </p:sp>
    </p:spTree>
    <p:extLst>
      <p:ext uri="{BB962C8B-B14F-4D97-AF65-F5344CB8AC3E}">
        <p14:creationId xmlns:p14="http://schemas.microsoft.com/office/powerpoint/2010/main" val="2585533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1/20/2021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7</a:t>
            </a:fld>
            <a:endParaRPr lang="en-US"/>
          </a:p>
        </p:txBody>
      </p:sp>
    </p:spTree>
    <p:extLst>
      <p:ext uri="{BB962C8B-B14F-4D97-AF65-F5344CB8AC3E}">
        <p14:creationId xmlns:p14="http://schemas.microsoft.com/office/powerpoint/2010/main" val="52566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1/20/2021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8</a:t>
            </a:fld>
            <a:endParaRPr lang="en-US"/>
          </a:p>
        </p:txBody>
      </p:sp>
    </p:spTree>
    <p:extLst>
      <p:ext uri="{BB962C8B-B14F-4D97-AF65-F5344CB8AC3E}">
        <p14:creationId xmlns:p14="http://schemas.microsoft.com/office/powerpoint/2010/main" val="2338000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页眉占位符 3"/>
          <p:cNvSpPr>
            <a:spLocks noGrp="1"/>
          </p:cNvSpPr>
          <p:nvPr>
            <p:ph type="hdr" sz="quarter" idx="10"/>
          </p:nvPr>
        </p:nvSpPr>
        <p:spPr/>
        <p:txBody>
          <a:bodyPr/>
          <a:lstStyle/>
          <a:p>
            <a:endParaRPr lang="en-US"/>
          </a:p>
        </p:txBody>
      </p:sp>
      <p:sp>
        <p:nvSpPr>
          <p:cNvPr id="5" name="日期占位符 4"/>
          <p:cNvSpPr>
            <a:spLocks noGrp="1"/>
          </p:cNvSpPr>
          <p:nvPr>
            <p:ph type="dt" idx="11"/>
          </p:nvPr>
        </p:nvSpPr>
        <p:spPr/>
        <p:txBody>
          <a:bodyPr/>
          <a:lstStyle/>
          <a:p>
            <a:fld id="{F5133E7B-1CA0-47DF-AF10-95A3F2AACD52}" type="datetime1">
              <a:rPr lang="en-US" altLang="zh-CN" smtClean="0"/>
              <a:t>1/20/2021</a:t>
            </a:fld>
            <a:endParaRPr lang="en-US"/>
          </a:p>
        </p:txBody>
      </p:sp>
      <p:sp>
        <p:nvSpPr>
          <p:cNvPr id="6" name="页脚占位符 5"/>
          <p:cNvSpPr>
            <a:spLocks noGrp="1"/>
          </p:cNvSpPr>
          <p:nvPr>
            <p:ph type="ftr" sz="quarter" idx="12"/>
          </p:nvPr>
        </p:nvSpPr>
        <p:spPr/>
        <p:txBody>
          <a:bodyPr/>
          <a:lstStyle/>
          <a:p>
            <a:endParaRPr lang="en-US"/>
          </a:p>
        </p:txBody>
      </p:sp>
      <p:sp>
        <p:nvSpPr>
          <p:cNvPr id="7" name="灯片编号占位符 6"/>
          <p:cNvSpPr>
            <a:spLocks noGrp="1"/>
          </p:cNvSpPr>
          <p:nvPr>
            <p:ph type="sldNum" sz="quarter" idx="13"/>
          </p:nvPr>
        </p:nvSpPr>
        <p:spPr/>
        <p:txBody>
          <a:bodyPr/>
          <a:lstStyle/>
          <a:p>
            <a:fld id="{007AB7CF-70DA-A148-9842-61A7B7C7A363}" type="slidenum">
              <a:rPr lang="en-US" smtClean="0"/>
              <a:t>9</a:t>
            </a:fld>
            <a:endParaRPr lang="en-US"/>
          </a:p>
        </p:txBody>
      </p:sp>
    </p:spTree>
    <p:extLst>
      <p:ext uri="{BB962C8B-B14F-4D97-AF65-F5344CB8AC3E}">
        <p14:creationId xmlns:p14="http://schemas.microsoft.com/office/powerpoint/2010/main" val="3050408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 Teal">
    <p:bg>
      <p:bgPr>
        <a:solidFill>
          <a:srgbClr val="4ACBD6"/>
        </a:solidFill>
        <a:effectLst/>
      </p:bgPr>
    </p:bg>
    <p:spTree>
      <p:nvGrpSpPr>
        <p:cNvPr id="1" name=""/>
        <p:cNvGrpSpPr/>
        <p:nvPr/>
      </p:nvGrpSpPr>
      <p:grpSpPr>
        <a:xfrm>
          <a:off x="0" y="0"/>
          <a:ext cx="0" cy="0"/>
          <a:chOff x="0" y="0"/>
          <a:chExt cx="0" cy="0"/>
        </a:xfrm>
      </p:grpSpPr>
      <p:pic>
        <p:nvPicPr>
          <p:cNvPr id="9" name="Picture 8" descr="whitelogo-03.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30327" y="4195387"/>
            <a:ext cx="1325880" cy="564185"/>
          </a:xfrm>
          <a:prstGeom prst="rect">
            <a:avLst/>
          </a:prstGeom>
        </p:spPr>
      </p:pic>
      <p:sp>
        <p:nvSpPr>
          <p:cNvPr id="8" name="Text Placeholder 8"/>
          <p:cNvSpPr>
            <a:spLocks noGrp="1"/>
          </p:cNvSpPr>
          <p:nvPr>
            <p:ph type="body" sz="quarter" idx="10" hasCustomPrompt="1"/>
          </p:nvPr>
        </p:nvSpPr>
        <p:spPr>
          <a:xfrm>
            <a:off x="580068" y="2251729"/>
            <a:ext cx="5326518" cy="295262"/>
          </a:xfrm>
          <a:prstGeom prst="rect">
            <a:avLst/>
          </a:prstGeom>
        </p:spPr>
        <p:txBody>
          <a:bodyPr vert="horz" anchor="t"/>
          <a:lstStyle>
            <a:lvl1pPr marL="0" indent="0" algn="l">
              <a:lnSpc>
                <a:spcPct val="80000"/>
              </a:lnSpc>
              <a:buNone/>
              <a:defRPr sz="2000" b="1" i="0">
                <a:solidFill>
                  <a:schemeClr val="bg1"/>
                </a:solidFill>
                <a:latin typeface="Arial"/>
                <a:cs typeface="Arial"/>
              </a:defRPr>
            </a:lvl1pPr>
          </a:lstStyle>
          <a:p>
            <a:pPr lvl="0"/>
            <a:r>
              <a:rPr lang="en-US" dirty="0" smtClean="0"/>
              <a:t>Click to Edit Title</a:t>
            </a:r>
          </a:p>
        </p:txBody>
      </p:sp>
      <p:sp>
        <p:nvSpPr>
          <p:cNvPr id="10" name="Text Placeholder 8"/>
          <p:cNvSpPr>
            <a:spLocks noGrp="1"/>
          </p:cNvSpPr>
          <p:nvPr>
            <p:ph type="body" sz="quarter" idx="11" hasCustomPrompt="1"/>
          </p:nvPr>
        </p:nvSpPr>
        <p:spPr>
          <a:xfrm>
            <a:off x="597005" y="2049427"/>
            <a:ext cx="2331385" cy="202303"/>
          </a:xfrm>
          <a:prstGeom prst="rect">
            <a:avLst/>
          </a:prstGeom>
        </p:spPr>
        <p:txBody>
          <a:bodyPr vert="horz"/>
          <a:lstStyle>
            <a:lvl1pPr marL="0" indent="0" algn="l">
              <a:buNone/>
              <a:defRPr sz="1100" b="0" i="0">
                <a:solidFill>
                  <a:srgbClr val="FFCC08"/>
                </a:solidFill>
                <a:latin typeface="Arial"/>
                <a:cs typeface="Arial"/>
              </a:defRPr>
            </a:lvl1pPr>
          </a:lstStyle>
          <a:p>
            <a:pPr lvl="0"/>
            <a:r>
              <a:rPr lang="en-US" dirty="0" smtClean="0"/>
              <a:t>DATE</a:t>
            </a:r>
            <a:endParaRPr lang="en-US" dirty="0"/>
          </a:p>
        </p:txBody>
      </p:sp>
      <p:sp>
        <p:nvSpPr>
          <p:cNvPr id="11" name="Text Placeholder 8"/>
          <p:cNvSpPr>
            <a:spLocks noGrp="1"/>
          </p:cNvSpPr>
          <p:nvPr>
            <p:ph type="body" sz="quarter" idx="12" hasCustomPrompt="1"/>
          </p:nvPr>
        </p:nvSpPr>
        <p:spPr>
          <a:xfrm>
            <a:off x="607285" y="2546992"/>
            <a:ext cx="3340598" cy="392150"/>
          </a:xfrm>
          <a:prstGeom prst="rect">
            <a:avLst/>
          </a:prstGeom>
        </p:spPr>
        <p:txBody>
          <a:bodyPr vert="horz"/>
          <a:lstStyle>
            <a:lvl1pPr marL="0" indent="0" algn="l">
              <a:buNone/>
              <a:defRPr sz="1100" b="1" i="0" baseline="0">
                <a:solidFill>
                  <a:schemeClr val="bg1"/>
                </a:solidFill>
                <a:latin typeface="Arial"/>
                <a:cs typeface="Arial"/>
              </a:defRPr>
            </a:lvl1pPr>
          </a:lstStyle>
          <a:p>
            <a:pPr lvl="0"/>
            <a:r>
              <a:rPr lang="en-US" dirty="0" smtClean="0"/>
              <a:t>SUBHEAD (OPTIONAL)</a:t>
            </a:r>
            <a:endParaRPr lang="en-US" dirty="0"/>
          </a:p>
        </p:txBody>
      </p:sp>
      <p:pic>
        <p:nvPicPr>
          <p:cNvPr id="16" name="Picture 15" descr="int_TP-Link Brand Guidelines_05202016-02.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677742" y="181147"/>
            <a:ext cx="2071068" cy="1417245"/>
          </a:xfrm>
          <a:prstGeom prst="rect">
            <a:avLst/>
          </a:prstGeom>
        </p:spPr>
      </p:pic>
    </p:spTree>
    <p:extLst>
      <p:ext uri="{BB962C8B-B14F-4D97-AF65-F5344CB8AC3E}">
        <p14:creationId xmlns:p14="http://schemas.microsoft.com/office/powerpoint/2010/main" val="3130964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ody - Chart 03">
    <p:spTree>
      <p:nvGrpSpPr>
        <p:cNvPr id="1" name=""/>
        <p:cNvGrpSpPr/>
        <p:nvPr/>
      </p:nvGrpSpPr>
      <p:grpSpPr>
        <a:xfrm>
          <a:off x="0" y="0"/>
          <a:ext cx="0" cy="0"/>
          <a:chOff x="0" y="0"/>
          <a:chExt cx="0" cy="0"/>
        </a:xfrm>
      </p:grpSpPr>
      <p:sp>
        <p:nvSpPr>
          <p:cNvPr id="12" name="Content Placeholder 6"/>
          <p:cNvSpPr>
            <a:spLocks noGrp="1"/>
          </p:cNvSpPr>
          <p:nvPr>
            <p:ph sz="quarter" idx="15" hasCustomPrompt="1"/>
          </p:nvPr>
        </p:nvSpPr>
        <p:spPr>
          <a:xfrm>
            <a:off x="5006512" y="1375703"/>
            <a:ext cx="3680291" cy="3014495"/>
          </a:xfrm>
          <a:prstGeom prst="rect">
            <a:avLst/>
          </a:prstGeom>
        </p:spPr>
        <p:txBody>
          <a:bodyPr vert="horz"/>
          <a:lstStyle>
            <a:lvl1pPr marL="0" indent="0">
              <a:lnSpc>
                <a:spcPct val="120000"/>
              </a:lnSpc>
              <a:buNone/>
              <a:defRPr sz="1400" baseline="0"/>
            </a:lvl1pPr>
          </a:lstStyle>
          <a:p>
            <a:pPr lvl="0"/>
            <a:r>
              <a:rPr lang="en-US" dirty="0" smtClean="0"/>
              <a:t>Chart Goes Here</a:t>
            </a:r>
            <a:endParaRPr lang="en-US" dirty="0"/>
          </a:p>
        </p:txBody>
      </p:sp>
      <p:sp>
        <p:nvSpPr>
          <p:cNvPr id="19" name="Text Placeholder 11"/>
          <p:cNvSpPr>
            <a:spLocks noGrp="1"/>
          </p:cNvSpPr>
          <p:nvPr>
            <p:ph type="body" sz="quarter" idx="18" hasCustomPrompt="1"/>
          </p:nvPr>
        </p:nvSpPr>
        <p:spPr>
          <a:xfrm>
            <a:off x="588105" y="1375704"/>
            <a:ext cx="4162273" cy="237737"/>
          </a:xfrm>
          <a:prstGeom prst="rect">
            <a:avLst/>
          </a:prstGeom>
        </p:spPr>
        <p:txBody>
          <a:bodyPr vert="horz" anchor="ctr"/>
          <a:lstStyle>
            <a:lvl1pPr marL="0" indent="0">
              <a:lnSpc>
                <a:spcPct val="120000"/>
              </a:lnSpc>
              <a:buNone/>
              <a:defRPr sz="1100" b="1"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Subhead</a:t>
            </a:r>
          </a:p>
        </p:txBody>
      </p:sp>
      <p:sp>
        <p:nvSpPr>
          <p:cNvPr id="26" name="Text Placeholder 11"/>
          <p:cNvSpPr>
            <a:spLocks noGrp="1"/>
          </p:cNvSpPr>
          <p:nvPr>
            <p:ph type="body" sz="quarter" idx="20" hasCustomPrompt="1"/>
          </p:nvPr>
        </p:nvSpPr>
        <p:spPr>
          <a:xfrm>
            <a:off x="588105" y="2395685"/>
            <a:ext cx="4162273" cy="237737"/>
          </a:xfrm>
          <a:prstGeom prst="rect">
            <a:avLst/>
          </a:prstGeom>
        </p:spPr>
        <p:txBody>
          <a:bodyPr vert="horz" anchor="ctr"/>
          <a:lstStyle>
            <a:lvl1pPr marL="0" indent="0">
              <a:lnSpc>
                <a:spcPct val="120000"/>
              </a:lnSpc>
              <a:buNone/>
              <a:defRPr sz="1100" b="1"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Subhead</a:t>
            </a:r>
          </a:p>
        </p:txBody>
      </p:sp>
      <p:sp>
        <p:nvSpPr>
          <p:cNvPr id="28" name="Text Placeholder 11"/>
          <p:cNvSpPr>
            <a:spLocks noGrp="1"/>
          </p:cNvSpPr>
          <p:nvPr>
            <p:ph type="body" sz="quarter" idx="22" hasCustomPrompt="1"/>
          </p:nvPr>
        </p:nvSpPr>
        <p:spPr>
          <a:xfrm>
            <a:off x="588105" y="3417457"/>
            <a:ext cx="4162273" cy="237737"/>
          </a:xfrm>
          <a:prstGeom prst="rect">
            <a:avLst/>
          </a:prstGeom>
        </p:spPr>
        <p:txBody>
          <a:bodyPr vert="horz" anchor="ctr"/>
          <a:lstStyle>
            <a:lvl1pPr marL="0" indent="0">
              <a:lnSpc>
                <a:spcPct val="120000"/>
              </a:lnSpc>
              <a:buNone/>
              <a:defRPr sz="1100" b="1"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Subhead</a:t>
            </a:r>
          </a:p>
        </p:txBody>
      </p:sp>
      <p:sp>
        <p:nvSpPr>
          <p:cNvPr id="20" name="Text Placeholder 11"/>
          <p:cNvSpPr>
            <a:spLocks noGrp="1"/>
          </p:cNvSpPr>
          <p:nvPr>
            <p:ph type="body" sz="quarter" idx="23" hasCustomPrompt="1"/>
          </p:nvPr>
        </p:nvSpPr>
        <p:spPr>
          <a:xfrm>
            <a:off x="588105" y="1613530"/>
            <a:ext cx="4162273" cy="727778"/>
          </a:xfrm>
          <a:prstGeom prst="rect">
            <a:avLst/>
          </a:prstGeom>
        </p:spPr>
        <p:txBody>
          <a:bodyPr vert="horz"/>
          <a:lstStyle>
            <a:lvl1pPr marL="0" indent="0">
              <a:lnSpc>
                <a:spcPct val="120000"/>
              </a:lnSpc>
              <a:spcBef>
                <a:spcPts val="0"/>
              </a:spcBef>
              <a:buFontTx/>
              <a:buNone/>
              <a:defRPr sz="1100" baseline="0">
                <a:solidFill>
                  <a:schemeClr val="tx1"/>
                </a:solidFill>
              </a:defRPr>
            </a:lvl1pPr>
            <a:lvl2pPr marL="182880" indent="-182880">
              <a:spcBef>
                <a:spcPts val="800"/>
              </a:spcBef>
              <a:buFont typeface="Arial"/>
              <a:buChar char="•"/>
              <a:defRPr sz="1100" baseline="0">
                <a:solidFill>
                  <a:schemeClr val="tx1"/>
                </a:solidFill>
              </a:defRPr>
            </a:lvl2pPr>
            <a:lvl3pPr marL="365760" indent="-182880">
              <a:spcBef>
                <a:spcPts val="800"/>
              </a:spcBef>
              <a:buSzPct val="100000"/>
              <a:buFont typeface="Lucida Grande"/>
              <a:buChar char="-"/>
              <a:defRPr sz="1100" baseline="0">
                <a:solidFill>
                  <a:schemeClr val="tx1"/>
                </a:solidFill>
              </a:defRPr>
            </a:lvl3pPr>
            <a:lvl4pPr marL="548640" indent="-182880">
              <a:spcBef>
                <a:spcPts val="800"/>
              </a:spcBef>
              <a:buFont typeface="Arial"/>
              <a:buChar char="•"/>
              <a:defRPr sz="1100" baseline="0">
                <a:solidFill>
                  <a:schemeClr val="tx1"/>
                </a:solidFill>
              </a:defRPr>
            </a:lvl4pPr>
            <a:lvl5pPr marL="731520" indent="-182880">
              <a:spcBef>
                <a:spcPts val="800"/>
              </a:spcBef>
              <a:buFont typeface="Lucida Grande"/>
              <a:buChar char="-"/>
              <a:defRPr sz="1100">
                <a:solidFill>
                  <a:schemeClr val="tx1"/>
                </a:solidFill>
              </a:defRPr>
            </a:lvl5pPr>
            <a:lvl6pPr marL="914400" indent="-182880">
              <a:spcBef>
                <a:spcPts val="800"/>
              </a:spcBef>
              <a:buFont typeface="Arial"/>
              <a:buChar char="•"/>
              <a:defRPr sz="1100" baseline="0"/>
            </a:lvl6pPr>
            <a:lvl7pPr marL="1097280" indent="-182880">
              <a:spcBef>
                <a:spcPts val="800"/>
              </a:spcBef>
              <a:buFont typeface="Lucida Grande"/>
              <a:buChar char="-"/>
              <a:defRPr sz="1100"/>
            </a:lvl7pPr>
            <a:lvl8pPr marL="1280160" indent="-182880">
              <a:spcBef>
                <a:spcPts val="800"/>
              </a:spcBef>
              <a:defRPr sz="1100"/>
            </a:lvl8pPr>
            <a:lvl9pPr marL="1463040" indent="-182880">
              <a:spcBef>
                <a:spcPts val="800"/>
              </a:spcBef>
              <a:buFont typeface="Lucida Grande"/>
              <a:buChar char="-"/>
              <a:defRPr sz="1100"/>
            </a:lvl9pPr>
          </a:lstStyle>
          <a:p>
            <a:pPr lvl="0"/>
            <a:r>
              <a:rPr lang="en-US" dirty="0" smtClean="0"/>
              <a:t>Text goes here. Arial / regular / size 11 / spacing 1.2 / sentence case.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postea</a:t>
            </a:r>
            <a:r>
              <a:rPr lang="en-US" dirty="0" smtClean="0"/>
              <a:t> </a:t>
            </a:r>
            <a:r>
              <a:rPr lang="en-US" dirty="0" err="1" smtClean="0"/>
              <a:t>deterruisset</a:t>
            </a:r>
            <a:r>
              <a:rPr lang="en-US" dirty="0" smtClean="0"/>
              <a:t> id </a:t>
            </a:r>
            <a:r>
              <a:rPr lang="en-US" dirty="0" err="1" smtClean="0"/>
              <a:t>eam</a:t>
            </a:r>
            <a:r>
              <a:rPr lang="en-US" dirty="0" smtClean="0"/>
              <a:t>, </a:t>
            </a:r>
            <a:r>
              <a:rPr lang="en-US" dirty="0" err="1" smtClean="0"/>
              <a:t>laudem</a:t>
            </a:r>
            <a:r>
              <a:rPr lang="en-US" dirty="0" smtClean="0"/>
              <a:t> </a:t>
            </a:r>
            <a:r>
              <a:rPr lang="en-US" dirty="0" err="1" smtClean="0"/>
              <a:t>admodum</a:t>
            </a:r>
            <a:r>
              <a:rPr lang="en-US" dirty="0" smtClean="0"/>
              <a:t> </a:t>
            </a:r>
            <a:r>
              <a:rPr lang="en-US" dirty="0" err="1" smtClean="0"/>
              <a:t>scripserit</a:t>
            </a:r>
            <a:r>
              <a:rPr lang="en-US" dirty="0" smtClean="0"/>
              <a:t> his id. </a:t>
            </a:r>
          </a:p>
        </p:txBody>
      </p:sp>
      <p:sp>
        <p:nvSpPr>
          <p:cNvPr id="21" name="Text Placeholder 11"/>
          <p:cNvSpPr>
            <a:spLocks noGrp="1"/>
          </p:cNvSpPr>
          <p:nvPr>
            <p:ph type="body" sz="quarter" idx="24" hasCustomPrompt="1"/>
          </p:nvPr>
        </p:nvSpPr>
        <p:spPr>
          <a:xfrm>
            <a:off x="592336" y="2633421"/>
            <a:ext cx="4162273" cy="727778"/>
          </a:xfrm>
          <a:prstGeom prst="rect">
            <a:avLst/>
          </a:prstGeom>
        </p:spPr>
        <p:txBody>
          <a:bodyPr vert="horz"/>
          <a:lstStyle>
            <a:lvl1pPr marL="0" indent="0">
              <a:lnSpc>
                <a:spcPct val="120000"/>
              </a:lnSpc>
              <a:spcBef>
                <a:spcPts val="0"/>
              </a:spcBef>
              <a:buFontTx/>
              <a:buNone/>
              <a:defRPr sz="1100" baseline="0">
                <a:solidFill>
                  <a:schemeClr val="tx1"/>
                </a:solidFill>
              </a:defRPr>
            </a:lvl1pPr>
            <a:lvl2pPr marL="182880" indent="-182880">
              <a:spcBef>
                <a:spcPts val="800"/>
              </a:spcBef>
              <a:buFont typeface="Arial"/>
              <a:buChar char="•"/>
              <a:defRPr sz="1100" baseline="0">
                <a:solidFill>
                  <a:schemeClr val="tx1"/>
                </a:solidFill>
              </a:defRPr>
            </a:lvl2pPr>
            <a:lvl3pPr marL="365760" indent="-182880">
              <a:spcBef>
                <a:spcPts val="800"/>
              </a:spcBef>
              <a:buSzPct val="100000"/>
              <a:buFont typeface="Lucida Grande"/>
              <a:buChar char="-"/>
              <a:defRPr sz="1100" baseline="0">
                <a:solidFill>
                  <a:schemeClr val="tx1"/>
                </a:solidFill>
              </a:defRPr>
            </a:lvl3pPr>
            <a:lvl4pPr marL="548640" indent="-182880">
              <a:spcBef>
                <a:spcPts val="800"/>
              </a:spcBef>
              <a:buFont typeface="Arial"/>
              <a:buChar char="•"/>
              <a:defRPr sz="1100" baseline="0">
                <a:solidFill>
                  <a:schemeClr val="tx1"/>
                </a:solidFill>
              </a:defRPr>
            </a:lvl4pPr>
            <a:lvl5pPr marL="731520" indent="-182880">
              <a:spcBef>
                <a:spcPts val="800"/>
              </a:spcBef>
              <a:buFont typeface="Lucida Grande"/>
              <a:buChar char="-"/>
              <a:defRPr sz="1100">
                <a:solidFill>
                  <a:schemeClr val="tx1"/>
                </a:solidFill>
              </a:defRPr>
            </a:lvl5pPr>
            <a:lvl6pPr marL="914400" indent="-182880">
              <a:spcBef>
                <a:spcPts val="800"/>
              </a:spcBef>
              <a:buFont typeface="Arial"/>
              <a:buChar char="•"/>
              <a:defRPr sz="1100" baseline="0"/>
            </a:lvl6pPr>
            <a:lvl7pPr marL="1097280" indent="-182880">
              <a:spcBef>
                <a:spcPts val="800"/>
              </a:spcBef>
              <a:buFont typeface="Lucida Grande"/>
              <a:buChar char="-"/>
              <a:defRPr sz="1100"/>
            </a:lvl7pPr>
            <a:lvl8pPr marL="1280160" indent="-182880">
              <a:spcBef>
                <a:spcPts val="800"/>
              </a:spcBef>
              <a:defRPr sz="1100"/>
            </a:lvl8pPr>
            <a:lvl9pPr marL="1463040" indent="-182880">
              <a:spcBef>
                <a:spcPts val="800"/>
              </a:spcBef>
              <a:buFont typeface="Lucida Grande"/>
              <a:buChar char="-"/>
              <a:defRPr sz="1100"/>
            </a:lvl9pPr>
          </a:lstStyle>
          <a:p>
            <a:pPr lvl="0"/>
            <a:r>
              <a:rPr lang="en-US" dirty="0" smtClean="0"/>
              <a:t>Text goes here. Arial / regular / size 11 / spacing 1.2 / sentence case.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postea</a:t>
            </a:r>
            <a:r>
              <a:rPr lang="en-US" dirty="0" smtClean="0"/>
              <a:t> </a:t>
            </a:r>
            <a:r>
              <a:rPr lang="en-US" dirty="0" err="1" smtClean="0"/>
              <a:t>deterruisset</a:t>
            </a:r>
            <a:r>
              <a:rPr lang="en-US" dirty="0" smtClean="0"/>
              <a:t> id </a:t>
            </a:r>
            <a:r>
              <a:rPr lang="en-US" dirty="0" err="1" smtClean="0"/>
              <a:t>eam</a:t>
            </a:r>
            <a:r>
              <a:rPr lang="en-US" dirty="0" smtClean="0"/>
              <a:t>, </a:t>
            </a:r>
            <a:r>
              <a:rPr lang="en-US" dirty="0" err="1" smtClean="0"/>
              <a:t>laudem</a:t>
            </a:r>
            <a:r>
              <a:rPr lang="en-US" dirty="0" smtClean="0"/>
              <a:t> </a:t>
            </a:r>
            <a:r>
              <a:rPr lang="en-US" dirty="0" err="1" smtClean="0"/>
              <a:t>admodum</a:t>
            </a:r>
            <a:r>
              <a:rPr lang="en-US" dirty="0" smtClean="0"/>
              <a:t> </a:t>
            </a:r>
            <a:r>
              <a:rPr lang="en-US" dirty="0" err="1" smtClean="0"/>
              <a:t>scripserit</a:t>
            </a:r>
            <a:r>
              <a:rPr lang="en-US" dirty="0" smtClean="0"/>
              <a:t> his id. </a:t>
            </a:r>
          </a:p>
        </p:txBody>
      </p:sp>
      <p:sp>
        <p:nvSpPr>
          <p:cNvPr id="29" name="Text Placeholder 11"/>
          <p:cNvSpPr>
            <a:spLocks noGrp="1"/>
          </p:cNvSpPr>
          <p:nvPr>
            <p:ph type="body" sz="quarter" idx="25" hasCustomPrompt="1"/>
          </p:nvPr>
        </p:nvSpPr>
        <p:spPr>
          <a:xfrm>
            <a:off x="592336" y="3662419"/>
            <a:ext cx="4162273" cy="727778"/>
          </a:xfrm>
          <a:prstGeom prst="rect">
            <a:avLst/>
          </a:prstGeom>
        </p:spPr>
        <p:txBody>
          <a:bodyPr vert="horz"/>
          <a:lstStyle>
            <a:lvl1pPr marL="0" indent="0">
              <a:lnSpc>
                <a:spcPct val="120000"/>
              </a:lnSpc>
              <a:spcBef>
                <a:spcPts val="0"/>
              </a:spcBef>
              <a:buFontTx/>
              <a:buNone/>
              <a:defRPr sz="1100" baseline="0">
                <a:solidFill>
                  <a:schemeClr val="tx1"/>
                </a:solidFill>
              </a:defRPr>
            </a:lvl1pPr>
            <a:lvl2pPr marL="182880" indent="-182880">
              <a:spcBef>
                <a:spcPts val="800"/>
              </a:spcBef>
              <a:buFont typeface="Arial"/>
              <a:buChar char="•"/>
              <a:defRPr sz="1100" baseline="0">
                <a:solidFill>
                  <a:schemeClr val="tx1"/>
                </a:solidFill>
              </a:defRPr>
            </a:lvl2pPr>
            <a:lvl3pPr marL="365760" indent="-182880">
              <a:spcBef>
                <a:spcPts val="800"/>
              </a:spcBef>
              <a:buSzPct val="100000"/>
              <a:buFont typeface="Lucida Grande"/>
              <a:buChar char="-"/>
              <a:defRPr sz="1100" baseline="0">
                <a:solidFill>
                  <a:schemeClr val="tx1"/>
                </a:solidFill>
              </a:defRPr>
            </a:lvl3pPr>
            <a:lvl4pPr marL="548640" indent="-182880">
              <a:spcBef>
                <a:spcPts val="800"/>
              </a:spcBef>
              <a:buFont typeface="Arial"/>
              <a:buChar char="•"/>
              <a:defRPr sz="1100" baseline="0">
                <a:solidFill>
                  <a:schemeClr val="tx1"/>
                </a:solidFill>
              </a:defRPr>
            </a:lvl4pPr>
            <a:lvl5pPr marL="731520" indent="-182880">
              <a:spcBef>
                <a:spcPts val="800"/>
              </a:spcBef>
              <a:buFont typeface="Lucida Grande"/>
              <a:buChar char="-"/>
              <a:defRPr sz="1100">
                <a:solidFill>
                  <a:schemeClr val="tx1"/>
                </a:solidFill>
              </a:defRPr>
            </a:lvl5pPr>
            <a:lvl6pPr marL="914400" indent="-182880">
              <a:spcBef>
                <a:spcPts val="800"/>
              </a:spcBef>
              <a:buFont typeface="Arial"/>
              <a:buChar char="•"/>
              <a:defRPr sz="1100" baseline="0"/>
            </a:lvl6pPr>
            <a:lvl7pPr marL="1097280" indent="-182880">
              <a:spcBef>
                <a:spcPts val="800"/>
              </a:spcBef>
              <a:buFont typeface="Lucida Grande"/>
              <a:buChar char="-"/>
              <a:defRPr sz="1100"/>
            </a:lvl7pPr>
            <a:lvl8pPr marL="1280160" indent="-182880">
              <a:spcBef>
                <a:spcPts val="800"/>
              </a:spcBef>
              <a:defRPr sz="1100"/>
            </a:lvl8pPr>
            <a:lvl9pPr marL="1463040" indent="-182880">
              <a:spcBef>
                <a:spcPts val="800"/>
              </a:spcBef>
              <a:buFont typeface="Lucida Grande"/>
              <a:buChar char="-"/>
              <a:defRPr sz="1100"/>
            </a:lvl9pPr>
          </a:lstStyle>
          <a:p>
            <a:pPr lvl="0"/>
            <a:r>
              <a:rPr lang="en-US" dirty="0" smtClean="0"/>
              <a:t>Text goes here. Arial / regular / size 11 / spacing 1.2 / sentence case.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postea</a:t>
            </a:r>
            <a:r>
              <a:rPr lang="en-US" dirty="0" smtClean="0"/>
              <a:t> </a:t>
            </a:r>
            <a:r>
              <a:rPr lang="en-US" dirty="0" err="1" smtClean="0"/>
              <a:t>deterruisset</a:t>
            </a:r>
            <a:r>
              <a:rPr lang="en-US" dirty="0" smtClean="0"/>
              <a:t> id </a:t>
            </a:r>
            <a:r>
              <a:rPr lang="en-US" dirty="0" err="1" smtClean="0"/>
              <a:t>eam</a:t>
            </a:r>
            <a:r>
              <a:rPr lang="en-US" dirty="0" smtClean="0"/>
              <a:t>, </a:t>
            </a:r>
            <a:r>
              <a:rPr lang="en-US" dirty="0" err="1" smtClean="0"/>
              <a:t>laudem</a:t>
            </a:r>
            <a:r>
              <a:rPr lang="en-US" dirty="0" smtClean="0"/>
              <a:t> </a:t>
            </a:r>
            <a:r>
              <a:rPr lang="en-US" dirty="0" err="1" smtClean="0"/>
              <a:t>admodum</a:t>
            </a:r>
            <a:r>
              <a:rPr lang="en-US" dirty="0" smtClean="0"/>
              <a:t> </a:t>
            </a:r>
            <a:r>
              <a:rPr lang="en-US" dirty="0" err="1" smtClean="0"/>
              <a:t>scripserit</a:t>
            </a:r>
            <a:r>
              <a:rPr lang="en-US" dirty="0" smtClean="0"/>
              <a:t> his id. </a:t>
            </a:r>
          </a:p>
        </p:txBody>
      </p:sp>
      <p:sp>
        <p:nvSpPr>
          <p:cNvPr id="22" name="Rounded Rectangle 1"/>
          <p:cNvSpPr/>
          <p:nvPr userDrawn="1"/>
        </p:nvSpPr>
        <p:spPr>
          <a:xfrm>
            <a:off x="4750570" y="4797642"/>
            <a:ext cx="4399766" cy="357386"/>
          </a:xfrm>
          <a:custGeom>
            <a:avLst/>
            <a:gdLst>
              <a:gd name="connsiteX0" fmla="*/ 0 w 14963586"/>
              <a:gd name="connsiteY0" fmla="*/ 285916 h 1715462"/>
              <a:gd name="connsiteX1" fmla="*/ 285916 w 14963586"/>
              <a:gd name="connsiteY1" fmla="*/ 0 h 1715462"/>
              <a:gd name="connsiteX2" fmla="*/ 14677670 w 14963586"/>
              <a:gd name="connsiteY2" fmla="*/ 0 h 1715462"/>
              <a:gd name="connsiteX3" fmla="*/ 14963586 w 14963586"/>
              <a:gd name="connsiteY3" fmla="*/ 285916 h 1715462"/>
              <a:gd name="connsiteX4" fmla="*/ 14963586 w 14963586"/>
              <a:gd name="connsiteY4" fmla="*/ 1429546 h 1715462"/>
              <a:gd name="connsiteX5" fmla="*/ 14677670 w 14963586"/>
              <a:gd name="connsiteY5" fmla="*/ 1715462 h 1715462"/>
              <a:gd name="connsiteX6" fmla="*/ 285916 w 14963586"/>
              <a:gd name="connsiteY6" fmla="*/ 1715462 h 1715462"/>
              <a:gd name="connsiteX7" fmla="*/ 0 w 14963586"/>
              <a:gd name="connsiteY7" fmla="*/ 1429546 h 1715462"/>
              <a:gd name="connsiteX8" fmla="*/ 0 w 14963586"/>
              <a:gd name="connsiteY8" fmla="*/ 285916 h 1715462"/>
              <a:gd name="connsiteX0" fmla="*/ 0 w 14963586"/>
              <a:gd name="connsiteY0" fmla="*/ 285916 h 1715462"/>
              <a:gd name="connsiteX1" fmla="*/ 285916 w 14963586"/>
              <a:gd name="connsiteY1" fmla="*/ 0 h 1715462"/>
              <a:gd name="connsiteX2" fmla="*/ 6588747 w 14963586"/>
              <a:gd name="connsiteY2" fmla="*/ 0 h 1715462"/>
              <a:gd name="connsiteX3" fmla="*/ 14963586 w 14963586"/>
              <a:gd name="connsiteY3" fmla="*/ 285916 h 1715462"/>
              <a:gd name="connsiteX4" fmla="*/ 14963586 w 14963586"/>
              <a:gd name="connsiteY4" fmla="*/ 1429546 h 1715462"/>
              <a:gd name="connsiteX5" fmla="*/ 14677670 w 14963586"/>
              <a:gd name="connsiteY5" fmla="*/ 1715462 h 1715462"/>
              <a:gd name="connsiteX6" fmla="*/ 285916 w 14963586"/>
              <a:gd name="connsiteY6" fmla="*/ 1715462 h 1715462"/>
              <a:gd name="connsiteX7" fmla="*/ 0 w 14963586"/>
              <a:gd name="connsiteY7" fmla="*/ 1429546 h 1715462"/>
              <a:gd name="connsiteX8" fmla="*/ 0 w 14963586"/>
              <a:gd name="connsiteY8" fmla="*/ 285916 h 1715462"/>
              <a:gd name="connsiteX0" fmla="*/ 0 w 14963586"/>
              <a:gd name="connsiteY0" fmla="*/ 285916 h 1715462"/>
              <a:gd name="connsiteX1" fmla="*/ 285916 w 14963586"/>
              <a:gd name="connsiteY1" fmla="*/ 0 h 1715462"/>
              <a:gd name="connsiteX2" fmla="*/ 6588747 w 14963586"/>
              <a:gd name="connsiteY2" fmla="*/ 0 h 1715462"/>
              <a:gd name="connsiteX3" fmla="*/ 14963586 w 14963586"/>
              <a:gd name="connsiteY3" fmla="*/ 285916 h 1715462"/>
              <a:gd name="connsiteX4" fmla="*/ 7206817 w 14963586"/>
              <a:gd name="connsiteY4" fmla="*/ 1312315 h 1715462"/>
              <a:gd name="connsiteX5" fmla="*/ 14677670 w 14963586"/>
              <a:gd name="connsiteY5" fmla="*/ 1715462 h 1715462"/>
              <a:gd name="connsiteX6" fmla="*/ 285916 w 14963586"/>
              <a:gd name="connsiteY6" fmla="*/ 1715462 h 1715462"/>
              <a:gd name="connsiteX7" fmla="*/ 0 w 14963586"/>
              <a:gd name="connsiteY7" fmla="*/ 1429546 h 1715462"/>
              <a:gd name="connsiteX8" fmla="*/ 0 w 14963586"/>
              <a:gd name="connsiteY8" fmla="*/ 285916 h 1715462"/>
              <a:gd name="connsiteX0" fmla="*/ 0 w 14963586"/>
              <a:gd name="connsiteY0" fmla="*/ 285916 h 1715462"/>
              <a:gd name="connsiteX1" fmla="*/ 285916 w 14963586"/>
              <a:gd name="connsiteY1" fmla="*/ 0 h 1715462"/>
              <a:gd name="connsiteX2" fmla="*/ 6588747 w 14963586"/>
              <a:gd name="connsiteY2" fmla="*/ 0 h 1715462"/>
              <a:gd name="connsiteX3" fmla="*/ 14963586 w 14963586"/>
              <a:gd name="connsiteY3" fmla="*/ 285916 h 1715462"/>
              <a:gd name="connsiteX4" fmla="*/ 14677670 w 14963586"/>
              <a:gd name="connsiteY4" fmla="*/ 1715462 h 1715462"/>
              <a:gd name="connsiteX5" fmla="*/ 285916 w 14963586"/>
              <a:gd name="connsiteY5" fmla="*/ 1715462 h 1715462"/>
              <a:gd name="connsiteX6" fmla="*/ 0 w 14963586"/>
              <a:gd name="connsiteY6" fmla="*/ 1429546 h 1715462"/>
              <a:gd name="connsiteX7" fmla="*/ 0 w 14963586"/>
              <a:gd name="connsiteY7" fmla="*/ 285916 h 1715462"/>
              <a:gd name="connsiteX0" fmla="*/ 0 w 14787939"/>
              <a:gd name="connsiteY0" fmla="*/ 285916 h 1715462"/>
              <a:gd name="connsiteX1" fmla="*/ 285916 w 14787939"/>
              <a:gd name="connsiteY1" fmla="*/ 0 h 1715462"/>
              <a:gd name="connsiteX2" fmla="*/ 6588747 w 14787939"/>
              <a:gd name="connsiteY2" fmla="*/ 0 h 1715462"/>
              <a:gd name="connsiteX3" fmla="*/ 14677670 w 14787939"/>
              <a:gd name="connsiteY3" fmla="*/ 1715462 h 1715462"/>
              <a:gd name="connsiteX4" fmla="*/ 285916 w 14787939"/>
              <a:gd name="connsiteY4" fmla="*/ 1715462 h 1715462"/>
              <a:gd name="connsiteX5" fmla="*/ 0 w 14787939"/>
              <a:gd name="connsiteY5" fmla="*/ 1429546 h 1715462"/>
              <a:gd name="connsiteX6" fmla="*/ 0 w 14787939"/>
              <a:gd name="connsiteY6" fmla="*/ 285916 h 1715462"/>
              <a:gd name="connsiteX0" fmla="*/ 0 w 14787939"/>
              <a:gd name="connsiteY0" fmla="*/ 285916 h 1715462"/>
              <a:gd name="connsiteX1" fmla="*/ 285916 w 14787939"/>
              <a:gd name="connsiteY1" fmla="*/ 0 h 1715462"/>
              <a:gd name="connsiteX2" fmla="*/ 6588747 w 14787939"/>
              <a:gd name="connsiteY2" fmla="*/ 0 h 1715462"/>
              <a:gd name="connsiteX3" fmla="*/ 14677670 w 14787939"/>
              <a:gd name="connsiteY3" fmla="*/ 1715462 h 1715462"/>
              <a:gd name="connsiteX4" fmla="*/ 0 w 14787939"/>
              <a:gd name="connsiteY4" fmla="*/ 1429546 h 1715462"/>
              <a:gd name="connsiteX5" fmla="*/ 0 w 14787939"/>
              <a:gd name="connsiteY5" fmla="*/ 285916 h 1715462"/>
              <a:gd name="connsiteX0" fmla="*/ 0 w 14801719"/>
              <a:gd name="connsiteY0" fmla="*/ 285916 h 1715706"/>
              <a:gd name="connsiteX1" fmla="*/ 285916 w 14801719"/>
              <a:gd name="connsiteY1" fmla="*/ 0 h 1715706"/>
              <a:gd name="connsiteX2" fmla="*/ 6588747 w 14801719"/>
              <a:gd name="connsiteY2" fmla="*/ 0 h 1715706"/>
              <a:gd name="connsiteX3" fmla="*/ 14677670 w 14801719"/>
              <a:gd name="connsiteY3" fmla="*/ 1715462 h 1715706"/>
              <a:gd name="connsiteX4" fmla="*/ 0 w 14801719"/>
              <a:gd name="connsiteY4" fmla="*/ 1429546 h 1715706"/>
              <a:gd name="connsiteX5" fmla="*/ 0 w 14801719"/>
              <a:gd name="connsiteY5" fmla="*/ 285916 h 1715706"/>
              <a:gd name="connsiteX0" fmla="*/ 0 w 7624135"/>
              <a:gd name="connsiteY0" fmla="*/ 285916 h 1520359"/>
              <a:gd name="connsiteX1" fmla="*/ 285916 w 7624135"/>
              <a:gd name="connsiteY1" fmla="*/ 0 h 1520359"/>
              <a:gd name="connsiteX2" fmla="*/ 6588747 w 7624135"/>
              <a:gd name="connsiteY2" fmla="*/ 0 h 1520359"/>
              <a:gd name="connsiteX3" fmla="*/ 5494593 w 7624135"/>
              <a:gd name="connsiteY3" fmla="*/ 1520077 h 1520359"/>
              <a:gd name="connsiteX4" fmla="*/ 0 w 7624135"/>
              <a:gd name="connsiteY4" fmla="*/ 1429546 h 1520359"/>
              <a:gd name="connsiteX5" fmla="*/ 0 w 7624135"/>
              <a:gd name="connsiteY5" fmla="*/ 285916 h 1520359"/>
              <a:gd name="connsiteX0" fmla="*/ 0 w 6588747"/>
              <a:gd name="connsiteY0" fmla="*/ 285916 h 1520525"/>
              <a:gd name="connsiteX1" fmla="*/ 285916 w 6588747"/>
              <a:gd name="connsiteY1" fmla="*/ 0 h 1520525"/>
              <a:gd name="connsiteX2" fmla="*/ 6588747 w 6588747"/>
              <a:gd name="connsiteY2" fmla="*/ 0 h 1520525"/>
              <a:gd name="connsiteX3" fmla="*/ 5494593 w 6588747"/>
              <a:gd name="connsiteY3" fmla="*/ 1520077 h 1520525"/>
              <a:gd name="connsiteX4" fmla="*/ 0 w 6588747"/>
              <a:gd name="connsiteY4" fmla="*/ 1429546 h 1520525"/>
              <a:gd name="connsiteX5" fmla="*/ 0 w 6588747"/>
              <a:gd name="connsiteY5" fmla="*/ 285916 h 1520525"/>
              <a:gd name="connsiteX0" fmla="*/ 0 w 6588747"/>
              <a:gd name="connsiteY0" fmla="*/ 285916 h 1520077"/>
              <a:gd name="connsiteX1" fmla="*/ 285916 w 6588747"/>
              <a:gd name="connsiteY1" fmla="*/ 0 h 1520077"/>
              <a:gd name="connsiteX2" fmla="*/ 6588747 w 6588747"/>
              <a:gd name="connsiteY2" fmla="*/ 0 h 1520077"/>
              <a:gd name="connsiteX3" fmla="*/ 5494593 w 6588747"/>
              <a:gd name="connsiteY3" fmla="*/ 1520077 h 1520077"/>
              <a:gd name="connsiteX4" fmla="*/ 0 w 6588747"/>
              <a:gd name="connsiteY4" fmla="*/ 1429546 h 1520077"/>
              <a:gd name="connsiteX5" fmla="*/ 0 w 6588747"/>
              <a:gd name="connsiteY5" fmla="*/ 285916 h 1520077"/>
              <a:gd name="connsiteX0" fmla="*/ 0 w 5494593"/>
              <a:gd name="connsiteY0" fmla="*/ 285916 h 1520077"/>
              <a:gd name="connsiteX1" fmla="*/ 285916 w 5494593"/>
              <a:gd name="connsiteY1" fmla="*/ 0 h 1520077"/>
              <a:gd name="connsiteX2" fmla="*/ 5400027 w 5494593"/>
              <a:gd name="connsiteY2" fmla="*/ 10160 h 1520077"/>
              <a:gd name="connsiteX3" fmla="*/ 5494593 w 5494593"/>
              <a:gd name="connsiteY3" fmla="*/ 1520077 h 1520077"/>
              <a:gd name="connsiteX4" fmla="*/ 0 w 5494593"/>
              <a:gd name="connsiteY4" fmla="*/ 1429546 h 1520077"/>
              <a:gd name="connsiteX5" fmla="*/ 0 w 5494593"/>
              <a:gd name="connsiteY5" fmla="*/ 285916 h 1520077"/>
              <a:gd name="connsiteX0" fmla="*/ 0 w 5423473"/>
              <a:gd name="connsiteY0" fmla="*/ 285916 h 1520077"/>
              <a:gd name="connsiteX1" fmla="*/ 285916 w 5423473"/>
              <a:gd name="connsiteY1" fmla="*/ 0 h 1520077"/>
              <a:gd name="connsiteX2" fmla="*/ 5400027 w 5423473"/>
              <a:gd name="connsiteY2" fmla="*/ 10160 h 1520077"/>
              <a:gd name="connsiteX3" fmla="*/ 5423473 w 5423473"/>
              <a:gd name="connsiteY3" fmla="*/ 1520077 h 1520077"/>
              <a:gd name="connsiteX4" fmla="*/ 0 w 5423473"/>
              <a:gd name="connsiteY4" fmla="*/ 1429546 h 1520077"/>
              <a:gd name="connsiteX5" fmla="*/ 0 w 5423473"/>
              <a:gd name="connsiteY5" fmla="*/ 285916 h 1520077"/>
              <a:gd name="connsiteX0" fmla="*/ 0 w 5423473"/>
              <a:gd name="connsiteY0" fmla="*/ 285916 h 1429546"/>
              <a:gd name="connsiteX1" fmla="*/ 285916 w 5423473"/>
              <a:gd name="connsiteY1" fmla="*/ 0 h 1429546"/>
              <a:gd name="connsiteX2" fmla="*/ 5400027 w 5423473"/>
              <a:gd name="connsiteY2" fmla="*/ 10160 h 1429546"/>
              <a:gd name="connsiteX3" fmla="*/ 5423473 w 5423473"/>
              <a:gd name="connsiteY3" fmla="*/ 778397 h 1429546"/>
              <a:gd name="connsiteX4" fmla="*/ 0 w 5423473"/>
              <a:gd name="connsiteY4" fmla="*/ 1429546 h 1429546"/>
              <a:gd name="connsiteX5" fmla="*/ 0 w 5423473"/>
              <a:gd name="connsiteY5" fmla="*/ 285916 h 1429546"/>
              <a:gd name="connsiteX0" fmla="*/ 0 w 5423473"/>
              <a:gd name="connsiteY0" fmla="*/ 285916 h 778397"/>
              <a:gd name="connsiteX1" fmla="*/ 285916 w 5423473"/>
              <a:gd name="connsiteY1" fmla="*/ 0 h 778397"/>
              <a:gd name="connsiteX2" fmla="*/ 5400027 w 5423473"/>
              <a:gd name="connsiteY2" fmla="*/ 10160 h 778397"/>
              <a:gd name="connsiteX3" fmla="*/ 5423473 w 5423473"/>
              <a:gd name="connsiteY3" fmla="*/ 778397 h 778397"/>
              <a:gd name="connsiteX4" fmla="*/ 10160 w 5423473"/>
              <a:gd name="connsiteY4" fmla="*/ 616746 h 778397"/>
              <a:gd name="connsiteX5" fmla="*/ 0 w 5423473"/>
              <a:gd name="connsiteY5" fmla="*/ 285916 h 778397"/>
              <a:gd name="connsiteX0" fmla="*/ 0 w 5413313"/>
              <a:gd name="connsiteY0" fmla="*/ 285916 h 616746"/>
              <a:gd name="connsiteX1" fmla="*/ 285916 w 5413313"/>
              <a:gd name="connsiteY1" fmla="*/ 0 h 616746"/>
              <a:gd name="connsiteX2" fmla="*/ 5400027 w 5413313"/>
              <a:gd name="connsiteY2" fmla="*/ 10160 h 616746"/>
              <a:gd name="connsiteX3" fmla="*/ 5413313 w 5413313"/>
              <a:gd name="connsiteY3" fmla="*/ 605677 h 616746"/>
              <a:gd name="connsiteX4" fmla="*/ 10160 w 5413313"/>
              <a:gd name="connsiteY4" fmla="*/ 616746 h 616746"/>
              <a:gd name="connsiteX5" fmla="*/ 0 w 5413313"/>
              <a:gd name="connsiteY5" fmla="*/ 285916 h 616746"/>
              <a:gd name="connsiteX0" fmla="*/ 0 w 5413313"/>
              <a:gd name="connsiteY0" fmla="*/ 285916 h 616746"/>
              <a:gd name="connsiteX1" fmla="*/ 285916 w 5413313"/>
              <a:gd name="connsiteY1" fmla="*/ 0 h 616746"/>
              <a:gd name="connsiteX2" fmla="*/ 5400027 w 5413313"/>
              <a:gd name="connsiteY2" fmla="*/ 10160 h 616746"/>
              <a:gd name="connsiteX3" fmla="*/ 5413313 w 5413313"/>
              <a:gd name="connsiteY3" fmla="*/ 605677 h 616746"/>
              <a:gd name="connsiteX4" fmla="*/ 10160 w 5413313"/>
              <a:gd name="connsiteY4" fmla="*/ 616746 h 616746"/>
              <a:gd name="connsiteX5" fmla="*/ 0 w 5413313"/>
              <a:gd name="connsiteY5" fmla="*/ 285916 h 616746"/>
              <a:gd name="connsiteX0" fmla="*/ 0 w 5400027"/>
              <a:gd name="connsiteY0" fmla="*/ 285916 h 616746"/>
              <a:gd name="connsiteX1" fmla="*/ 285916 w 5400027"/>
              <a:gd name="connsiteY1" fmla="*/ 0 h 616746"/>
              <a:gd name="connsiteX2" fmla="*/ 5400027 w 5400027"/>
              <a:gd name="connsiteY2" fmla="*/ 10160 h 616746"/>
              <a:gd name="connsiteX3" fmla="*/ 5388733 w 5400027"/>
              <a:gd name="connsiteY3" fmla="*/ 605677 h 616746"/>
              <a:gd name="connsiteX4" fmla="*/ 10160 w 5400027"/>
              <a:gd name="connsiteY4" fmla="*/ 616746 h 616746"/>
              <a:gd name="connsiteX5" fmla="*/ 0 w 5400027"/>
              <a:gd name="connsiteY5" fmla="*/ 285916 h 616746"/>
              <a:gd name="connsiteX0" fmla="*/ 0 w 5388733"/>
              <a:gd name="connsiteY0" fmla="*/ 292143 h 622973"/>
              <a:gd name="connsiteX1" fmla="*/ 285916 w 5388733"/>
              <a:gd name="connsiteY1" fmla="*/ 6227 h 622973"/>
              <a:gd name="connsiteX2" fmla="*/ 5383640 w 5388733"/>
              <a:gd name="connsiteY2" fmla="*/ 0 h 622973"/>
              <a:gd name="connsiteX3" fmla="*/ 5388733 w 5388733"/>
              <a:gd name="connsiteY3" fmla="*/ 611904 h 622973"/>
              <a:gd name="connsiteX4" fmla="*/ 10160 w 5388733"/>
              <a:gd name="connsiteY4" fmla="*/ 622973 h 622973"/>
              <a:gd name="connsiteX5" fmla="*/ 0 w 5388733"/>
              <a:gd name="connsiteY5" fmla="*/ 292143 h 622973"/>
              <a:gd name="connsiteX0" fmla="*/ 0 w 5388733"/>
              <a:gd name="connsiteY0" fmla="*/ 292143 h 622973"/>
              <a:gd name="connsiteX1" fmla="*/ 285916 w 5388733"/>
              <a:gd name="connsiteY1" fmla="*/ 6227 h 622973"/>
              <a:gd name="connsiteX2" fmla="*/ 5383640 w 5388733"/>
              <a:gd name="connsiteY2" fmla="*/ 0 h 622973"/>
              <a:gd name="connsiteX3" fmla="*/ 5388733 w 5388733"/>
              <a:gd name="connsiteY3" fmla="*/ 611904 h 622973"/>
              <a:gd name="connsiteX4" fmla="*/ 10160 w 5388733"/>
              <a:gd name="connsiteY4" fmla="*/ 622973 h 622973"/>
              <a:gd name="connsiteX5" fmla="*/ 0 w 5388733"/>
              <a:gd name="connsiteY5" fmla="*/ 292143 h 622973"/>
              <a:gd name="connsiteX0" fmla="*/ 932 w 5389665"/>
              <a:gd name="connsiteY0" fmla="*/ 292143 h 622973"/>
              <a:gd name="connsiteX1" fmla="*/ 286848 w 5389665"/>
              <a:gd name="connsiteY1" fmla="*/ 6227 h 622973"/>
              <a:gd name="connsiteX2" fmla="*/ 5384572 w 5389665"/>
              <a:gd name="connsiteY2" fmla="*/ 0 h 622973"/>
              <a:gd name="connsiteX3" fmla="*/ 5389665 w 5389665"/>
              <a:gd name="connsiteY3" fmla="*/ 611904 h 622973"/>
              <a:gd name="connsiteX4" fmla="*/ 0 w 5389665"/>
              <a:gd name="connsiteY4" fmla="*/ 622973 h 622973"/>
              <a:gd name="connsiteX5" fmla="*/ 932 w 5389665"/>
              <a:gd name="connsiteY5" fmla="*/ 292143 h 622973"/>
              <a:gd name="connsiteX0" fmla="*/ 932 w 5389665"/>
              <a:gd name="connsiteY0" fmla="*/ 292143 h 611904"/>
              <a:gd name="connsiteX1" fmla="*/ 286848 w 5389665"/>
              <a:gd name="connsiteY1" fmla="*/ 6227 h 611904"/>
              <a:gd name="connsiteX2" fmla="*/ 5384572 w 5389665"/>
              <a:gd name="connsiteY2" fmla="*/ 0 h 611904"/>
              <a:gd name="connsiteX3" fmla="*/ 5389665 w 5389665"/>
              <a:gd name="connsiteY3" fmla="*/ 611904 h 611904"/>
              <a:gd name="connsiteX4" fmla="*/ 0 w 5389665"/>
              <a:gd name="connsiteY4" fmla="*/ 611881 h 611904"/>
              <a:gd name="connsiteX5" fmla="*/ 932 w 5389665"/>
              <a:gd name="connsiteY5" fmla="*/ 292143 h 611904"/>
              <a:gd name="connsiteX0" fmla="*/ 932 w 5389665"/>
              <a:gd name="connsiteY0" fmla="*/ 292143 h 611881"/>
              <a:gd name="connsiteX1" fmla="*/ 286848 w 5389665"/>
              <a:gd name="connsiteY1" fmla="*/ 6227 h 611881"/>
              <a:gd name="connsiteX2" fmla="*/ 5384572 w 5389665"/>
              <a:gd name="connsiteY2" fmla="*/ 0 h 611881"/>
              <a:gd name="connsiteX3" fmla="*/ 5389665 w 5389665"/>
              <a:gd name="connsiteY3" fmla="*/ 545355 h 611881"/>
              <a:gd name="connsiteX4" fmla="*/ 0 w 5389665"/>
              <a:gd name="connsiteY4" fmla="*/ 611881 h 611881"/>
              <a:gd name="connsiteX5" fmla="*/ 932 w 5389665"/>
              <a:gd name="connsiteY5" fmla="*/ 292143 h 611881"/>
              <a:gd name="connsiteX0" fmla="*/ 932 w 5389665"/>
              <a:gd name="connsiteY0" fmla="*/ 292143 h 611881"/>
              <a:gd name="connsiteX1" fmla="*/ 286848 w 5389665"/>
              <a:gd name="connsiteY1" fmla="*/ 6227 h 611881"/>
              <a:gd name="connsiteX2" fmla="*/ 5384572 w 5389665"/>
              <a:gd name="connsiteY2" fmla="*/ 0 h 611881"/>
              <a:gd name="connsiteX3" fmla="*/ 5389665 w 5389665"/>
              <a:gd name="connsiteY3" fmla="*/ 489897 h 611881"/>
              <a:gd name="connsiteX4" fmla="*/ 0 w 5389665"/>
              <a:gd name="connsiteY4" fmla="*/ 611881 h 611881"/>
              <a:gd name="connsiteX5" fmla="*/ 932 w 5389665"/>
              <a:gd name="connsiteY5" fmla="*/ 292143 h 611881"/>
              <a:gd name="connsiteX0" fmla="*/ 932 w 5389665"/>
              <a:gd name="connsiteY0" fmla="*/ 292143 h 611881"/>
              <a:gd name="connsiteX1" fmla="*/ 286848 w 5389665"/>
              <a:gd name="connsiteY1" fmla="*/ 6227 h 611881"/>
              <a:gd name="connsiteX2" fmla="*/ 5384572 w 5389665"/>
              <a:gd name="connsiteY2" fmla="*/ 0 h 611881"/>
              <a:gd name="connsiteX3" fmla="*/ 5389665 w 5389665"/>
              <a:gd name="connsiteY3" fmla="*/ 534263 h 611881"/>
              <a:gd name="connsiteX4" fmla="*/ 0 w 5389665"/>
              <a:gd name="connsiteY4" fmla="*/ 611881 h 611881"/>
              <a:gd name="connsiteX5" fmla="*/ 932 w 5389665"/>
              <a:gd name="connsiteY5" fmla="*/ 292143 h 611881"/>
              <a:gd name="connsiteX0" fmla="*/ 932 w 5389665"/>
              <a:gd name="connsiteY0" fmla="*/ 292143 h 539787"/>
              <a:gd name="connsiteX1" fmla="*/ 286848 w 5389665"/>
              <a:gd name="connsiteY1" fmla="*/ 6227 h 539787"/>
              <a:gd name="connsiteX2" fmla="*/ 5384572 w 5389665"/>
              <a:gd name="connsiteY2" fmla="*/ 0 h 539787"/>
              <a:gd name="connsiteX3" fmla="*/ 5389665 w 5389665"/>
              <a:gd name="connsiteY3" fmla="*/ 534263 h 539787"/>
              <a:gd name="connsiteX4" fmla="*/ 0 w 5389665"/>
              <a:gd name="connsiteY4" fmla="*/ 539787 h 539787"/>
              <a:gd name="connsiteX5" fmla="*/ 932 w 5389665"/>
              <a:gd name="connsiteY5" fmla="*/ 292143 h 539787"/>
              <a:gd name="connsiteX0" fmla="*/ 932 w 5389665"/>
              <a:gd name="connsiteY0" fmla="*/ 292143 h 534263"/>
              <a:gd name="connsiteX1" fmla="*/ 286848 w 5389665"/>
              <a:gd name="connsiteY1" fmla="*/ 6227 h 534263"/>
              <a:gd name="connsiteX2" fmla="*/ 5384572 w 5389665"/>
              <a:gd name="connsiteY2" fmla="*/ 0 h 534263"/>
              <a:gd name="connsiteX3" fmla="*/ 5389665 w 5389665"/>
              <a:gd name="connsiteY3" fmla="*/ 534263 h 534263"/>
              <a:gd name="connsiteX4" fmla="*/ 0 w 5389665"/>
              <a:gd name="connsiteY4" fmla="*/ 534241 h 534263"/>
              <a:gd name="connsiteX5" fmla="*/ 932 w 5389665"/>
              <a:gd name="connsiteY5" fmla="*/ 292143 h 534263"/>
              <a:gd name="connsiteX0" fmla="*/ 932 w 5389665"/>
              <a:gd name="connsiteY0" fmla="*/ 292143 h 611233"/>
              <a:gd name="connsiteX1" fmla="*/ 286848 w 5389665"/>
              <a:gd name="connsiteY1" fmla="*/ 6227 h 611233"/>
              <a:gd name="connsiteX2" fmla="*/ 5384572 w 5389665"/>
              <a:gd name="connsiteY2" fmla="*/ 0 h 611233"/>
              <a:gd name="connsiteX3" fmla="*/ 5389665 w 5389665"/>
              <a:gd name="connsiteY3" fmla="*/ 611233 h 611233"/>
              <a:gd name="connsiteX4" fmla="*/ 0 w 5389665"/>
              <a:gd name="connsiteY4" fmla="*/ 534241 h 611233"/>
              <a:gd name="connsiteX5" fmla="*/ 932 w 5389665"/>
              <a:gd name="connsiteY5" fmla="*/ 292143 h 611233"/>
              <a:gd name="connsiteX0" fmla="*/ 932 w 5389665"/>
              <a:gd name="connsiteY0" fmla="*/ 292143 h 611233"/>
              <a:gd name="connsiteX1" fmla="*/ 286848 w 5389665"/>
              <a:gd name="connsiteY1" fmla="*/ 6227 h 611233"/>
              <a:gd name="connsiteX2" fmla="*/ 5384572 w 5389665"/>
              <a:gd name="connsiteY2" fmla="*/ 0 h 611233"/>
              <a:gd name="connsiteX3" fmla="*/ 5389665 w 5389665"/>
              <a:gd name="connsiteY3" fmla="*/ 611233 h 611233"/>
              <a:gd name="connsiteX4" fmla="*/ 0 w 5389665"/>
              <a:gd name="connsiteY4" fmla="*/ 603514 h 611233"/>
              <a:gd name="connsiteX5" fmla="*/ 932 w 5389665"/>
              <a:gd name="connsiteY5" fmla="*/ 292143 h 611233"/>
              <a:gd name="connsiteX0" fmla="*/ 932 w 5389665"/>
              <a:gd name="connsiteY0" fmla="*/ 292143 h 611233"/>
              <a:gd name="connsiteX1" fmla="*/ 286848 w 5389665"/>
              <a:gd name="connsiteY1" fmla="*/ 6227 h 611233"/>
              <a:gd name="connsiteX2" fmla="*/ 4399360 w 5389665"/>
              <a:gd name="connsiteY2" fmla="*/ 0 h 611233"/>
              <a:gd name="connsiteX3" fmla="*/ 5389665 w 5389665"/>
              <a:gd name="connsiteY3" fmla="*/ 611233 h 611233"/>
              <a:gd name="connsiteX4" fmla="*/ 0 w 5389665"/>
              <a:gd name="connsiteY4" fmla="*/ 603514 h 611233"/>
              <a:gd name="connsiteX5" fmla="*/ 932 w 5389665"/>
              <a:gd name="connsiteY5" fmla="*/ 292143 h 611233"/>
              <a:gd name="connsiteX0" fmla="*/ 932 w 4419847"/>
              <a:gd name="connsiteY0" fmla="*/ 292143 h 603536"/>
              <a:gd name="connsiteX1" fmla="*/ 286848 w 4419847"/>
              <a:gd name="connsiteY1" fmla="*/ 6227 h 603536"/>
              <a:gd name="connsiteX2" fmla="*/ 4399360 w 4419847"/>
              <a:gd name="connsiteY2" fmla="*/ 0 h 603536"/>
              <a:gd name="connsiteX3" fmla="*/ 4419847 w 4419847"/>
              <a:gd name="connsiteY3" fmla="*/ 603536 h 603536"/>
              <a:gd name="connsiteX4" fmla="*/ 0 w 4419847"/>
              <a:gd name="connsiteY4" fmla="*/ 603514 h 603536"/>
              <a:gd name="connsiteX5" fmla="*/ 932 w 4419847"/>
              <a:gd name="connsiteY5" fmla="*/ 292143 h 603536"/>
              <a:gd name="connsiteX0" fmla="*/ 932 w 4401704"/>
              <a:gd name="connsiteY0" fmla="*/ 292143 h 603536"/>
              <a:gd name="connsiteX1" fmla="*/ 286848 w 4401704"/>
              <a:gd name="connsiteY1" fmla="*/ 6227 h 603536"/>
              <a:gd name="connsiteX2" fmla="*/ 4399360 w 4401704"/>
              <a:gd name="connsiteY2" fmla="*/ 0 h 603536"/>
              <a:gd name="connsiteX3" fmla="*/ 4401704 w 4401704"/>
              <a:gd name="connsiteY3" fmla="*/ 603536 h 603536"/>
              <a:gd name="connsiteX4" fmla="*/ 0 w 4401704"/>
              <a:gd name="connsiteY4" fmla="*/ 603514 h 603536"/>
              <a:gd name="connsiteX5" fmla="*/ 932 w 4401704"/>
              <a:gd name="connsiteY5" fmla="*/ 292143 h 603536"/>
              <a:gd name="connsiteX0" fmla="*/ 932 w 4399595"/>
              <a:gd name="connsiteY0" fmla="*/ 292143 h 603514"/>
              <a:gd name="connsiteX1" fmla="*/ 286848 w 4399595"/>
              <a:gd name="connsiteY1" fmla="*/ 6227 h 603514"/>
              <a:gd name="connsiteX2" fmla="*/ 4399360 w 4399595"/>
              <a:gd name="connsiteY2" fmla="*/ 0 h 603514"/>
              <a:gd name="connsiteX3" fmla="*/ 4394649 w 4399595"/>
              <a:gd name="connsiteY3" fmla="*/ 413036 h 603514"/>
              <a:gd name="connsiteX4" fmla="*/ 0 w 4399595"/>
              <a:gd name="connsiteY4" fmla="*/ 603514 h 603514"/>
              <a:gd name="connsiteX5" fmla="*/ 932 w 4399595"/>
              <a:gd name="connsiteY5" fmla="*/ 292143 h 603514"/>
              <a:gd name="connsiteX0" fmla="*/ 932 w 4399595"/>
              <a:gd name="connsiteY0" fmla="*/ 292143 h 603514"/>
              <a:gd name="connsiteX1" fmla="*/ 286848 w 4399595"/>
              <a:gd name="connsiteY1" fmla="*/ 6227 h 603514"/>
              <a:gd name="connsiteX2" fmla="*/ 4399360 w 4399595"/>
              <a:gd name="connsiteY2" fmla="*/ 0 h 603514"/>
              <a:gd name="connsiteX3" fmla="*/ 4394649 w 4399595"/>
              <a:gd name="connsiteY3" fmla="*/ 469481 h 603514"/>
              <a:gd name="connsiteX4" fmla="*/ 0 w 4399595"/>
              <a:gd name="connsiteY4" fmla="*/ 603514 h 603514"/>
              <a:gd name="connsiteX5" fmla="*/ 932 w 4399595"/>
              <a:gd name="connsiteY5" fmla="*/ 292143 h 603514"/>
              <a:gd name="connsiteX0" fmla="*/ 7988 w 4406651"/>
              <a:gd name="connsiteY0" fmla="*/ 292143 h 476514"/>
              <a:gd name="connsiteX1" fmla="*/ 293904 w 4406651"/>
              <a:gd name="connsiteY1" fmla="*/ 6227 h 476514"/>
              <a:gd name="connsiteX2" fmla="*/ 4406416 w 4406651"/>
              <a:gd name="connsiteY2" fmla="*/ 0 h 476514"/>
              <a:gd name="connsiteX3" fmla="*/ 4401705 w 4406651"/>
              <a:gd name="connsiteY3" fmla="*/ 469481 h 476514"/>
              <a:gd name="connsiteX4" fmla="*/ 0 w 4406651"/>
              <a:gd name="connsiteY4" fmla="*/ 476514 h 476514"/>
              <a:gd name="connsiteX5" fmla="*/ 7988 w 4406651"/>
              <a:gd name="connsiteY5" fmla="*/ 292143 h 476514"/>
              <a:gd name="connsiteX0" fmla="*/ 11 w 4398674"/>
              <a:gd name="connsiteY0" fmla="*/ 292143 h 476514"/>
              <a:gd name="connsiteX1" fmla="*/ 285927 w 4398674"/>
              <a:gd name="connsiteY1" fmla="*/ 6227 h 476514"/>
              <a:gd name="connsiteX2" fmla="*/ 4398439 w 4398674"/>
              <a:gd name="connsiteY2" fmla="*/ 0 h 476514"/>
              <a:gd name="connsiteX3" fmla="*/ 4393728 w 4398674"/>
              <a:gd name="connsiteY3" fmla="*/ 469481 h 476514"/>
              <a:gd name="connsiteX4" fmla="*/ 6134 w 4398674"/>
              <a:gd name="connsiteY4" fmla="*/ 476514 h 476514"/>
              <a:gd name="connsiteX5" fmla="*/ 11 w 4398674"/>
              <a:gd name="connsiteY5" fmla="*/ 292143 h 476514"/>
              <a:gd name="connsiteX0" fmla="*/ 20 w 4398683"/>
              <a:gd name="connsiteY0" fmla="*/ 292143 h 476514"/>
              <a:gd name="connsiteX1" fmla="*/ 285936 w 4398683"/>
              <a:gd name="connsiteY1" fmla="*/ 6227 h 476514"/>
              <a:gd name="connsiteX2" fmla="*/ 4398448 w 4398683"/>
              <a:gd name="connsiteY2" fmla="*/ 0 h 476514"/>
              <a:gd name="connsiteX3" fmla="*/ 4393737 w 4398683"/>
              <a:gd name="connsiteY3" fmla="*/ 469481 h 476514"/>
              <a:gd name="connsiteX4" fmla="*/ 6143 w 4398683"/>
              <a:gd name="connsiteY4" fmla="*/ 476514 h 476514"/>
              <a:gd name="connsiteX5" fmla="*/ 20 w 4398683"/>
              <a:gd name="connsiteY5" fmla="*/ 292143 h 476514"/>
              <a:gd name="connsiteX0" fmla="*/ 1103 w 4399766"/>
              <a:gd name="connsiteY0" fmla="*/ 292143 h 476514"/>
              <a:gd name="connsiteX1" fmla="*/ 287019 w 4399766"/>
              <a:gd name="connsiteY1" fmla="*/ 6227 h 476514"/>
              <a:gd name="connsiteX2" fmla="*/ 4399531 w 4399766"/>
              <a:gd name="connsiteY2" fmla="*/ 0 h 476514"/>
              <a:gd name="connsiteX3" fmla="*/ 4394820 w 4399766"/>
              <a:gd name="connsiteY3" fmla="*/ 469481 h 476514"/>
              <a:gd name="connsiteX4" fmla="*/ 1581 w 4399766"/>
              <a:gd name="connsiteY4" fmla="*/ 476514 h 476514"/>
              <a:gd name="connsiteX5" fmla="*/ 1103 w 4399766"/>
              <a:gd name="connsiteY5" fmla="*/ 292143 h 476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9766" h="476514">
                <a:moveTo>
                  <a:pt x="1103" y="292143"/>
                </a:moveTo>
                <a:cubicBezTo>
                  <a:pt x="1103" y="134236"/>
                  <a:pt x="129112" y="6227"/>
                  <a:pt x="287019" y="6227"/>
                </a:cubicBezTo>
                <a:lnTo>
                  <a:pt x="4399531" y="0"/>
                </a:lnTo>
                <a:cubicBezTo>
                  <a:pt x="4401229" y="203968"/>
                  <a:pt x="4393122" y="265513"/>
                  <a:pt x="4394820" y="469481"/>
                </a:cubicBezTo>
                <a:lnTo>
                  <a:pt x="1581" y="476514"/>
                </a:lnTo>
                <a:cubicBezTo>
                  <a:pt x="-1481" y="384328"/>
                  <a:pt x="792" y="402420"/>
                  <a:pt x="1103" y="292143"/>
                </a:cubicBezTo>
                <a:close/>
              </a:path>
            </a:pathLst>
          </a:cu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TextBox 22"/>
          <p:cNvSpPr txBox="1"/>
          <p:nvPr userDrawn="1"/>
        </p:nvSpPr>
        <p:spPr>
          <a:xfrm>
            <a:off x="8523400" y="4886895"/>
            <a:ext cx="322855" cy="215444"/>
          </a:xfrm>
          <a:prstGeom prst="rect">
            <a:avLst/>
          </a:prstGeom>
          <a:noFill/>
        </p:spPr>
        <p:txBody>
          <a:bodyPr wrap="square" rtlCol="0" anchor="t">
            <a:spAutoFit/>
          </a:bodyPr>
          <a:lstStyle/>
          <a:p>
            <a:fld id="{BBF15AE3-289C-014D-AAA6-6108CB8A5483}" type="slidenum">
              <a:rPr lang="en-US" sz="800" baseline="30000" smtClean="0">
                <a:solidFill>
                  <a:schemeClr val="tx1">
                    <a:lumMod val="50000"/>
                    <a:lumOff val="50000"/>
                  </a:schemeClr>
                </a:solidFill>
                <a:latin typeface="Arial" charset="0"/>
                <a:ea typeface="ＭＳ Ｐゴシック" charset="0"/>
                <a:cs typeface="ＭＳ Ｐゴシック" charset="0"/>
              </a:rPr>
              <a:pPr/>
              <a:t>‹#›</a:t>
            </a:fld>
            <a:r>
              <a:rPr lang="en-US" sz="1200" baseline="30000" dirty="0" smtClean="0">
                <a:solidFill>
                  <a:schemeClr val="tx1">
                    <a:lumMod val="50000"/>
                    <a:lumOff val="50000"/>
                  </a:schemeClr>
                </a:solidFill>
                <a:latin typeface="Arial" charset="0"/>
                <a:ea typeface="ＭＳ Ｐゴシック" charset="0"/>
                <a:cs typeface="ＭＳ Ｐゴシック" charset="0"/>
              </a:rPr>
              <a:t> </a:t>
            </a:r>
            <a:endParaRPr lang="en-US" sz="1200" dirty="0"/>
          </a:p>
        </p:txBody>
      </p:sp>
      <p:pic>
        <p:nvPicPr>
          <p:cNvPr id="24" name="Picture 23" descr="TP-LINK_Logo-final_gray30-02.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28217" y="4762204"/>
            <a:ext cx="782320" cy="363220"/>
          </a:xfrm>
          <a:prstGeom prst="rect">
            <a:avLst/>
          </a:prstGeom>
        </p:spPr>
      </p:pic>
      <p:sp>
        <p:nvSpPr>
          <p:cNvPr id="25" name="TextBox 24"/>
          <p:cNvSpPr txBox="1"/>
          <p:nvPr userDrawn="1"/>
        </p:nvSpPr>
        <p:spPr>
          <a:xfrm>
            <a:off x="4906451" y="4914016"/>
            <a:ext cx="2704069" cy="338554"/>
          </a:xfrm>
          <a:prstGeom prst="rect">
            <a:avLst/>
          </a:prstGeom>
          <a:noFill/>
        </p:spPr>
        <p:txBody>
          <a:bodyPr wrap="square" rtlCol="0" anchor="t">
            <a:spAutoFit/>
          </a:bodyPr>
          <a:lstStyle/>
          <a:p>
            <a:pPr algn="l">
              <a:defRPr/>
            </a:pPr>
            <a:r>
              <a:rPr lang="en-US" sz="800" baseline="30000" dirty="0" smtClean="0">
                <a:solidFill>
                  <a:schemeClr val="tx1">
                    <a:lumMod val="50000"/>
                    <a:lumOff val="50000"/>
                  </a:schemeClr>
                </a:solidFill>
                <a:latin typeface="Arial" charset="0"/>
                <a:ea typeface="ＭＳ Ｐゴシック" charset="0"/>
                <a:cs typeface="ＭＳ Ｐゴシック" charset="0"/>
              </a:rPr>
              <a:t>© 2016 TP-L</a:t>
            </a:r>
            <a:r>
              <a:rPr lang="en-US" altLang="zh-CN" sz="800" baseline="30000" dirty="0" smtClean="0">
                <a:solidFill>
                  <a:schemeClr val="tx1">
                    <a:lumMod val="50000"/>
                    <a:lumOff val="50000"/>
                  </a:schemeClr>
                </a:solidFill>
                <a:latin typeface="Arial" charset="0"/>
                <a:ea typeface="ＭＳ Ｐゴシック" charset="0"/>
                <a:cs typeface="ＭＳ Ｐゴシック" charset="0"/>
              </a:rPr>
              <a:t>ink</a:t>
            </a:r>
            <a:r>
              <a:rPr lang="en-US" sz="800" baseline="30000" dirty="0" smtClean="0">
                <a:solidFill>
                  <a:schemeClr val="tx1">
                    <a:lumMod val="50000"/>
                    <a:lumOff val="50000"/>
                  </a:schemeClr>
                </a:solidFill>
                <a:latin typeface="Arial" charset="0"/>
                <a:ea typeface="ＭＳ Ｐゴシック" charset="0"/>
                <a:cs typeface="ＭＳ Ｐゴシック" charset="0"/>
              </a:rPr>
              <a:t>, Inc. Confidential information. Not for distribution or reproduction.</a:t>
            </a:r>
            <a:endParaRPr lang="en-US" sz="800" dirty="0" smtClean="0">
              <a:solidFill>
                <a:schemeClr val="tx1">
                  <a:lumMod val="50000"/>
                  <a:lumOff val="50000"/>
                </a:schemeClr>
              </a:solidFill>
              <a:latin typeface="Arial"/>
              <a:cs typeface="Arial"/>
            </a:endParaRPr>
          </a:p>
          <a:p>
            <a:endParaRPr lang="en-US" sz="800" dirty="0"/>
          </a:p>
        </p:txBody>
      </p:sp>
      <p:sp>
        <p:nvSpPr>
          <p:cNvPr id="27" name="Text Placeholder 3"/>
          <p:cNvSpPr>
            <a:spLocks noGrp="1"/>
          </p:cNvSpPr>
          <p:nvPr>
            <p:ph type="body" sz="quarter" idx="12" hasCustomPrompt="1"/>
          </p:nvPr>
        </p:nvSpPr>
        <p:spPr>
          <a:xfrm>
            <a:off x="605036" y="386165"/>
            <a:ext cx="8094464" cy="214502"/>
          </a:xfrm>
          <a:prstGeom prst="rect">
            <a:avLst/>
          </a:prstGeom>
        </p:spPr>
        <p:txBody>
          <a:bodyPr vert="horz"/>
          <a:lstStyle>
            <a:lvl1pPr marL="0" indent="0">
              <a:buNone/>
              <a:defRPr sz="1100" b="0" i="0" u="none" baseline="0">
                <a:solidFill>
                  <a:srgbClr val="FFCC08"/>
                </a:solidFill>
                <a:latin typeface="+mj-lt"/>
              </a:defRPr>
            </a:lvl1pPr>
          </a:lstStyle>
          <a:p>
            <a:pPr lvl="0"/>
            <a:r>
              <a:rPr lang="en-US" b="0" dirty="0" smtClean="0"/>
              <a:t>AGENDA GOES HERE</a:t>
            </a:r>
            <a:endParaRPr lang="en-US" dirty="0"/>
          </a:p>
        </p:txBody>
      </p:sp>
      <p:sp>
        <p:nvSpPr>
          <p:cNvPr id="30" name="Title 1"/>
          <p:cNvSpPr>
            <a:spLocks noGrp="1"/>
          </p:cNvSpPr>
          <p:nvPr>
            <p:ph type="title" hasCustomPrompt="1"/>
          </p:nvPr>
        </p:nvSpPr>
        <p:spPr>
          <a:xfrm>
            <a:off x="583870" y="590226"/>
            <a:ext cx="8115630" cy="689010"/>
          </a:xfrm>
          <a:prstGeom prst="rect">
            <a:avLst/>
          </a:prstGeom>
          <a:ln>
            <a:noFill/>
          </a:ln>
        </p:spPr>
        <p:txBody>
          <a:bodyPr vert="horz"/>
          <a:lstStyle>
            <a:lvl1pPr algn="l">
              <a:lnSpc>
                <a:spcPct val="90000"/>
              </a:lnSpc>
              <a:defRPr sz="2000" b="1" i="0" baseline="0">
                <a:solidFill>
                  <a:srgbClr val="4ACBD6"/>
                </a:solidFill>
                <a:latin typeface="Arial"/>
                <a:cs typeface="Arial"/>
              </a:defRPr>
            </a:lvl1pPr>
          </a:lstStyle>
          <a:p>
            <a:pPr lvl="0"/>
            <a:r>
              <a:rPr lang="en-US" dirty="0" smtClean="0"/>
              <a:t>Click to Edit Headline</a:t>
            </a:r>
            <a:endParaRPr lang="en-US" dirty="0"/>
          </a:p>
        </p:txBody>
      </p:sp>
    </p:spTree>
    <p:extLst>
      <p:ext uri="{BB962C8B-B14F-4D97-AF65-F5344CB8AC3E}">
        <p14:creationId xmlns:p14="http://schemas.microsoft.com/office/powerpoint/2010/main" val="3765362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ody - Chart 04">
    <p:spTree>
      <p:nvGrpSpPr>
        <p:cNvPr id="1" name=""/>
        <p:cNvGrpSpPr/>
        <p:nvPr/>
      </p:nvGrpSpPr>
      <p:grpSpPr>
        <a:xfrm>
          <a:off x="0" y="0"/>
          <a:ext cx="0" cy="0"/>
          <a:chOff x="0" y="0"/>
          <a:chExt cx="0" cy="0"/>
        </a:xfrm>
      </p:grpSpPr>
      <p:sp>
        <p:nvSpPr>
          <p:cNvPr id="12" name="Content Placeholder 6"/>
          <p:cNvSpPr>
            <a:spLocks noGrp="1"/>
          </p:cNvSpPr>
          <p:nvPr>
            <p:ph sz="quarter" idx="15" hasCustomPrompt="1"/>
          </p:nvPr>
        </p:nvSpPr>
        <p:spPr>
          <a:xfrm>
            <a:off x="692730" y="1381692"/>
            <a:ext cx="7994073" cy="3008506"/>
          </a:xfrm>
          <a:prstGeom prst="rect">
            <a:avLst/>
          </a:prstGeom>
        </p:spPr>
        <p:txBody>
          <a:bodyPr vert="horz"/>
          <a:lstStyle>
            <a:lvl1pPr marL="0" indent="0">
              <a:lnSpc>
                <a:spcPct val="120000"/>
              </a:lnSpc>
              <a:buNone/>
              <a:defRPr sz="1400" baseline="0"/>
            </a:lvl1pPr>
          </a:lstStyle>
          <a:p>
            <a:pPr lvl="0"/>
            <a:r>
              <a:rPr lang="en-US" dirty="0" smtClean="0"/>
              <a:t>Chart Goes Here</a:t>
            </a:r>
            <a:endParaRPr lang="en-US" dirty="0"/>
          </a:p>
        </p:txBody>
      </p:sp>
      <p:sp>
        <p:nvSpPr>
          <p:cNvPr id="9" name="Rounded Rectangle 1"/>
          <p:cNvSpPr/>
          <p:nvPr userDrawn="1"/>
        </p:nvSpPr>
        <p:spPr>
          <a:xfrm>
            <a:off x="4750570" y="4797642"/>
            <a:ext cx="4399766" cy="357386"/>
          </a:xfrm>
          <a:custGeom>
            <a:avLst/>
            <a:gdLst>
              <a:gd name="connsiteX0" fmla="*/ 0 w 14963586"/>
              <a:gd name="connsiteY0" fmla="*/ 285916 h 1715462"/>
              <a:gd name="connsiteX1" fmla="*/ 285916 w 14963586"/>
              <a:gd name="connsiteY1" fmla="*/ 0 h 1715462"/>
              <a:gd name="connsiteX2" fmla="*/ 14677670 w 14963586"/>
              <a:gd name="connsiteY2" fmla="*/ 0 h 1715462"/>
              <a:gd name="connsiteX3" fmla="*/ 14963586 w 14963586"/>
              <a:gd name="connsiteY3" fmla="*/ 285916 h 1715462"/>
              <a:gd name="connsiteX4" fmla="*/ 14963586 w 14963586"/>
              <a:gd name="connsiteY4" fmla="*/ 1429546 h 1715462"/>
              <a:gd name="connsiteX5" fmla="*/ 14677670 w 14963586"/>
              <a:gd name="connsiteY5" fmla="*/ 1715462 h 1715462"/>
              <a:gd name="connsiteX6" fmla="*/ 285916 w 14963586"/>
              <a:gd name="connsiteY6" fmla="*/ 1715462 h 1715462"/>
              <a:gd name="connsiteX7" fmla="*/ 0 w 14963586"/>
              <a:gd name="connsiteY7" fmla="*/ 1429546 h 1715462"/>
              <a:gd name="connsiteX8" fmla="*/ 0 w 14963586"/>
              <a:gd name="connsiteY8" fmla="*/ 285916 h 1715462"/>
              <a:gd name="connsiteX0" fmla="*/ 0 w 14963586"/>
              <a:gd name="connsiteY0" fmla="*/ 285916 h 1715462"/>
              <a:gd name="connsiteX1" fmla="*/ 285916 w 14963586"/>
              <a:gd name="connsiteY1" fmla="*/ 0 h 1715462"/>
              <a:gd name="connsiteX2" fmla="*/ 6588747 w 14963586"/>
              <a:gd name="connsiteY2" fmla="*/ 0 h 1715462"/>
              <a:gd name="connsiteX3" fmla="*/ 14963586 w 14963586"/>
              <a:gd name="connsiteY3" fmla="*/ 285916 h 1715462"/>
              <a:gd name="connsiteX4" fmla="*/ 14963586 w 14963586"/>
              <a:gd name="connsiteY4" fmla="*/ 1429546 h 1715462"/>
              <a:gd name="connsiteX5" fmla="*/ 14677670 w 14963586"/>
              <a:gd name="connsiteY5" fmla="*/ 1715462 h 1715462"/>
              <a:gd name="connsiteX6" fmla="*/ 285916 w 14963586"/>
              <a:gd name="connsiteY6" fmla="*/ 1715462 h 1715462"/>
              <a:gd name="connsiteX7" fmla="*/ 0 w 14963586"/>
              <a:gd name="connsiteY7" fmla="*/ 1429546 h 1715462"/>
              <a:gd name="connsiteX8" fmla="*/ 0 w 14963586"/>
              <a:gd name="connsiteY8" fmla="*/ 285916 h 1715462"/>
              <a:gd name="connsiteX0" fmla="*/ 0 w 14963586"/>
              <a:gd name="connsiteY0" fmla="*/ 285916 h 1715462"/>
              <a:gd name="connsiteX1" fmla="*/ 285916 w 14963586"/>
              <a:gd name="connsiteY1" fmla="*/ 0 h 1715462"/>
              <a:gd name="connsiteX2" fmla="*/ 6588747 w 14963586"/>
              <a:gd name="connsiteY2" fmla="*/ 0 h 1715462"/>
              <a:gd name="connsiteX3" fmla="*/ 14963586 w 14963586"/>
              <a:gd name="connsiteY3" fmla="*/ 285916 h 1715462"/>
              <a:gd name="connsiteX4" fmla="*/ 7206817 w 14963586"/>
              <a:gd name="connsiteY4" fmla="*/ 1312315 h 1715462"/>
              <a:gd name="connsiteX5" fmla="*/ 14677670 w 14963586"/>
              <a:gd name="connsiteY5" fmla="*/ 1715462 h 1715462"/>
              <a:gd name="connsiteX6" fmla="*/ 285916 w 14963586"/>
              <a:gd name="connsiteY6" fmla="*/ 1715462 h 1715462"/>
              <a:gd name="connsiteX7" fmla="*/ 0 w 14963586"/>
              <a:gd name="connsiteY7" fmla="*/ 1429546 h 1715462"/>
              <a:gd name="connsiteX8" fmla="*/ 0 w 14963586"/>
              <a:gd name="connsiteY8" fmla="*/ 285916 h 1715462"/>
              <a:gd name="connsiteX0" fmla="*/ 0 w 14963586"/>
              <a:gd name="connsiteY0" fmla="*/ 285916 h 1715462"/>
              <a:gd name="connsiteX1" fmla="*/ 285916 w 14963586"/>
              <a:gd name="connsiteY1" fmla="*/ 0 h 1715462"/>
              <a:gd name="connsiteX2" fmla="*/ 6588747 w 14963586"/>
              <a:gd name="connsiteY2" fmla="*/ 0 h 1715462"/>
              <a:gd name="connsiteX3" fmla="*/ 14963586 w 14963586"/>
              <a:gd name="connsiteY3" fmla="*/ 285916 h 1715462"/>
              <a:gd name="connsiteX4" fmla="*/ 14677670 w 14963586"/>
              <a:gd name="connsiteY4" fmla="*/ 1715462 h 1715462"/>
              <a:gd name="connsiteX5" fmla="*/ 285916 w 14963586"/>
              <a:gd name="connsiteY5" fmla="*/ 1715462 h 1715462"/>
              <a:gd name="connsiteX6" fmla="*/ 0 w 14963586"/>
              <a:gd name="connsiteY6" fmla="*/ 1429546 h 1715462"/>
              <a:gd name="connsiteX7" fmla="*/ 0 w 14963586"/>
              <a:gd name="connsiteY7" fmla="*/ 285916 h 1715462"/>
              <a:gd name="connsiteX0" fmla="*/ 0 w 14787939"/>
              <a:gd name="connsiteY0" fmla="*/ 285916 h 1715462"/>
              <a:gd name="connsiteX1" fmla="*/ 285916 w 14787939"/>
              <a:gd name="connsiteY1" fmla="*/ 0 h 1715462"/>
              <a:gd name="connsiteX2" fmla="*/ 6588747 w 14787939"/>
              <a:gd name="connsiteY2" fmla="*/ 0 h 1715462"/>
              <a:gd name="connsiteX3" fmla="*/ 14677670 w 14787939"/>
              <a:gd name="connsiteY3" fmla="*/ 1715462 h 1715462"/>
              <a:gd name="connsiteX4" fmla="*/ 285916 w 14787939"/>
              <a:gd name="connsiteY4" fmla="*/ 1715462 h 1715462"/>
              <a:gd name="connsiteX5" fmla="*/ 0 w 14787939"/>
              <a:gd name="connsiteY5" fmla="*/ 1429546 h 1715462"/>
              <a:gd name="connsiteX6" fmla="*/ 0 w 14787939"/>
              <a:gd name="connsiteY6" fmla="*/ 285916 h 1715462"/>
              <a:gd name="connsiteX0" fmla="*/ 0 w 14787939"/>
              <a:gd name="connsiteY0" fmla="*/ 285916 h 1715462"/>
              <a:gd name="connsiteX1" fmla="*/ 285916 w 14787939"/>
              <a:gd name="connsiteY1" fmla="*/ 0 h 1715462"/>
              <a:gd name="connsiteX2" fmla="*/ 6588747 w 14787939"/>
              <a:gd name="connsiteY2" fmla="*/ 0 h 1715462"/>
              <a:gd name="connsiteX3" fmla="*/ 14677670 w 14787939"/>
              <a:gd name="connsiteY3" fmla="*/ 1715462 h 1715462"/>
              <a:gd name="connsiteX4" fmla="*/ 0 w 14787939"/>
              <a:gd name="connsiteY4" fmla="*/ 1429546 h 1715462"/>
              <a:gd name="connsiteX5" fmla="*/ 0 w 14787939"/>
              <a:gd name="connsiteY5" fmla="*/ 285916 h 1715462"/>
              <a:gd name="connsiteX0" fmla="*/ 0 w 14801719"/>
              <a:gd name="connsiteY0" fmla="*/ 285916 h 1715706"/>
              <a:gd name="connsiteX1" fmla="*/ 285916 w 14801719"/>
              <a:gd name="connsiteY1" fmla="*/ 0 h 1715706"/>
              <a:gd name="connsiteX2" fmla="*/ 6588747 w 14801719"/>
              <a:gd name="connsiteY2" fmla="*/ 0 h 1715706"/>
              <a:gd name="connsiteX3" fmla="*/ 14677670 w 14801719"/>
              <a:gd name="connsiteY3" fmla="*/ 1715462 h 1715706"/>
              <a:gd name="connsiteX4" fmla="*/ 0 w 14801719"/>
              <a:gd name="connsiteY4" fmla="*/ 1429546 h 1715706"/>
              <a:gd name="connsiteX5" fmla="*/ 0 w 14801719"/>
              <a:gd name="connsiteY5" fmla="*/ 285916 h 1715706"/>
              <a:gd name="connsiteX0" fmla="*/ 0 w 7624135"/>
              <a:gd name="connsiteY0" fmla="*/ 285916 h 1520359"/>
              <a:gd name="connsiteX1" fmla="*/ 285916 w 7624135"/>
              <a:gd name="connsiteY1" fmla="*/ 0 h 1520359"/>
              <a:gd name="connsiteX2" fmla="*/ 6588747 w 7624135"/>
              <a:gd name="connsiteY2" fmla="*/ 0 h 1520359"/>
              <a:gd name="connsiteX3" fmla="*/ 5494593 w 7624135"/>
              <a:gd name="connsiteY3" fmla="*/ 1520077 h 1520359"/>
              <a:gd name="connsiteX4" fmla="*/ 0 w 7624135"/>
              <a:gd name="connsiteY4" fmla="*/ 1429546 h 1520359"/>
              <a:gd name="connsiteX5" fmla="*/ 0 w 7624135"/>
              <a:gd name="connsiteY5" fmla="*/ 285916 h 1520359"/>
              <a:gd name="connsiteX0" fmla="*/ 0 w 6588747"/>
              <a:gd name="connsiteY0" fmla="*/ 285916 h 1520525"/>
              <a:gd name="connsiteX1" fmla="*/ 285916 w 6588747"/>
              <a:gd name="connsiteY1" fmla="*/ 0 h 1520525"/>
              <a:gd name="connsiteX2" fmla="*/ 6588747 w 6588747"/>
              <a:gd name="connsiteY2" fmla="*/ 0 h 1520525"/>
              <a:gd name="connsiteX3" fmla="*/ 5494593 w 6588747"/>
              <a:gd name="connsiteY3" fmla="*/ 1520077 h 1520525"/>
              <a:gd name="connsiteX4" fmla="*/ 0 w 6588747"/>
              <a:gd name="connsiteY4" fmla="*/ 1429546 h 1520525"/>
              <a:gd name="connsiteX5" fmla="*/ 0 w 6588747"/>
              <a:gd name="connsiteY5" fmla="*/ 285916 h 1520525"/>
              <a:gd name="connsiteX0" fmla="*/ 0 w 6588747"/>
              <a:gd name="connsiteY0" fmla="*/ 285916 h 1520077"/>
              <a:gd name="connsiteX1" fmla="*/ 285916 w 6588747"/>
              <a:gd name="connsiteY1" fmla="*/ 0 h 1520077"/>
              <a:gd name="connsiteX2" fmla="*/ 6588747 w 6588747"/>
              <a:gd name="connsiteY2" fmla="*/ 0 h 1520077"/>
              <a:gd name="connsiteX3" fmla="*/ 5494593 w 6588747"/>
              <a:gd name="connsiteY3" fmla="*/ 1520077 h 1520077"/>
              <a:gd name="connsiteX4" fmla="*/ 0 w 6588747"/>
              <a:gd name="connsiteY4" fmla="*/ 1429546 h 1520077"/>
              <a:gd name="connsiteX5" fmla="*/ 0 w 6588747"/>
              <a:gd name="connsiteY5" fmla="*/ 285916 h 1520077"/>
              <a:gd name="connsiteX0" fmla="*/ 0 w 5494593"/>
              <a:gd name="connsiteY0" fmla="*/ 285916 h 1520077"/>
              <a:gd name="connsiteX1" fmla="*/ 285916 w 5494593"/>
              <a:gd name="connsiteY1" fmla="*/ 0 h 1520077"/>
              <a:gd name="connsiteX2" fmla="*/ 5400027 w 5494593"/>
              <a:gd name="connsiteY2" fmla="*/ 10160 h 1520077"/>
              <a:gd name="connsiteX3" fmla="*/ 5494593 w 5494593"/>
              <a:gd name="connsiteY3" fmla="*/ 1520077 h 1520077"/>
              <a:gd name="connsiteX4" fmla="*/ 0 w 5494593"/>
              <a:gd name="connsiteY4" fmla="*/ 1429546 h 1520077"/>
              <a:gd name="connsiteX5" fmla="*/ 0 w 5494593"/>
              <a:gd name="connsiteY5" fmla="*/ 285916 h 1520077"/>
              <a:gd name="connsiteX0" fmla="*/ 0 w 5423473"/>
              <a:gd name="connsiteY0" fmla="*/ 285916 h 1520077"/>
              <a:gd name="connsiteX1" fmla="*/ 285916 w 5423473"/>
              <a:gd name="connsiteY1" fmla="*/ 0 h 1520077"/>
              <a:gd name="connsiteX2" fmla="*/ 5400027 w 5423473"/>
              <a:gd name="connsiteY2" fmla="*/ 10160 h 1520077"/>
              <a:gd name="connsiteX3" fmla="*/ 5423473 w 5423473"/>
              <a:gd name="connsiteY3" fmla="*/ 1520077 h 1520077"/>
              <a:gd name="connsiteX4" fmla="*/ 0 w 5423473"/>
              <a:gd name="connsiteY4" fmla="*/ 1429546 h 1520077"/>
              <a:gd name="connsiteX5" fmla="*/ 0 w 5423473"/>
              <a:gd name="connsiteY5" fmla="*/ 285916 h 1520077"/>
              <a:gd name="connsiteX0" fmla="*/ 0 w 5423473"/>
              <a:gd name="connsiteY0" fmla="*/ 285916 h 1429546"/>
              <a:gd name="connsiteX1" fmla="*/ 285916 w 5423473"/>
              <a:gd name="connsiteY1" fmla="*/ 0 h 1429546"/>
              <a:gd name="connsiteX2" fmla="*/ 5400027 w 5423473"/>
              <a:gd name="connsiteY2" fmla="*/ 10160 h 1429546"/>
              <a:gd name="connsiteX3" fmla="*/ 5423473 w 5423473"/>
              <a:gd name="connsiteY3" fmla="*/ 778397 h 1429546"/>
              <a:gd name="connsiteX4" fmla="*/ 0 w 5423473"/>
              <a:gd name="connsiteY4" fmla="*/ 1429546 h 1429546"/>
              <a:gd name="connsiteX5" fmla="*/ 0 w 5423473"/>
              <a:gd name="connsiteY5" fmla="*/ 285916 h 1429546"/>
              <a:gd name="connsiteX0" fmla="*/ 0 w 5423473"/>
              <a:gd name="connsiteY0" fmla="*/ 285916 h 778397"/>
              <a:gd name="connsiteX1" fmla="*/ 285916 w 5423473"/>
              <a:gd name="connsiteY1" fmla="*/ 0 h 778397"/>
              <a:gd name="connsiteX2" fmla="*/ 5400027 w 5423473"/>
              <a:gd name="connsiteY2" fmla="*/ 10160 h 778397"/>
              <a:gd name="connsiteX3" fmla="*/ 5423473 w 5423473"/>
              <a:gd name="connsiteY3" fmla="*/ 778397 h 778397"/>
              <a:gd name="connsiteX4" fmla="*/ 10160 w 5423473"/>
              <a:gd name="connsiteY4" fmla="*/ 616746 h 778397"/>
              <a:gd name="connsiteX5" fmla="*/ 0 w 5423473"/>
              <a:gd name="connsiteY5" fmla="*/ 285916 h 778397"/>
              <a:gd name="connsiteX0" fmla="*/ 0 w 5413313"/>
              <a:gd name="connsiteY0" fmla="*/ 285916 h 616746"/>
              <a:gd name="connsiteX1" fmla="*/ 285916 w 5413313"/>
              <a:gd name="connsiteY1" fmla="*/ 0 h 616746"/>
              <a:gd name="connsiteX2" fmla="*/ 5400027 w 5413313"/>
              <a:gd name="connsiteY2" fmla="*/ 10160 h 616746"/>
              <a:gd name="connsiteX3" fmla="*/ 5413313 w 5413313"/>
              <a:gd name="connsiteY3" fmla="*/ 605677 h 616746"/>
              <a:gd name="connsiteX4" fmla="*/ 10160 w 5413313"/>
              <a:gd name="connsiteY4" fmla="*/ 616746 h 616746"/>
              <a:gd name="connsiteX5" fmla="*/ 0 w 5413313"/>
              <a:gd name="connsiteY5" fmla="*/ 285916 h 616746"/>
              <a:gd name="connsiteX0" fmla="*/ 0 w 5413313"/>
              <a:gd name="connsiteY0" fmla="*/ 285916 h 616746"/>
              <a:gd name="connsiteX1" fmla="*/ 285916 w 5413313"/>
              <a:gd name="connsiteY1" fmla="*/ 0 h 616746"/>
              <a:gd name="connsiteX2" fmla="*/ 5400027 w 5413313"/>
              <a:gd name="connsiteY2" fmla="*/ 10160 h 616746"/>
              <a:gd name="connsiteX3" fmla="*/ 5413313 w 5413313"/>
              <a:gd name="connsiteY3" fmla="*/ 605677 h 616746"/>
              <a:gd name="connsiteX4" fmla="*/ 10160 w 5413313"/>
              <a:gd name="connsiteY4" fmla="*/ 616746 h 616746"/>
              <a:gd name="connsiteX5" fmla="*/ 0 w 5413313"/>
              <a:gd name="connsiteY5" fmla="*/ 285916 h 616746"/>
              <a:gd name="connsiteX0" fmla="*/ 0 w 5400027"/>
              <a:gd name="connsiteY0" fmla="*/ 285916 h 616746"/>
              <a:gd name="connsiteX1" fmla="*/ 285916 w 5400027"/>
              <a:gd name="connsiteY1" fmla="*/ 0 h 616746"/>
              <a:gd name="connsiteX2" fmla="*/ 5400027 w 5400027"/>
              <a:gd name="connsiteY2" fmla="*/ 10160 h 616746"/>
              <a:gd name="connsiteX3" fmla="*/ 5388733 w 5400027"/>
              <a:gd name="connsiteY3" fmla="*/ 605677 h 616746"/>
              <a:gd name="connsiteX4" fmla="*/ 10160 w 5400027"/>
              <a:gd name="connsiteY4" fmla="*/ 616746 h 616746"/>
              <a:gd name="connsiteX5" fmla="*/ 0 w 5400027"/>
              <a:gd name="connsiteY5" fmla="*/ 285916 h 616746"/>
              <a:gd name="connsiteX0" fmla="*/ 0 w 5388733"/>
              <a:gd name="connsiteY0" fmla="*/ 292143 h 622973"/>
              <a:gd name="connsiteX1" fmla="*/ 285916 w 5388733"/>
              <a:gd name="connsiteY1" fmla="*/ 6227 h 622973"/>
              <a:gd name="connsiteX2" fmla="*/ 5383640 w 5388733"/>
              <a:gd name="connsiteY2" fmla="*/ 0 h 622973"/>
              <a:gd name="connsiteX3" fmla="*/ 5388733 w 5388733"/>
              <a:gd name="connsiteY3" fmla="*/ 611904 h 622973"/>
              <a:gd name="connsiteX4" fmla="*/ 10160 w 5388733"/>
              <a:gd name="connsiteY4" fmla="*/ 622973 h 622973"/>
              <a:gd name="connsiteX5" fmla="*/ 0 w 5388733"/>
              <a:gd name="connsiteY5" fmla="*/ 292143 h 622973"/>
              <a:gd name="connsiteX0" fmla="*/ 0 w 5388733"/>
              <a:gd name="connsiteY0" fmla="*/ 292143 h 622973"/>
              <a:gd name="connsiteX1" fmla="*/ 285916 w 5388733"/>
              <a:gd name="connsiteY1" fmla="*/ 6227 h 622973"/>
              <a:gd name="connsiteX2" fmla="*/ 5383640 w 5388733"/>
              <a:gd name="connsiteY2" fmla="*/ 0 h 622973"/>
              <a:gd name="connsiteX3" fmla="*/ 5388733 w 5388733"/>
              <a:gd name="connsiteY3" fmla="*/ 611904 h 622973"/>
              <a:gd name="connsiteX4" fmla="*/ 10160 w 5388733"/>
              <a:gd name="connsiteY4" fmla="*/ 622973 h 622973"/>
              <a:gd name="connsiteX5" fmla="*/ 0 w 5388733"/>
              <a:gd name="connsiteY5" fmla="*/ 292143 h 622973"/>
              <a:gd name="connsiteX0" fmla="*/ 932 w 5389665"/>
              <a:gd name="connsiteY0" fmla="*/ 292143 h 622973"/>
              <a:gd name="connsiteX1" fmla="*/ 286848 w 5389665"/>
              <a:gd name="connsiteY1" fmla="*/ 6227 h 622973"/>
              <a:gd name="connsiteX2" fmla="*/ 5384572 w 5389665"/>
              <a:gd name="connsiteY2" fmla="*/ 0 h 622973"/>
              <a:gd name="connsiteX3" fmla="*/ 5389665 w 5389665"/>
              <a:gd name="connsiteY3" fmla="*/ 611904 h 622973"/>
              <a:gd name="connsiteX4" fmla="*/ 0 w 5389665"/>
              <a:gd name="connsiteY4" fmla="*/ 622973 h 622973"/>
              <a:gd name="connsiteX5" fmla="*/ 932 w 5389665"/>
              <a:gd name="connsiteY5" fmla="*/ 292143 h 622973"/>
              <a:gd name="connsiteX0" fmla="*/ 932 w 5389665"/>
              <a:gd name="connsiteY0" fmla="*/ 292143 h 611904"/>
              <a:gd name="connsiteX1" fmla="*/ 286848 w 5389665"/>
              <a:gd name="connsiteY1" fmla="*/ 6227 h 611904"/>
              <a:gd name="connsiteX2" fmla="*/ 5384572 w 5389665"/>
              <a:gd name="connsiteY2" fmla="*/ 0 h 611904"/>
              <a:gd name="connsiteX3" fmla="*/ 5389665 w 5389665"/>
              <a:gd name="connsiteY3" fmla="*/ 611904 h 611904"/>
              <a:gd name="connsiteX4" fmla="*/ 0 w 5389665"/>
              <a:gd name="connsiteY4" fmla="*/ 611881 h 611904"/>
              <a:gd name="connsiteX5" fmla="*/ 932 w 5389665"/>
              <a:gd name="connsiteY5" fmla="*/ 292143 h 611904"/>
              <a:gd name="connsiteX0" fmla="*/ 932 w 5389665"/>
              <a:gd name="connsiteY0" fmla="*/ 292143 h 611881"/>
              <a:gd name="connsiteX1" fmla="*/ 286848 w 5389665"/>
              <a:gd name="connsiteY1" fmla="*/ 6227 h 611881"/>
              <a:gd name="connsiteX2" fmla="*/ 5384572 w 5389665"/>
              <a:gd name="connsiteY2" fmla="*/ 0 h 611881"/>
              <a:gd name="connsiteX3" fmla="*/ 5389665 w 5389665"/>
              <a:gd name="connsiteY3" fmla="*/ 545355 h 611881"/>
              <a:gd name="connsiteX4" fmla="*/ 0 w 5389665"/>
              <a:gd name="connsiteY4" fmla="*/ 611881 h 611881"/>
              <a:gd name="connsiteX5" fmla="*/ 932 w 5389665"/>
              <a:gd name="connsiteY5" fmla="*/ 292143 h 611881"/>
              <a:gd name="connsiteX0" fmla="*/ 932 w 5389665"/>
              <a:gd name="connsiteY0" fmla="*/ 292143 h 611881"/>
              <a:gd name="connsiteX1" fmla="*/ 286848 w 5389665"/>
              <a:gd name="connsiteY1" fmla="*/ 6227 h 611881"/>
              <a:gd name="connsiteX2" fmla="*/ 5384572 w 5389665"/>
              <a:gd name="connsiteY2" fmla="*/ 0 h 611881"/>
              <a:gd name="connsiteX3" fmla="*/ 5389665 w 5389665"/>
              <a:gd name="connsiteY3" fmla="*/ 489897 h 611881"/>
              <a:gd name="connsiteX4" fmla="*/ 0 w 5389665"/>
              <a:gd name="connsiteY4" fmla="*/ 611881 h 611881"/>
              <a:gd name="connsiteX5" fmla="*/ 932 w 5389665"/>
              <a:gd name="connsiteY5" fmla="*/ 292143 h 611881"/>
              <a:gd name="connsiteX0" fmla="*/ 932 w 5389665"/>
              <a:gd name="connsiteY0" fmla="*/ 292143 h 611881"/>
              <a:gd name="connsiteX1" fmla="*/ 286848 w 5389665"/>
              <a:gd name="connsiteY1" fmla="*/ 6227 h 611881"/>
              <a:gd name="connsiteX2" fmla="*/ 5384572 w 5389665"/>
              <a:gd name="connsiteY2" fmla="*/ 0 h 611881"/>
              <a:gd name="connsiteX3" fmla="*/ 5389665 w 5389665"/>
              <a:gd name="connsiteY3" fmla="*/ 534263 h 611881"/>
              <a:gd name="connsiteX4" fmla="*/ 0 w 5389665"/>
              <a:gd name="connsiteY4" fmla="*/ 611881 h 611881"/>
              <a:gd name="connsiteX5" fmla="*/ 932 w 5389665"/>
              <a:gd name="connsiteY5" fmla="*/ 292143 h 611881"/>
              <a:gd name="connsiteX0" fmla="*/ 932 w 5389665"/>
              <a:gd name="connsiteY0" fmla="*/ 292143 h 539787"/>
              <a:gd name="connsiteX1" fmla="*/ 286848 w 5389665"/>
              <a:gd name="connsiteY1" fmla="*/ 6227 h 539787"/>
              <a:gd name="connsiteX2" fmla="*/ 5384572 w 5389665"/>
              <a:gd name="connsiteY2" fmla="*/ 0 h 539787"/>
              <a:gd name="connsiteX3" fmla="*/ 5389665 w 5389665"/>
              <a:gd name="connsiteY3" fmla="*/ 534263 h 539787"/>
              <a:gd name="connsiteX4" fmla="*/ 0 w 5389665"/>
              <a:gd name="connsiteY4" fmla="*/ 539787 h 539787"/>
              <a:gd name="connsiteX5" fmla="*/ 932 w 5389665"/>
              <a:gd name="connsiteY5" fmla="*/ 292143 h 539787"/>
              <a:gd name="connsiteX0" fmla="*/ 932 w 5389665"/>
              <a:gd name="connsiteY0" fmla="*/ 292143 h 534263"/>
              <a:gd name="connsiteX1" fmla="*/ 286848 w 5389665"/>
              <a:gd name="connsiteY1" fmla="*/ 6227 h 534263"/>
              <a:gd name="connsiteX2" fmla="*/ 5384572 w 5389665"/>
              <a:gd name="connsiteY2" fmla="*/ 0 h 534263"/>
              <a:gd name="connsiteX3" fmla="*/ 5389665 w 5389665"/>
              <a:gd name="connsiteY3" fmla="*/ 534263 h 534263"/>
              <a:gd name="connsiteX4" fmla="*/ 0 w 5389665"/>
              <a:gd name="connsiteY4" fmla="*/ 534241 h 534263"/>
              <a:gd name="connsiteX5" fmla="*/ 932 w 5389665"/>
              <a:gd name="connsiteY5" fmla="*/ 292143 h 534263"/>
              <a:gd name="connsiteX0" fmla="*/ 932 w 5389665"/>
              <a:gd name="connsiteY0" fmla="*/ 292143 h 611233"/>
              <a:gd name="connsiteX1" fmla="*/ 286848 w 5389665"/>
              <a:gd name="connsiteY1" fmla="*/ 6227 h 611233"/>
              <a:gd name="connsiteX2" fmla="*/ 5384572 w 5389665"/>
              <a:gd name="connsiteY2" fmla="*/ 0 h 611233"/>
              <a:gd name="connsiteX3" fmla="*/ 5389665 w 5389665"/>
              <a:gd name="connsiteY3" fmla="*/ 611233 h 611233"/>
              <a:gd name="connsiteX4" fmla="*/ 0 w 5389665"/>
              <a:gd name="connsiteY4" fmla="*/ 534241 h 611233"/>
              <a:gd name="connsiteX5" fmla="*/ 932 w 5389665"/>
              <a:gd name="connsiteY5" fmla="*/ 292143 h 611233"/>
              <a:gd name="connsiteX0" fmla="*/ 932 w 5389665"/>
              <a:gd name="connsiteY0" fmla="*/ 292143 h 611233"/>
              <a:gd name="connsiteX1" fmla="*/ 286848 w 5389665"/>
              <a:gd name="connsiteY1" fmla="*/ 6227 h 611233"/>
              <a:gd name="connsiteX2" fmla="*/ 5384572 w 5389665"/>
              <a:gd name="connsiteY2" fmla="*/ 0 h 611233"/>
              <a:gd name="connsiteX3" fmla="*/ 5389665 w 5389665"/>
              <a:gd name="connsiteY3" fmla="*/ 611233 h 611233"/>
              <a:gd name="connsiteX4" fmla="*/ 0 w 5389665"/>
              <a:gd name="connsiteY4" fmla="*/ 603514 h 611233"/>
              <a:gd name="connsiteX5" fmla="*/ 932 w 5389665"/>
              <a:gd name="connsiteY5" fmla="*/ 292143 h 611233"/>
              <a:gd name="connsiteX0" fmla="*/ 932 w 5389665"/>
              <a:gd name="connsiteY0" fmla="*/ 292143 h 611233"/>
              <a:gd name="connsiteX1" fmla="*/ 286848 w 5389665"/>
              <a:gd name="connsiteY1" fmla="*/ 6227 h 611233"/>
              <a:gd name="connsiteX2" fmla="*/ 4399360 w 5389665"/>
              <a:gd name="connsiteY2" fmla="*/ 0 h 611233"/>
              <a:gd name="connsiteX3" fmla="*/ 5389665 w 5389665"/>
              <a:gd name="connsiteY3" fmla="*/ 611233 h 611233"/>
              <a:gd name="connsiteX4" fmla="*/ 0 w 5389665"/>
              <a:gd name="connsiteY4" fmla="*/ 603514 h 611233"/>
              <a:gd name="connsiteX5" fmla="*/ 932 w 5389665"/>
              <a:gd name="connsiteY5" fmla="*/ 292143 h 611233"/>
              <a:gd name="connsiteX0" fmla="*/ 932 w 4419847"/>
              <a:gd name="connsiteY0" fmla="*/ 292143 h 603536"/>
              <a:gd name="connsiteX1" fmla="*/ 286848 w 4419847"/>
              <a:gd name="connsiteY1" fmla="*/ 6227 h 603536"/>
              <a:gd name="connsiteX2" fmla="*/ 4399360 w 4419847"/>
              <a:gd name="connsiteY2" fmla="*/ 0 h 603536"/>
              <a:gd name="connsiteX3" fmla="*/ 4419847 w 4419847"/>
              <a:gd name="connsiteY3" fmla="*/ 603536 h 603536"/>
              <a:gd name="connsiteX4" fmla="*/ 0 w 4419847"/>
              <a:gd name="connsiteY4" fmla="*/ 603514 h 603536"/>
              <a:gd name="connsiteX5" fmla="*/ 932 w 4419847"/>
              <a:gd name="connsiteY5" fmla="*/ 292143 h 603536"/>
              <a:gd name="connsiteX0" fmla="*/ 932 w 4401704"/>
              <a:gd name="connsiteY0" fmla="*/ 292143 h 603536"/>
              <a:gd name="connsiteX1" fmla="*/ 286848 w 4401704"/>
              <a:gd name="connsiteY1" fmla="*/ 6227 h 603536"/>
              <a:gd name="connsiteX2" fmla="*/ 4399360 w 4401704"/>
              <a:gd name="connsiteY2" fmla="*/ 0 h 603536"/>
              <a:gd name="connsiteX3" fmla="*/ 4401704 w 4401704"/>
              <a:gd name="connsiteY3" fmla="*/ 603536 h 603536"/>
              <a:gd name="connsiteX4" fmla="*/ 0 w 4401704"/>
              <a:gd name="connsiteY4" fmla="*/ 603514 h 603536"/>
              <a:gd name="connsiteX5" fmla="*/ 932 w 4401704"/>
              <a:gd name="connsiteY5" fmla="*/ 292143 h 603536"/>
              <a:gd name="connsiteX0" fmla="*/ 932 w 4399595"/>
              <a:gd name="connsiteY0" fmla="*/ 292143 h 603514"/>
              <a:gd name="connsiteX1" fmla="*/ 286848 w 4399595"/>
              <a:gd name="connsiteY1" fmla="*/ 6227 h 603514"/>
              <a:gd name="connsiteX2" fmla="*/ 4399360 w 4399595"/>
              <a:gd name="connsiteY2" fmla="*/ 0 h 603514"/>
              <a:gd name="connsiteX3" fmla="*/ 4394649 w 4399595"/>
              <a:gd name="connsiteY3" fmla="*/ 413036 h 603514"/>
              <a:gd name="connsiteX4" fmla="*/ 0 w 4399595"/>
              <a:gd name="connsiteY4" fmla="*/ 603514 h 603514"/>
              <a:gd name="connsiteX5" fmla="*/ 932 w 4399595"/>
              <a:gd name="connsiteY5" fmla="*/ 292143 h 603514"/>
              <a:gd name="connsiteX0" fmla="*/ 932 w 4399595"/>
              <a:gd name="connsiteY0" fmla="*/ 292143 h 603514"/>
              <a:gd name="connsiteX1" fmla="*/ 286848 w 4399595"/>
              <a:gd name="connsiteY1" fmla="*/ 6227 h 603514"/>
              <a:gd name="connsiteX2" fmla="*/ 4399360 w 4399595"/>
              <a:gd name="connsiteY2" fmla="*/ 0 h 603514"/>
              <a:gd name="connsiteX3" fmla="*/ 4394649 w 4399595"/>
              <a:gd name="connsiteY3" fmla="*/ 469481 h 603514"/>
              <a:gd name="connsiteX4" fmla="*/ 0 w 4399595"/>
              <a:gd name="connsiteY4" fmla="*/ 603514 h 603514"/>
              <a:gd name="connsiteX5" fmla="*/ 932 w 4399595"/>
              <a:gd name="connsiteY5" fmla="*/ 292143 h 603514"/>
              <a:gd name="connsiteX0" fmla="*/ 7988 w 4406651"/>
              <a:gd name="connsiteY0" fmla="*/ 292143 h 476514"/>
              <a:gd name="connsiteX1" fmla="*/ 293904 w 4406651"/>
              <a:gd name="connsiteY1" fmla="*/ 6227 h 476514"/>
              <a:gd name="connsiteX2" fmla="*/ 4406416 w 4406651"/>
              <a:gd name="connsiteY2" fmla="*/ 0 h 476514"/>
              <a:gd name="connsiteX3" fmla="*/ 4401705 w 4406651"/>
              <a:gd name="connsiteY3" fmla="*/ 469481 h 476514"/>
              <a:gd name="connsiteX4" fmla="*/ 0 w 4406651"/>
              <a:gd name="connsiteY4" fmla="*/ 476514 h 476514"/>
              <a:gd name="connsiteX5" fmla="*/ 7988 w 4406651"/>
              <a:gd name="connsiteY5" fmla="*/ 292143 h 476514"/>
              <a:gd name="connsiteX0" fmla="*/ 11 w 4398674"/>
              <a:gd name="connsiteY0" fmla="*/ 292143 h 476514"/>
              <a:gd name="connsiteX1" fmla="*/ 285927 w 4398674"/>
              <a:gd name="connsiteY1" fmla="*/ 6227 h 476514"/>
              <a:gd name="connsiteX2" fmla="*/ 4398439 w 4398674"/>
              <a:gd name="connsiteY2" fmla="*/ 0 h 476514"/>
              <a:gd name="connsiteX3" fmla="*/ 4393728 w 4398674"/>
              <a:gd name="connsiteY3" fmla="*/ 469481 h 476514"/>
              <a:gd name="connsiteX4" fmla="*/ 6134 w 4398674"/>
              <a:gd name="connsiteY4" fmla="*/ 476514 h 476514"/>
              <a:gd name="connsiteX5" fmla="*/ 11 w 4398674"/>
              <a:gd name="connsiteY5" fmla="*/ 292143 h 476514"/>
              <a:gd name="connsiteX0" fmla="*/ 20 w 4398683"/>
              <a:gd name="connsiteY0" fmla="*/ 292143 h 476514"/>
              <a:gd name="connsiteX1" fmla="*/ 285936 w 4398683"/>
              <a:gd name="connsiteY1" fmla="*/ 6227 h 476514"/>
              <a:gd name="connsiteX2" fmla="*/ 4398448 w 4398683"/>
              <a:gd name="connsiteY2" fmla="*/ 0 h 476514"/>
              <a:gd name="connsiteX3" fmla="*/ 4393737 w 4398683"/>
              <a:gd name="connsiteY3" fmla="*/ 469481 h 476514"/>
              <a:gd name="connsiteX4" fmla="*/ 6143 w 4398683"/>
              <a:gd name="connsiteY4" fmla="*/ 476514 h 476514"/>
              <a:gd name="connsiteX5" fmla="*/ 20 w 4398683"/>
              <a:gd name="connsiteY5" fmla="*/ 292143 h 476514"/>
              <a:gd name="connsiteX0" fmla="*/ 1103 w 4399766"/>
              <a:gd name="connsiteY0" fmla="*/ 292143 h 476514"/>
              <a:gd name="connsiteX1" fmla="*/ 287019 w 4399766"/>
              <a:gd name="connsiteY1" fmla="*/ 6227 h 476514"/>
              <a:gd name="connsiteX2" fmla="*/ 4399531 w 4399766"/>
              <a:gd name="connsiteY2" fmla="*/ 0 h 476514"/>
              <a:gd name="connsiteX3" fmla="*/ 4394820 w 4399766"/>
              <a:gd name="connsiteY3" fmla="*/ 469481 h 476514"/>
              <a:gd name="connsiteX4" fmla="*/ 1581 w 4399766"/>
              <a:gd name="connsiteY4" fmla="*/ 476514 h 476514"/>
              <a:gd name="connsiteX5" fmla="*/ 1103 w 4399766"/>
              <a:gd name="connsiteY5" fmla="*/ 292143 h 476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9766" h="476514">
                <a:moveTo>
                  <a:pt x="1103" y="292143"/>
                </a:moveTo>
                <a:cubicBezTo>
                  <a:pt x="1103" y="134236"/>
                  <a:pt x="129112" y="6227"/>
                  <a:pt x="287019" y="6227"/>
                </a:cubicBezTo>
                <a:lnTo>
                  <a:pt x="4399531" y="0"/>
                </a:lnTo>
                <a:cubicBezTo>
                  <a:pt x="4401229" y="203968"/>
                  <a:pt x="4393122" y="265513"/>
                  <a:pt x="4394820" y="469481"/>
                </a:cubicBezTo>
                <a:lnTo>
                  <a:pt x="1581" y="476514"/>
                </a:lnTo>
                <a:cubicBezTo>
                  <a:pt x="-1481" y="384328"/>
                  <a:pt x="792" y="402420"/>
                  <a:pt x="1103" y="292143"/>
                </a:cubicBezTo>
                <a:close/>
              </a:path>
            </a:pathLst>
          </a:cu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extBox 12"/>
          <p:cNvSpPr txBox="1"/>
          <p:nvPr userDrawn="1"/>
        </p:nvSpPr>
        <p:spPr>
          <a:xfrm>
            <a:off x="8523400" y="4886895"/>
            <a:ext cx="322855" cy="215444"/>
          </a:xfrm>
          <a:prstGeom prst="rect">
            <a:avLst/>
          </a:prstGeom>
          <a:noFill/>
        </p:spPr>
        <p:txBody>
          <a:bodyPr wrap="square" rtlCol="0" anchor="t">
            <a:spAutoFit/>
          </a:bodyPr>
          <a:lstStyle/>
          <a:p>
            <a:fld id="{BBF15AE3-289C-014D-AAA6-6108CB8A5483}" type="slidenum">
              <a:rPr lang="en-US" sz="800" baseline="30000" smtClean="0">
                <a:solidFill>
                  <a:schemeClr val="tx1">
                    <a:lumMod val="50000"/>
                    <a:lumOff val="50000"/>
                  </a:schemeClr>
                </a:solidFill>
                <a:latin typeface="Arial" charset="0"/>
                <a:ea typeface="ＭＳ Ｐゴシック" charset="0"/>
                <a:cs typeface="ＭＳ Ｐゴシック" charset="0"/>
              </a:rPr>
              <a:pPr/>
              <a:t>‹#›</a:t>
            </a:fld>
            <a:r>
              <a:rPr lang="en-US" sz="1200" baseline="30000" dirty="0" smtClean="0">
                <a:solidFill>
                  <a:schemeClr val="tx1">
                    <a:lumMod val="50000"/>
                    <a:lumOff val="50000"/>
                  </a:schemeClr>
                </a:solidFill>
                <a:latin typeface="Arial" charset="0"/>
                <a:ea typeface="ＭＳ Ｐゴシック" charset="0"/>
                <a:cs typeface="ＭＳ Ｐゴシック" charset="0"/>
              </a:rPr>
              <a:t> </a:t>
            </a:r>
            <a:endParaRPr lang="en-US" sz="1200" dirty="0"/>
          </a:p>
        </p:txBody>
      </p:sp>
      <p:pic>
        <p:nvPicPr>
          <p:cNvPr id="18" name="Picture 17" descr="TP-LINK_Logo-final_gray30-02.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28217" y="4762204"/>
            <a:ext cx="782320" cy="363220"/>
          </a:xfrm>
          <a:prstGeom prst="rect">
            <a:avLst/>
          </a:prstGeom>
        </p:spPr>
      </p:pic>
      <p:sp>
        <p:nvSpPr>
          <p:cNvPr id="19" name="TextBox 18"/>
          <p:cNvSpPr txBox="1"/>
          <p:nvPr userDrawn="1"/>
        </p:nvSpPr>
        <p:spPr>
          <a:xfrm>
            <a:off x="4906451" y="4914016"/>
            <a:ext cx="2704069" cy="338554"/>
          </a:xfrm>
          <a:prstGeom prst="rect">
            <a:avLst/>
          </a:prstGeom>
          <a:noFill/>
        </p:spPr>
        <p:txBody>
          <a:bodyPr wrap="square" rtlCol="0" anchor="t">
            <a:spAutoFit/>
          </a:bodyPr>
          <a:lstStyle/>
          <a:p>
            <a:pPr algn="l">
              <a:defRPr/>
            </a:pPr>
            <a:r>
              <a:rPr lang="en-US" sz="800" baseline="30000" dirty="0" smtClean="0">
                <a:solidFill>
                  <a:schemeClr val="tx1">
                    <a:lumMod val="50000"/>
                    <a:lumOff val="50000"/>
                  </a:schemeClr>
                </a:solidFill>
                <a:latin typeface="Arial" charset="0"/>
                <a:ea typeface="ＭＳ Ｐゴシック" charset="0"/>
                <a:cs typeface="ＭＳ Ｐゴシック" charset="0"/>
              </a:rPr>
              <a:t>© 2016 TP-Link, Inc. Confidential information. Not for distribution or reproduction.</a:t>
            </a:r>
            <a:endParaRPr lang="en-US" sz="800" dirty="0" smtClean="0">
              <a:solidFill>
                <a:schemeClr val="tx1">
                  <a:lumMod val="50000"/>
                  <a:lumOff val="50000"/>
                </a:schemeClr>
              </a:solidFill>
              <a:latin typeface="Arial"/>
              <a:cs typeface="Arial"/>
            </a:endParaRPr>
          </a:p>
          <a:p>
            <a:endParaRPr lang="en-US" sz="800" dirty="0"/>
          </a:p>
        </p:txBody>
      </p:sp>
      <p:sp>
        <p:nvSpPr>
          <p:cNvPr id="20" name="Text Placeholder 3"/>
          <p:cNvSpPr>
            <a:spLocks noGrp="1"/>
          </p:cNvSpPr>
          <p:nvPr>
            <p:ph type="body" sz="quarter" idx="12" hasCustomPrompt="1"/>
          </p:nvPr>
        </p:nvSpPr>
        <p:spPr>
          <a:xfrm>
            <a:off x="605036" y="386165"/>
            <a:ext cx="8094464" cy="214502"/>
          </a:xfrm>
          <a:prstGeom prst="rect">
            <a:avLst/>
          </a:prstGeom>
        </p:spPr>
        <p:txBody>
          <a:bodyPr vert="horz"/>
          <a:lstStyle>
            <a:lvl1pPr marL="0" indent="0">
              <a:buNone/>
              <a:defRPr sz="1100" b="0" i="0" u="none" baseline="0">
                <a:solidFill>
                  <a:srgbClr val="FFCC08"/>
                </a:solidFill>
                <a:latin typeface="+mj-lt"/>
              </a:defRPr>
            </a:lvl1pPr>
          </a:lstStyle>
          <a:p>
            <a:pPr lvl="0"/>
            <a:r>
              <a:rPr lang="en-US" b="0" dirty="0" smtClean="0"/>
              <a:t>AGENDA GOES HERE</a:t>
            </a:r>
            <a:endParaRPr lang="en-US" dirty="0"/>
          </a:p>
        </p:txBody>
      </p:sp>
      <p:sp>
        <p:nvSpPr>
          <p:cNvPr id="21" name="Title 1"/>
          <p:cNvSpPr>
            <a:spLocks noGrp="1"/>
          </p:cNvSpPr>
          <p:nvPr>
            <p:ph type="title" hasCustomPrompt="1"/>
          </p:nvPr>
        </p:nvSpPr>
        <p:spPr>
          <a:xfrm>
            <a:off x="583870" y="590226"/>
            <a:ext cx="8115630" cy="689010"/>
          </a:xfrm>
          <a:prstGeom prst="rect">
            <a:avLst/>
          </a:prstGeom>
          <a:ln>
            <a:noFill/>
          </a:ln>
        </p:spPr>
        <p:txBody>
          <a:bodyPr vert="horz"/>
          <a:lstStyle>
            <a:lvl1pPr algn="l">
              <a:lnSpc>
                <a:spcPct val="90000"/>
              </a:lnSpc>
              <a:defRPr sz="2000" b="1" i="0" baseline="0">
                <a:solidFill>
                  <a:srgbClr val="4ACBD6"/>
                </a:solidFill>
                <a:latin typeface="Arial"/>
                <a:cs typeface="Arial"/>
              </a:defRPr>
            </a:lvl1pPr>
          </a:lstStyle>
          <a:p>
            <a:pPr lvl="0"/>
            <a:r>
              <a:rPr lang="en-US" dirty="0" smtClean="0"/>
              <a:t>Click to Edit Headline</a:t>
            </a:r>
            <a:endParaRPr lang="en-US" dirty="0"/>
          </a:p>
        </p:txBody>
      </p:sp>
    </p:spTree>
    <p:extLst>
      <p:ext uri="{BB962C8B-B14F-4D97-AF65-F5344CB8AC3E}">
        <p14:creationId xmlns:p14="http://schemas.microsoft.com/office/powerpoint/2010/main" val="3026145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ody - Product Image">
    <p:spTree>
      <p:nvGrpSpPr>
        <p:cNvPr id="1" name=""/>
        <p:cNvGrpSpPr/>
        <p:nvPr/>
      </p:nvGrpSpPr>
      <p:grpSpPr>
        <a:xfrm>
          <a:off x="0" y="0"/>
          <a:ext cx="0" cy="0"/>
          <a:chOff x="0" y="0"/>
          <a:chExt cx="0" cy="0"/>
        </a:xfrm>
      </p:grpSpPr>
      <p:sp>
        <p:nvSpPr>
          <p:cNvPr id="13" name="Picture Placeholder 6"/>
          <p:cNvSpPr>
            <a:spLocks noGrp="1"/>
          </p:cNvSpPr>
          <p:nvPr>
            <p:ph type="pic" sz="quarter" idx="14" hasCustomPrompt="1"/>
          </p:nvPr>
        </p:nvSpPr>
        <p:spPr>
          <a:xfrm>
            <a:off x="5006508" y="1375703"/>
            <a:ext cx="3680292" cy="3008507"/>
          </a:xfrm>
          <a:prstGeom prst="rect">
            <a:avLst/>
          </a:prstGeom>
        </p:spPr>
        <p:txBody>
          <a:bodyPr vert="horz"/>
          <a:lstStyle>
            <a:lvl1pPr marL="0" indent="0">
              <a:buNone/>
              <a:defRPr sz="1400" baseline="0"/>
            </a:lvl1pPr>
          </a:lstStyle>
          <a:p>
            <a:r>
              <a:rPr lang="en-US" dirty="0" smtClean="0"/>
              <a:t>Product Image Goes Here</a:t>
            </a:r>
            <a:endParaRPr lang="en-US" dirty="0"/>
          </a:p>
        </p:txBody>
      </p:sp>
      <p:sp>
        <p:nvSpPr>
          <p:cNvPr id="11" name="Text Placeholder 3"/>
          <p:cNvSpPr>
            <a:spLocks noGrp="1"/>
          </p:cNvSpPr>
          <p:nvPr>
            <p:ph type="body" sz="quarter" idx="12" hasCustomPrompt="1"/>
          </p:nvPr>
        </p:nvSpPr>
        <p:spPr>
          <a:xfrm>
            <a:off x="605036" y="386165"/>
            <a:ext cx="8094464" cy="214502"/>
          </a:xfrm>
          <a:prstGeom prst="rect">
            <a:avLst/>
          </a:prstGeom>
        </p:spPr>
        <p:txBody>
          <a:bodyPr vert="horz"/>
          <a:lstStyle>
            <a:lvl1pPr marL="0" indent="0">
              <a:buNone/>
              <a:defRPr sz="1100" b="0" i="0" u="none" baseline="0">
                <a:solidFill>
                  <a:srgbClr val="FFCC08"/>
                </a:solidFill>
                <a:latin typeface="+mj-lt"/>
              </a:defRPr>
            </a:lvl1pPr>
          </a:lstStyle>
          <a:p>
            <a:pPr lvl="0"/>
            <a:r>
              <a:rPr lang="en-US" b="0" dirty="0" smtClean="0"/>
              <a:t>AGENDA GOES HERE</a:t>
            </a:r>
            <a:endParaRPr lang="en-US" dirty="0"/>
          </a:p>
        </p:txBody>
      </p:sp>
      <p:sp>
        <p:nvSpPr>
          <p:cNvPr id="15" name="Title 1"/>
          <p:cNvSpPr>
            <a:spLocks noGrp="1"/>
          </p:cNvSpPr>
          <p:nvPr>
            <p:ph type="title" hasCustomPrompt="1"/>
          </p:nvPr>
        </p:nvSpPr>
        <p:spPr>
          <a:xfrm>
            <a:off x="583870" y="590226"/>
            <a:ext cx="8115630" cy="689010"/>
          </a:xfrm>
          <a:prstGeom prst="rect">
            <a:avLst/>
          </a:prstGeom>
          <a:ln>
            <a:noFill/>
          </a:ln>
        </p:spPr>
        <p:txBody>
          <a:bodyPr vert="horz"/>
          <a:lstStyle>
            <a:lvl1pPr algn="l">
              <a:lnSpc>
                <a:spcPct val="90000"/>
              </a:lnSpc>
              <a:defRPr sz="2000" b="1" i="0" baseline="0">
                <a:solidFill>
                  <a:srgbClr val="4ACBD6"/>
                </a:solidFill>
                <a:latin typeface="Arial"/>
                <a:cs typeface="Arial"/>
              </a:defRPr>
            </a:lvl1pPr>
          </a:lstStyle>
          <a:p>
            <a:pPr lvl="0"/>
            <a:r>
              <a:rPr lang="en-US" dirty="0" smtClean="0"/>
              <a:t>Click to Edit Headline</a:t>
            </a:r>
            <a:endParaRPr lang="en-US" dirty="0"/>
          </a:p>
        </p:txBody>
      </p:sp>
      <p:pic>
        <p:nvPicPr>
          <p:cNvPr id="10" name="Picture 9" descr="int_TP-Link Brand Guidelines_05202016-02.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8273145" y="1370886"/>
            <a:ext cx="422729" cy="313084"/>
          </a:xfrm>
          <a:prstGeom prst="rect">
            <a:avLst/>
          </a:prstGeom>
        </p:spPr>
      </p:pic>
      <p:pic>
        <p:nvPicPr>
          <p:cNvPr id="18" name="Picture 17" descr="int_TP-Link Brand Guidelines_05202016-02.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rot="10800000">
            <a:off x="4999041" y="4071125"/>
            <a:ext cx="422729" cy="313084"/>
          </a:xfrm>
          <a:prstGeom prst="rect">
            <a:avLst/>
          </a:prstGeom>
        </p:spPr>
      </p:pic>
      <p:sp>
        <p:nvSpPr>
          <p:cNvPr id="12" name="Text Placeholder 11"/>
          <p:cNvSpPr>
            <a:spLocks noGrp="1"/>
          </p:cNvSpPr>
          <p:nvPr>
            <p:ph type="body" sz="quarter" idx="13" hasCustomPrompt="1"/>
          </p:nvPr>
        </p:nvSpPr>
        <p:spPr>
          <a:xfrm>
            <a:off x="588105" y="1375703"/>
            <a:ext cx="4162273" cy="3008506"/>
          </a:xfrm>
          <a:prstGeom prst="rect">
            <a:avLst/>
          </a:prstGeom>
        </p:spPr>
        <p:txBody>
          <a:bodyPr vert="horz"/>
          <a:lstStyle>
            <a:lvl1pPr marL="0" indent="0">
              <a:lnSpc>
                <a:spcPct val="120000"/>
              </a:lnSpc>
              <a:spcBef>
                <a:spcPts val="0"/>
              </a:spcBef>
              <a:buFontTx/>
              <a:buNone/>
              <a:defRPr sz="1100" baseline="0">
                <a:solidFill>
                  <a:schemeClr val="tx1"/>
                </a:solidFill>
              </a:defRPr>
            </a:lvl1pPr>
            <a:lvl2pPr marL="182880" indent="-182880">
              <a:spcBef>
                <a:spcPts val="800"/>
              </a:spcBef>
              <a:buFont typeface="Arial"/>
              <a:buChar char="•"/>
              <a:defRPr sz="1100" baseline="0">
                <a:solidFill>
                  <a:schemeClr val="tx1"/>
                </a:solidFill>
              </a:defRPr>
            </a:lvl2pPr>
            <a:lvl3pPr marL="365760" indent="-182880">
              <a:spcBef>
                <a:spcPts val="800"/>
              </a:spcBef>
              <a:buSzPct val="100000"/>
              <a:buFont typeface="Lucida Grande"/>
              <a:buChar char="-"/>
              <a:defRPr sz="1100" baseline="0">
                <a:solidFill>
                  <a:schemeClr val="tx1"/>
                </a:solidFill>
              </a:defRPr>
            </a:lvl3pPr>
            <a:lvl4pPr marL="548640" indent="-182880">
              <a:spcBef>
                <a:spcPts val="800"/>
              </a:spcBef>
              <a:buFont typeface="Arial"/>
              <a:buChar char="•"/>
              <a:defRPr sz="1100" baseline="0">
                <a:solidFill>
                  <a:schemeClr val="tx1"/>
                </a:solidFill>
              </a:defRPr>
            </a:lvl4pPr>
            <a:lvl5pPr marL="731520" indent="-182880">
              <a:spcBef>
                <a:spcPts val="800"/>
              </a:spcBef>
              <a:buFont typeface="Lucida Grande"/>
              <a:buChar char="-"/>
              <a:defRPr sz="1100">
                <a:solidFill>
                  <a:schemeClr val="tx1"/>
                </a:solidFill>
              </a:defRPr>
            </a:lvl5pPr>
            <a:lvl6pPr marL="914400" indent="-182880">
              <a:spcBef>
                <a:spcPts val="800"/>
              </a:spcBef>
              <a:buFont typeface="Arial"/>
              <a:buChar char="•"/>
              <a:defRPr sz="1100" baseline="0"/>
            </a:lvl6pPr>
            <a:lvl7pPr marL="1097280" indent="-182880">
              <a:spcBef>
                <a:spcPts val="800"/>
              </a:spcBef>
              <a:buFont typeface="Lucida Grande"/>
              <a:buChar char="-"/>
              <a:defRPr sz="1100"/>
            </a:lvl7pPr>
            <a:lvl8pPr marL="1280160" indent="-182880">
              <a:spcBef>
                <a:spcPts val="800"/>
              </a:spcBef>
              <a:defRPr sz="1100"/>
            </a:lvl8pPr>
            <a:lvl9pPr marL="1463040" indent="-182880">
              <a:spcBef>
                <a:spcPts val="800"/>
              </a:spcBef>
              <a:buFont typeface="Lucida Grande"/>
              <a:buChar char="-"/>
              <a:defRPr sz="1100"/>
            </a:lvl9pPr>
          </a:lstStyle>
          <a:p>
            <a:pPr lvl="0"/>
            <a:r>
              <a:rPr lang="en-US" dirty="0" smtClean="0"/>
              <a:t>Text goes here. Arial / regular / size 11 / spacing 1.2 / sentence case.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postea</a:t>
            </a:r>
            <a:r>
              <a:rPr lang="en-US" dirty="0" smtClean="0"/>
              <a:t> </a:t>
            </a:r>
            <a:r>
              <a:rPr lang="en-US" dirty="0" err="1" smtClean="0"/>
              <a:t>deterruisset</a:t>
            </a:r>
            <a:r>
              <a:rPr lang="en-US" dirty="0" smtClean="0"/>
              <a:t> id </a:t>
            </a:r>
            <a:r>
              <a:rPr lang="en-US" dirty="0" err="1" smtClean="0"/>
              <a:t>eam</a:t>
            </a:r>
            <a:r>
              <a:rPr lang="en-US" dirty="0" smtClean="0"/>
              <a:t>, </a:t>
            </a:r>
            <a:r>
              <a:rPr lang="en-US" dirty="0" err="1" smtClean="0"/>
              <a:t>laudem</a:t>
            </a:r>
            <a:r>
              <a:rPr lang="en-US" dirty="0" smtClean="0"/>
              <a:t> </a:t>
            </a:r>
            <a:r>
              <a:rPr lang="en-US" dirty="0" err="1" smtClean="0"/>
              <a:t>admodum</a:t>
            </a:r>
            <a:r>
              <a:rPr lang="en-US" dirty="0" smtClean="0"/>
              <a:t> </a:t>
            </a:r>
            <a:r>
              <a:rPr lang="en-US" dirty="0" err="1" smtClean="0"/>
              <a:t>scripserit</a:t>
            </a:r>
            <a:r>
              <a:rPr lang="en-US" dirty="0" smtClean="0"/>
              <a:t> his id. </a:t>
            </a:r>
            <a:r>
              <a:rPr lang="en-US" dirty="0" err="1" smtClean="0"/>
              <a:t>Laoreet</a:t>
            </a:r>
            <a:r>
              <a:rPr lang="en-US" dirty="0" smtClean="0"/>
              <a:t> </a:t>
            </a:r>
            <a:r>
              <a:rPr lang="en-US" dirty="0" err="1" smtClean="0"/>
              <a:t>salutandi</a:t>
            </a:r>
            <a:r>
              <a:rPr lang="en-US" dirty="0" smtClean="0"/>
              <a:t> </a:t>
            </a:r>
            <a:r>
              <a:rPr lang="en-US" dirty="0" err="1" smtClean="0"/>
              <a:t>facilisis</a:t>
            </a:r>
            <a:r>
              <a:rPr lang="en-US" dirty="0" smtClean="0"/>
              <a:t> has in, </a:t>
            </a:r>
            <a:r>
              <a:rPr lang="en-US" dirty="0" err="1" smtClean="0"/>
              <a:t>quot</a:t>
            </a:r>
            <a:r>
              <a:rPr lang="en-US" dirty="0" smtClean="0"/>
              <a:t> </a:t>
            </a:r>
            <a:r>
              <a:rPr lang="en-US" dirty="0" err="1" smtClean="0"/>
              <a:t>appareat</a:t>
            </a:r>
            <a:r>
              <a:rPr lang="en-US" dirty="0" smtClean="0"/>
              <a:t> </a:t>
            </a:r>
            <a:r>
              <a:rPr lang="en-US" dirty="0" err="1" smtClean="0"/>
              <a:t>tincidunt</a:t>
            </a:r>
            <a:r>
              <a:rPr lang="en-US" dirty="0" smtClean="0"/>
              <a:t> cum in. His ne </a:t>
            </a:r>
            <a:r>
              <a:rPr lang="en-US" dirty="0" err="1" smtClean="0"/>
              <a:t>virtute</a:t>
            </a:r>
            <a:r>
              <a:rPr lang="en-US" dirty="0" smtClean="0"/>
              <a:t> </a:t>
            </a:r>
            <a:r>
              <a:rPr lang="en-US" dirty="0" err="1" smtClean="0"/>
              <a:t>omittam</a:t>
            </a:r>
            <a:r>
              <a:rPr lang="en-US" dirty="0" smtClean="0"/>
              <a:t> </a:t>
            </a:r>
            <a:r>
              <a:rPr lang="en-US" dirty="0" err="1" smtClean="0"/>
              <a:t>dignissim</a:t>
            </a:r>
            <a:r>
              <a:rPr lang="en-US" dirty="0" smtClean="0"/>
              <a:t>. </a:t>
            </a:r>
            <a:r>
              <a:rPr lang="en-US" dirty="0" err="1" smtClean="0"/>
              <a:t>Vocent</a:t>
            </a:r>
            <a:r>
              <a:rPr lang="en-US" dirty="0" smtClean="0"/>
              <a:t> </a:t>
            </a:r>
            <a:r>
              <a:rPr lang="en-US" dirty="0" err="1" smtClean="0"/>
              <a:t>menandri</a:t>
            </a:r>
            <a:r>
              <a:rPr lang="en-US" dirty="0" smtClean="0"/>
              <a:t> </a:t>
            </a:r>
            <a:r>
              <a:rPr lang="en-US" dirty="0" err="1" smtClean="0"/>
              <a:t>corrumpit</a:t>
            </a:r>
            <a:r>
              <a:rPr lang="en-US" dirty="0" smtClean="0"/>
              <a:t> </a:t>
            </a:r>
            <a:r>
              <a:rPr lang="en-US" dirty="0" err="1" smtClean="0"/>
              <a:t>eu</a:t>
            </a:r>
            <a:r>
              <a:rPr lang="en-US" dirty="0" smtClean="0"/>
              <a:t> his, ad </a:t>
            </a:r>
            <a:r>
              <a:rPr lang="en-US" dirty="0" err="1" smtClean="0"/>
              <a:t>viris</a:t>
            </a:r>
            <a:r>
              <a:rPr lang="en-US" dirty="0" smtClean="0"/>
              <a:t> </a:t>
            </a:r>
            <a:r>
              <a:rPr lang="en-US" dirty="0" err="1" smtClean="0"/>
              <a:t>suscipit</a:t>
            </a:r>
            <a:r>
              <a:rPr lang="en-US" dirty="0" smtClean="0"/>
              <a:t>.</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p>
          <a:p>
            <a:pPr lvl="6"/>
            <a:r>
              <a:rPr lang="en-US" dirty="0" smtClean="0"/>
              <a:t>Sixth level</a:t>
            </a:r>
          </a:p>
          <a:p>
            <a:pPr lvl="7"/>
            <a:r>
              <a:rPr lang="en-US" dirty="0" smtClean="0"/>
              <a:t>Seventh level</a:t>
            </a:r>
          </a:p>
          <a:p>
            <a:pPr lvl="8"/>
            <a:r>
              <a:rPr lang="en-US" dirty="0" smtClean="0"/>
              <a:t>Eighth level</a:t>
            </a:r>
          </a:p>
          <a:p>
            <a:pPr lvl="0"/>
            <a:endParaRPr lang="en-US" dirty="0" smtClean="0"/>
          </a:p>
        </p:txBody>
      </p:sp>
      <p:sp>
        <p:nvSpPr>
          <p:cNvPr id="20" name="Rounded Rectangle 1"/>
          <p:cNvSpPr/>
          <p:nvPr userDrawn="1"/>
        </p:nvSpPr>
        <p:spPr>
          <a:xfrm>
            <a:off x="4750570" y="4797642"/>
            <a:ext cx="4399766" cy="357386"/>
          </a:xfrm>
          <a:custGeom>
            <a:avLst/>
            <a:gdLst>
              <a:gd name="connsiteX0" fmla="*/ 0 w 14963586"/>
              <a:gd name="connsiteY0" fmla="*/ 285916 h 1715462"/>
              <a:gd name="connsiteX1" fmla="*/ 285916 w 14963586"/>
              <a:gd name="connsiteY1" fmla="*/ 0 h 1715462"/>
              <a:gd name="connsiteX2" fmla="*/ 14677670 w 14963586"/>
              <a:gd name="connsiteY2" fmla="*/ 0 h 1715462"/>
              <a:gd name="connsiteX3" fmla="*/ 14963586 w 14963586"/>
              <a:gd name="connsiteY3" fmla="*/ 285916 h 1715462"/>
              <a:gd name="connsiteX4" fmla="*/ 14963586 w 14963586"/>
              <a:gd name="connsiteY4" fmla="*/ 1429546 h 1715462"/>
              <a:gd name="connsiteX5" fmla="*/ 14677670 w 14963586"/>
              <a:gd name="connsiteY5" fmla="*/ 1715462 h 1715462"/>
              <a:gd name="connsiteX6" fmla="*/ 285916 w 14963586"/>
              <a:gd name="connsiteY6" fmla="*/ 1715462 h 1715462"/>
              <a:gd name="connsiteX7" fmla="*/ 0 w 14963586"/>
              <a:gd name="connsiteY7" fmla="*/ 1429546 h 1715462"/>
              <a:gd name="connsiteX8" fmla="*/ 0 w 14963586"/>
              <a:gd name="connsiteY8" fmla="*/ 285916 h 1715462"/>
              <a:gd name="connsiteX0" fmla="*/ 0 w 14963586"/>
              <a:gd name="connsiteY0" fmla="*/ 285916 h 1715462"/>
              <a:gd name="connsiteX1" fmla="*/ 285916 w 14963586"/>
              <a:gd name="connsiteY1" fmla="*/ 0 h 1715462"/>
              <a:gd name="connsiteX2" fmla="*/ 6588747 w 14963586"/>
              <a:gd name="connsiteY2" fmla="*/ 0 h 1715462"/>
              <a:gd name="connsiteX3" fmla="*/ 14963586 w 14963586"/>
              <a:gd name="connsiteY3" fmla="*/ 285916 h 1715462"/>
              <a:gd name="connsiteX4" fmla="*/ 14963586 w 14963586"/>
              <a:gd name="connsiteY4" fmla="*/ 1429546 h 1715462"/>
              <a:gd name="connsiteX5" fmla="*/ 14677670 w 14963586"/>
              <a:gd name="connsiteY5" fmla="*/ 1715462 h 1715462"/>
              <a:gd name="connsiteX6" fmla="*/ 285916 w 14963586"/>
              <a:gd name="connsiteY6" fmla="*/ 1715462 h 1715462"/>
              <a:gd name="connsiteX7" fmla="*/ 0 w 14963586"/>
              <a:gd name="connsiteY7" fmla="*/ 1429546 h 1715462"/>
              <a:gd name="connsiteX8" fmla="*/ 0 w 14963586"/>
              <a:gd name="connsiteY8" fmla="*/ 285916 h 1715462"/>
              <a:gd name="connsiteX0" fmla="*/ 0 w 14963586"/>
              <a:gd name="connsiteY0" fmla="*/ 285916 h 1715462"/>
              <a:gd name="connsiteX1" fmla="*/ 285916 w 14963586"/>
              <a:gd name="connsiteY1" fmla="*/ 0 h 1715462"/>
              <a:gd name="connsiteX2" fmla="*/ 6588747 w 14963586"/>
              <a:gd name="connsiteY2" fmla="*/ 0 h 1715462"/>
              <a:gd name="connsiteX3" fmla="*/ 14963586 w 14963586"/>
              <a:gd name="connsiteY3" fmla="*/ 285916 h 1715462"/>
              <a:gd name="connsiteX4" fmla="*/ 7206817 w 14963586"/>
              <a:gd name="connsiteY4" fmla="*/ 1312315 h 1715462"/>
              <a:gd name="connsiteX5" fmla="*/ 14677670 w 14963586"/>
              <a:gd name="connsiteY5" fmla="*/ 1715462 h 1715462"/>
              <a:gd name="connsiteX6" fmla="*/ 285916 w 14963586"/>
              <a:gd name="connsiteY6" fmla="*/ 1715462 h 1715462"/>
              <a:gd name="connsiteX7" fmla="*/ 0 w 14963586"/>
              <a:gd name="connsiteY7" fmla="*/ 1429546 h 1715462"/>
              <a:gd name="connsiteX8" fmla="*/ 0 w 14963586"/>
              <a:gd name="connsiteY8" fmla="*/ 285916 h 1715462"/>
              <a:gd name="connsiteX0" fmla="*/ 0 w 14963586"/>
              <a:gd name="connsiteY0" fmla="*/ 285916 h 1715462"/>
              <a:gd name="connsiteX1" fmla="*/ 285916 w 14963586"/>
              <a:gd name="connsiteY1" fmla="*/ 0 h 1715462"/>
              <a:gd name="connsiteX2" fmla="*/ 6588747 w 14963586"/>
              <a:gd name="connsiteY2" fmla="*/ 0 h 1715462"/>
              <a:gd name="connsiteX3" fmla="*/ 14963586 w 14963586"/>
              <a:gd name="connsiteY3" fmla="*/ 285916 h 1715462"/>
              <a:gd name="connsiteX4" fmla="*/ 14677670 w 14963586"/>
              <a:gd name="connsiteY4" fmla="*/ 1715462 h 1715462"/>
              <a:gd name="connsiteX5" fmla="*/ 285916 w 14963586"/>
              <a:gd name="connsiteY5" fmla="*/ 1715462 h 1715462"/>
              <a:gd name="connsiteX6" fmla="*/ 0 w 14963586"/>
              <a:gd name="connsiteY6" fmla="*/ 1429546 h 1715462"/>
              <a:gd name="connsiteX7" fmla="*/ 0 w 14963586"/>
              <a:gd name="connsiteY7" fmla="*/ 285916 h 1715462"/>
              <a:gd name="connsiteX0" fmla="*/ 0 w 14787939"/>
              <a:gd name="connsiteY0" fmla="*/ 285916 h 1715462"/>
              <a:gd name="connsiteX1" fmla="*/ 285916 w 14787939"/>
              <a:gd name="connsiteY1" fmla="*/ 0 h 1715462"/>
              <a:gd name="connsiteX2" fmla="*/ 6588747 w 14787939"/>
              <a:gd name="connsiteY2" fmla="*/ 0 h 1715462"/>
              <a:gd name="connsiteX3" fmla="*/ 14677670 w 14787939"/>
              <a:gd name="connsiteY3" fmla="*/ 1715462 h 1715462"/>
              <a:gd name="connsiteX4" fmla="*/ 285916 w 14787939"/>
              <a:gd name="connsiteY4" fmla="*/ 1715462 h 1715462"/>
              <a:gd name="connsiteX5" fmla="*/ 0 w 14787939"/>
              <a:gd name="connsiteY5" fmla="*/ 1429546 h 1715462"/>
              <a:gd name="connsiteX6" fmla="*/ 0 w 14787939"/>
              <a:gd name="connsiteY6" fmla="*/ 285916 h 1715462"/>
              <a:gd name="connsiteX0" fmla="*/ 0 w 14787939"/>
              <a:gd name="connsiteY0" fmla="*/ 285916 h 1715462"/>
              <a:gd name="connsiteX1" fmla="*/ 285916 w 14787939"/>
              <a:gd name="connsiteY1" fmla="*/ 0 h 1715462"/>
              <a:gd name="connsiteX2" fmla="*/ 6588747 w 14787939"/>
              <a:gd name="connsiteY2" fmla="*/ 0 h 1715462"/>
              <a:gd name="connsiteX3" fmla="*/ 14677670 w 14787939"/>
              <a:gd name="connsiteY3" fmla="*/ 1715462 h 1715462"/>
              <a:gd name="connsiteX4" fmla="*/ 0 w 14787939"/>
              <a:gd name="connsiteY4" fmla="*/ 1429546 h 1715462"/>
              <a:gd name="connsiteX5" fmla="*/ 0 w 14787939"/>
              <a:gd name="connsiteY5" fmla="*/ 285916 h 1715462"/>
              <a:gd name="connsiteX0" fmla="*/ 0 w 14801719"/>
              <a:gd name="connsiteY0" fmla="*/ 285916 h 1715706"/>
              <a:gd name="connsiteX1" fmla="*/ 285916 w 14801719"/>
              <a:gd name="connsiteY1" fmla="*/ 0 h 1715706"/>
              <a:gd name="connsiteX2" fmla="*/ 6588747 w 14801719"/>
              <a:gd name="connsiteY2" fmla="*/ 0 h 1715706"/>
              <a:gd name="connsiteX3" fmla="*/ 14677670 w 14801719"/>
              <a:gd name="connsiteY3" fmla="*/ 1715462 h 1715706"/>
              <a:gd name="connsiteX4" fmla="*/ 0 w 14801719"/>
              <a:gd name="connsiteY4" fmla="*/ 1429546 h 1715706"/>
              <a:gd name="connsiteX5" fmla="*/ 0 w 14801719"/>
              <a:gd name="connsiteY5" fmla="*/ 285916 h 1715706"/>
              <a:gd name="connsiteX0" fmla="*/ 0 w 7624135"/>
              <a:gd name="connsiteY0" fmla="*/ 285916 h 1520359"/>
              <a:gd name="connsiteX1" fmla="*/ 285916 w 7624135"/>
              <a:gd name="connsiteY1" fmla="*/ 0 h 1520359"/>
              <a:gd name="connsiteX2" fmla="*/ 6588747 w 7624135"/>
              <a:gd name="connsiteY2" fmla="*/ 0 h 1520359"/>
              <a:gd name="connsiteX3" fmla="*/ 5494593 w 7624135"/>
              <a:gd name="connsiteY3" fmla="*/ 1520077 h 1520359"/>
              <a:gd name="connsiteX4" fmla="*/ 0 w 7624135"/>
              <a:gd name="connsiteY4" fmla="*/ 1429546 h 1520359"/>
              <a:gd name="connsiteX5" fmla="*/ 0 w 7624135"/>
              <a:gd name="connsiteY5" fmla="*/ 285916 h 1520359"/>
              <a:gd name="connsiteX0" fmla="*/ 0 w 6588747"/>
              <a:gd name="connsiteY0" fmla="*/ 285916 h 1520525"/>
              <a:gd name="connsiteX1" fmla="*/ 285916 w 6588747"/>
              <a:gd name="connsiteY1" fmla="*/ 0 h 1520525"/>
              <a:gd name="connsiteX2" fmla="*/ 6588747 w 6588747"/>
              <a:gd name="connsiteY2" fmla="*/ 0 h 1520525"/>
              <a:gd name="connsiteX3" fmla="*/ 5494593 w 6588747"/>
              <a:gd name="connsiteY3" fmla="*/ 1520077 h 1520525"/>
              <a:gd name="connsiteX4" fmla="*/ 0 w 6588747"/>
              <a:gd name="connsiteY4" fmla="*/ 1429546 h 1520525"/>
              <a:gd name="connsiteX5" fmla="*/ 0 w 6588747"/>
              <a:gd name="connsiteY5" fmla="*/ 285916 h 1520525"/>
              <a:gd name="connsiteX0" fmla="*/ 0 w 6588747"/>
              <a:gd name="connsiteY0" fmla="*/ 285916 h 1520077"/>
              <a:gd name="connsiteX1" fmla="*/ 285916 w 6588747"/>
              <a:gd name="connsiteY1" fmla="*/ 0 h 1520077"/>
              <a:gd name="connsiteX2" fmla="*/ 6588747 w 6588747"/>
              <a:gd name="connsiteY2" fmla="*/ 0 h 1520077"/>
              <a:gd name="connsiteX3" fmla="*/ 5494593 w 6588747"/>
              <a:gd name="connsiteY3" fmla="*/ 1520077 h 1520077"/>
              <a:gd name="connsiteX4" fmla="*/ 0 w 6588747"/>
              <a:gd name="connsiteY4" fmla="*/ 1429546 h 1520077"/>
              <a:gd name="connsiteX5" fmla="*/ 0 w 6588747"/>
              <a:gd name="connsiteY5" fmla="*/ 285916 h 1520077"/>
              <a:gd name="connsiteX0" fmla="*/ 0 w 5494593"/>
              <a:gd name="connsiteY0" fmla="*/ 285916 h 1520077"/>
              <a:gd name="connsiteX1" fmla="*/ 285916 w 5494593"/>
              <a:gd name="connsiteY1" fmla="*/ 0 h 1520077"/>
              <a:gd name="connsiteX2" fmla="*/ 5400027 w 5494593"/>
              <a:gd name="connsiteY2" fmla="*/ 10160 h 1520077"/>
              <a:gd name="connsiteX3" fmla="*/ 5494593 w 5494593"/>
              <a:gd name="connsiteY3" fmla="*/ 1520077 h 1520077"/>
              <a:gd name="connsiteX4" fmla="*/ 0 w 5494593"/>
              <a:gd name="connsiteY4" fmla="*/ 1429546 h 1520077"/>
              <a:gd name="connsiteX5" fmla="*/ 0 w 5494593"/>
              <a:gd name="connsiteY5" fmla="*/ 285916 h 1520077"/>
              <a:gd name="connsiteX0" fmla="*/ 0 w 5423473"/>
              <a:gd name="connsiteY0" fmla="*/ 285916 h 1520077"/>
              <a:gd name="connsiteX1" fmla="*/ 285916 w 5423473"/>
              <a:gd name="connsiteY1" fmla="*/ 0 h 1520077"/>
              <a:gd name="connsiteX2" fmla="*/ 5400027 w 5423473"/>
              <a:gd name="connsiteY2" fmla="*/ 10160 h 1520077"/>
              <a:gd name="connsiteX3" fmla="*/ 5423473 w 5423473"/>
              <a:gd name="connsiteY3" fmla="*/ 1520077 h 1520077"/>
              <a:gd name="connsiteX4" fmla="*/ 0 w 5423473"/>
              <a:gd name="connsiteY4" fmla="*/ 1429546 h 1520077"/>
              <a:gd name="connsiteX5" fmla="*/ 0 w 5423473"/>
              <a:gd name="connsiteY5" fmla="*/ 285916 h 1520077"/>
              <a:gd name="connsiteX0" fmla="*/ 0 w 5423473"/>
              <a:gd name="connsiteY0" fmla="*/ 285916 h 1429546"/>
              <a:gd name="connsiteX1" fmla="*/ 285916 w 5423473"/>
              <a:gd name="connsiteY1" fmla="*/ 0 h 1429546"/>
              <a:gd name="connsiteX2" fmla="*/ 5400027 w 5423473"/>
              <a:gd name="connsiteY2" fmla="*/ 10160 h 1429546"/>
              <a:gd name="connsiteX3" fmla="*/ 5423473 w 5423473"/>
              <a:gd name="connsiteY3" fmla="*/ 778397 h 1429546"/>
              <a:gd name="connsiteX4" fmla="*/ 0 w 5423473"/>
              <a:gd name="connsiteY4" fmla="*/ 1429546 h 1429546"/>
              <a:gd name="connsiteX5" fmla="*/ 0 w 5423473"/>
              <a:gd name="connsiteY5" fmla="*/ 285916 h 1429546"/>
              <a:gd name="connsiteX0" fmla="*/ 0 w 5423473"/>
              <a:gd name="connsiteY0" fmla="*/ 285916 h 778397"/>
              <a:gd name="connsiteX1" fmla="*/ 285916 w 5423473"/>
              <a:gd name="connsiteY1" fmla="*/ 0 h 778397"/>
              <a:gd name="connsiteX2" fmla="*/ 5400027 w 5423473"/>
              <a:gd name="connsiteY2" fmla="*/ 10160 h 778397"/>
              <a:gd name="connsiteX3" fmla="*/ 5423473 w 5423473"/>
              <a:gd name="connsiteY3" fmla="*/ 778397 h 778397"/>
              <a:gd name="connsiteX4" fmla="*/ 10160 w 5423473"/>
              <a:gd name="connsiteY4" fmla="*/ 616746 h 778397"/>
              <a:gd name="connsiteX5" fmla="*/ 0 w 5423473"/>
              <a:gd name="connsiteY5" fmla="*/ 285916 h 778397"/>
              <a:gd name="connsiteX0" fmla="*/ 0 w 5413313"/>
              <a:gd name="connsiteY0" fmla="*/ 285916 h 616746"/>
              <a:gd name="connsiteX1" fmla="*/ 285916 w 5413313"/>
              <a:gd name="connsiteY1" fmla="*/ 0 h 616746"/>
              <a:gd name="connsiteX2" fmla="*/ 5400027 w 5413313"/>
              <a:gd name="connsiteY2" fmla="*/ 10160 h 616746"/>
              <a:gd name="connsiteX3" fmla="*/ 5413313 w 5413313"/>
              <a:gd name="connsiteY3" fmla="*/ 605677 h 616746"/>
              <a:gd name="connsiteX4" fmla="*/ 10160 w 5413313"/>
              <a:gd name="connsiteY4" fmla="*/ 616746 h 616746"/>
              <a:gd name="connsiteX5" fmla="*/ 0 w 5413313"/>
              <a:gd name="connsiteY5" fmla="*/ 285916 h 616746"/>
              <a:gd name="connsiteX0" fmla="*/ 0 w 5413313"/>
              <a:gd name="connsiteY0" fmla="*/ 285916 h 616746"/>
              <a:gd name="connsiteX1" fmla="*/ 285916 w 5413313"/>
              <a:gd name="connsiteY1" fmla="*/ 0 h 616746"/>
              <a:gd name="connsiteX2" fmla="*/ 5400027 w 5413313"/>
              <a:gd name="connsiteY2" fmla="*/ 10160 h 616746"/>
              <a:gd name="connsiteX3" fmla="*/ 5413313 w 5413313"/>
              <a:gd name="connsiteY3" fmla="*/ 605677 h 616746"/>
              <a:gd name="connsiteX4" fmla="*/ 10160 w 5413313"/>
              <a:gd name="connsiteY4" fmla="*/ 616746 h 616746"/>
              <a:gd name="connsiteX5" fmla="*/ 0 w 5413313"/>
              <a:gd name="connsiteY5" fmla="*/ 285916 h 616746"/>
              <a:gd name="connsiteX0" fmla="*/ 0 w 5400027"/>
              <a:gd name="connsiteY0" fmla="*/ 285916 h 616746"/>
              <a:gd name="connsiteX1" fmla="*/ 285916 w 5400027"/>
              <a:gd name="connsiteY1" fmla="*/ 0 h 616746"/>
              <a:gd name="connsiteX2" fmla="*/ 5400027 w 5400027"/>
              <a:gd name="connsiteY2" fmla="*/ 10160 h 616746"/>
              <a:gd name="connsiteX3" fmla="*/ 5388733 w 5400027"/>
              <a:gd name="connsiteY3" fmla="*/ 605677 h 616746"/>
              <a:gd name="connsiteX4" fmla="*/ 10160 w 5400027"/>
              <a:gd name="connsiteY4" fmla="*/ 616746 h 616746"/>
              <a:gd name="connsiteX5" fmla="*/ 0 w 5400027"/>
              <a:gd name="connsiteY5" fmla="*/ 285916 h 616746"/>
              <a:gd name="connsiteX0" fmla="*/ 0 w 5388733"/>
              <a:gd name="connsiteY0" fmla="*/ 292143 h 622973"/>
              <a:gd name="connsiteX1" fmla="*/ 285916 w 5388733"/>
              <a:gd name="connsiteY1" fmla="*/ 6227 h 622973"/>
              <a:gd name="connsiteX2" fmla="*/ 5383640 w 5388733"/>
              <a:gd name="connsiteY2" fmla="*/ 0 h 622973"/>
              <a:gd name="connsiteX3" fmla="*/ 5388733 w 5388733"/>
              <a:gd name="connsiteY3" fmla="*/ 611904 h 622973"/>
              <a:gd name="connsiteX4" fmla="*/ 10160 w 5388733"/>
              <a:gd name="connsiteY4" fmla="*/ 622973 h 622973"/>
              <a:gd name="connsiteX5" fmla="*/ 0 w 5388733"/>
              <a:gd name="connsiteY5" fmla="*/ 292143 h 622973"/>
              <a:gd name="connsiteX0" fmla="*/ 0 w 5388733"/>
              <a:gd name="connsiteY0" fmla="*/ 292143 h 622973"/>
              <a:gd name="connsiteX1" fmla="*/ 285916 w 5388733"/>
              <a:gd name="connsiteY1" fmla="*/ 6227 h 622973"/>
              <a:gd name="connsiteX2" fmla="*/ 5383640 w 5388733"/>
              <a:gd name="connsiteY2" fmla="*/ 0 h 622973"/>
              <a:gd name="connsiteX3" fmla="*/ 5388733 w 5388733"/>
              <a:gd name="connsiteY3" fmla="*/ 611904 h 622973"/>
              <a:gd name="connsiteX4" fmla="*/ 10160 w 5388733"/>
              <a:gd name="connsiteY4" fmla="*/ 622973 h 622973"/>
              <a:gd name="connsiteX5" fmla="*/ 0 w 5388733"/>
              <a:gd name="connsiteY5" fmla="*/ 292143 h 622973"/>
              <a:gd name="connsiteX0" fmla="*/ 932 w 5389665"/>
              <a:gd name="connsiteY0" fmla="*/ 292143 h 622973"/>
              <a:gd name="connsiteX1" fmla="*/ 286848 w 5389665"/>
              <a:gd name="connsiteY1" fmla="*/ 6227 h 622973"/>
              <a:gd name="connsiteX2" fmla="*/ 5384572 w 5389665"/>
              <a:gd name="connsiteY2" fmla="*/ 0 h 622973"/>
              <a:gd name="connsiteX3" fmla="*/ 5389665 w 5389665"/>
              <a:gd name="connsiteY3" fmla="*/ 611904 h 622973"/>
              <a:gd name="connsiteX4" fmla="*/ 0 w 5389665"/>
              <a:gd name="connsiteY4" fmla="*/ 622973 h 622973"/>
              <a:gd name="connsiteX5" fmla="*/ 932 w 5389665"/>
              <a:gd name="connsiteY5" fmla="*/ 292143 h 622973"/>
              <a:gd name="connsiteX0" fmla="*/ 932 w 5389665"/>
              <a:gd name="connsiteY0" fmla="*/ 292143 h 611904"/>
              <a:gd name="connsiteX1" fmla="*/ 286848 w 5389665"/>
              <a:gd name="connsiteY1" fmla="*/ 6227 h 611904"/>
              <a:gd name="connsiteX2" fmla="*/ 5384572 w 5389665"/>
              <a:gd name="connsiteY2" fmla="*/ 0 h 611904"/>
              <a:gd name="connsiteX3" fmla="*/ 5389665 w 5389665"/>
              <a:gd name="connsiteY3" fmla="*/ 611904 h 611904"/>
              <a:gd name="connsiteX4" fmla="*/ 0 w 5389665"/>
              <a:gd name="connsiteY4" fmla="*/ 611881 h 611904"/>
              <a:gd name="connsiteX5" fmla="*/ 932 w 5389665"/>
              <a:gd name="connsiteY5" fmla="*/ 292143 h 611904"/>
              <a:gd name="connsiteX0" fmla="*/ 932 w 5389665"/>
              <a:gd name="connsiteY0" fmla="*/ 292143 h 611881"/>
              <a:gd name="connsiteX1" fmla="*/ 286848 w 5389665"/>
              <a:gd name="connsiteY1" fmla="*/ 6227 h 611881"/>
              <a:gd name="connsiteX2" fmla="*/ 5384572 w 5389665"/>
              <a:gd name="connsiteY2" fmla="*/ 0 h 611881"/>
              <a:gd name="connsiteX3" fmla="*/ 5389665 w 5389665"/>
              <a:gd name="connsiteY3" fmla="*/ 545355 h 611881"/>
              <a:gd name="connsiteX4" fmla="*/ 0 w 5389665"/>
              <a:gd name="connsiteY4" fmla="*/ 611881 h 611881"/>
              <a:gd name="connsiteX5" fmla="*/ 932 w 5389665"/>
              <a:gd name="connsiteY5" fmla="*/ 292143 h 611881"/>
              <a:gd name="connsiteX0" fmla="*/ 932 w 5389665"/>
              <a:gd name="connsiteY0" fmla="*/ 292143 h 611881"/>
              <a:gd name="connsiteX1" fmla="*/ 286848 w 5389665"/>
              <a:gd name="connsiteY1" fmla="*/ 6227 h 611881"/>
              <a:gd name="connsiteX2" fmla="*/ 5384572 w 5389665"/>
              <a:gd name="connsiteY2" fmla="*/ 0 h 611881"/>
              <a:gd name="connsiteX3" fmla="*/ 5389665 w 5389665"/>
              <a:gd name="connsiteY3" fmla="*/ 489897 h 611881"/>
              <a:gd name="connsiteX4" fmla="*/ 0 w 5389665"/>
              <a:gd name="connsiteY4" fmla="*/ 611881 h 611881"/>
              <a:gd name="connsiteX5" fmla="*/ 932 w 5389665"/>
              <a:gd name="connsiteY5" fmla="*/ 292143 h 611881"/>
              <a:gd name="connsiteX0" fmla="*/ 932 w 5389665"/>
              <a:gd name="connsiteY0" fmla="*/ 292143 h 611881"/>
              <a:gd name="connsiteX1" fmla="*/ 286848 w 5389665"/>
              <a:gd name="connsiteY1" fmla="*/ 6227 h 611881"/>
              <a:gd name="connsiteX2" fmla="*/ 5384572 w 5389665"/>
              <a:gd name="connsiteY2" fmla="*/ 0 h 611881"/>
              <a:gd name="connsiteX3" fmla="*/ 5389665 w 5389665"/>
              <a:gd name="connsiteY3" fmla="*/ 534263 h 611881"/>
              <a:gd name="connsiteX4" fmla="*/ 0 w 5389665"/>
              <a:gd name="connsiteY4" fmla="*/ 611881 h 611881"/>
              <a:gd name="connsiteX5" fmla="*/ 932 w 5389665"/>
              <a:gd name="connsiteY5" fmla="*/ 292143 h 611881"/>
              <a:gd name="connsiteX0" fmla="*/ 932 w 5389665"/>
              <a:gd name="connsiteY0" fmla="*/ 292143 h 539787"/>
              <a:gd name="connsiteX1" fmla="*/ 286848 w 5389665"/>
              <a:gd name="connsiteY1" fmla="*/ 6227 h 539787"/>
              <a:gd name="connsiteX2" fmla="*/ 5384572 w 5389665"/>
              <a:gd name="connsiteY2" fmla="*/ 0 h 539787"/>
              <a:gd name="connsiteX3" fmla="*/ 5389665 w 5389665"/>
              <a:gd name="connsiteY3" fmla="*/ 534263 h 539787"/>
              <a:gd name="connsiteX4" fmla="*/ 0 w 5389665"/>
              <a:gd name="connsiteY4" fmla="*/ 539787 h 539787"/>
              <a:gd name="connsiteX5" fmla="*/ 932 w 5389665"/>
              <a:gd name="connsiteY5" fmla="*/ 292143 h 539787"/>
              <a:gd name="connsiteX0" fmla="*/ 932 w 5389665"/>
              <a:gd name="connsiteY0" fmla="*/ 292143 h 534263"/>
              <a:gd name="connsiteX1" fmla="*/ 286848 w 5389665"/>
              <a:gd name="connsiteY1" fmla="*/ 6227 h 534263"/>
              <a:gd name="connsiteX2" fmla="*/ 5384572 w 5389665"/>
              <a:gd name="connsiteY2" fmla="*/ 0 h 534263"/>
              <a:gd name="connsiteX3" fmla="*/ 5389665 w 5389665"/>
              <a:gd name="connsiteY3" fmla="*/ 534263 h 534263"/>
              <a:gd name="connsiteX4" fmla="*/ 0 w 5389665"/>
              <a:gd name="connsiteY4" fmla="*/ 534241 h 534263"/>
              <a:gd name="connsiteX5" fmla="*/ 932 w 5389665"/>
              <a:gd name="connsiteY5" fmla="*/ 292143 h 534263"/>
              <a:gd name="connsiteX0" fmla="*/ 932 w 5389665"/>
              <a:gd name="connsiteY0" fmla="*/ 292143 h 611233"/>
              <a:gd name="connsiteX1" fmla="*/ 286848 w 5389665"/>
              <a:gd name="connsiteY1" fmla="*/ 6227 h 611233"/>
              <a:gd name="connsiteX2" fmla="*/ 5384572 w 5389665"/>
              <a:gd name="connsiteY2" fmla="*/ 0 h 611233"/>
              <a:gd name="connsiteX3" fmla="*/ 5389665 w 5389665"/>
              <a:gd name="connsiteY3" fmla="*/ 611233 h 611233"/>
              <a:gd name="connsiteX4" fmla="*/ 0 w 5389665"/>
              <a:gd name="connsiteY4" fmla="*/ 534241 h 611233"/>
              <a:gd name="connsiteX5" fmla="*/ 932 w 5389665"/>
              <a:gd name="connsiteY5" fmla="*/ 292143 h 611233"/>
              <a:gd name="connsiteX0" fmla="*/ 932 w 5389665"/>
              <a:gd name="connsiteY0" fmla="*/ 292143 h 611233"/>
              <a:gd name="connsiteX1" fmla="*/ 286848 w 5389665"/>
              <a:gd name="connsiteY1" fmla="*/ 6227 h 611233"/>
              <a:gd name="connsiteX2" fmla="*/ 5384572 w 5389665"/>
              <a:gd name="connsiteY2" fmla="*/ 0 h 611233"/>
              <a:gd name="connsiteX3" fmla="*/ 5389665 w 5389665"/>
              <a:gd name="connsiteY3" fmla="*/ 611233 h 611233"/>
              <a:gd name="connsiteX4" fmla="*/ 0 w 5389665"/>
              <a:gd name="connsiteY4" fmla="*/ 603514 h 611233"/>
              <a:gd name="connsiteX5" fmla="*/ 932 w 5389665"/>
              <a:gd name="connsiteY5" fmla="*/ 292143 h 611233"/>
              <a:gd name="connsiteX0" fmla="*/ 932 w 5389665"/>
              <a:gd name="connsiteY0" fmla="*/ 292143 h 611233"/>
              <a:gd name="connsiteX1" fmla="*/ 286848 w 5389665"/>
              <a:gd name="connsiteY1" fmla="*/ 6227 h 611233"/>
              <a:gd name="connsiteX2" fmla="*/ 4399360 w 5389665"/>
              <a:gd name="connsiteY2" fmla="*/ 0 h 611233"/>
              <a:gd name="connsiteX3" fmla="*/ 5389665 w 5389665"/>
              <a:gd name="connsiteY3" fmla="*/ 611233 h 611233"/>
              <a:gd name="connsiteX4" fmla="*/ 0 w 5389665"/>
              <a:gd name="connsiteY4" fmla="*/ 603514 h 611233"/>
              <a:gd name="connsiteX5" fmla="*/ 932 w 5389665"/>
              <a:gd name="connsiteY5" fmla="*/ 292143 h 611233"/>
              <a:gd name="connsiteX0" fmla="*/ 932 w 4419847"/>
              <a:gd name="connsiteY0" fmla="*/ 292143 h 603536"/>
              <a:gd name="connsiteX1" fmla="*/ 286848 w 4419847"/>
              <a:gd name="connsiteY1" fmla="*/ 6227 h 603536"/>
              <a:gd name="connsiteX2" fmla="*/ 4399360 w 4419847"/>
              <a:gd name="connsiteY2" fmla="*/ 0 h 603536"/>
              <a:gd name="connsiteX3" fmla="*/ 4419847 w 4419847"/>
              <a:gd name="connsiteY3" fmla="*/ 603536 h 603536"/>
              <a:gd name="connsiteX4" fmla="*/ 0 w 4419847"/>
              <a:gd name="connsiteY4" fmla="*/ 603514 h 603536"/>
              <a:gd name="connsiteX5" fmla="*/ 932 w 4419847"/>
              <a:gd name="connsiteY5" fmla="*/ 292143 h 603536"/>
              <a:gd name="connsiteX0" fmla="*/ 932 w 4401704"/>
              <a:gd name="connsiteY0" fmla="*/ 292143 h 603536"/>
              <a:gd name="connsiteX1" fmla="*/ 286848 w 4401704"/>
              <a:gd name="connsiteY1" fmla="*/ 6227 h 603536"/>
              <a:gd name="connsiteX2" fmla="*/ 4399360 w 4401704"/>
              <a:gd name="connsiteY2" fmla="*/ 0 h 603536"/>
              <a:gd name="connsiteX3" fmla="*/ 4401704 w 4401704"/>
              <a:gd name="connsiteY3" fmla="*/ 603536 h 603536"/>
              <a:gd name="connsiteX4" fmla="*/ 0 w 4401704"/>
              <a:gd name="connsiteY4" fmla="*/ 603514 h 603536"/>
              <a:gd name="connsiteX5" fmla="*/ 932 w 4401704"/>
              <a:gd name="connsiteY5" fmla="*/ 292143 h 603536"/>
              <a:gd name="connsiteX0" fmla="*/ 932 w 4399595"/>
              <a:gd name="connsiteY0" fmla="*/ 292143 h 603514"/>
              <a:gd name="connsiteX1" fmla="*/ 286848 w 4399595"/>
              <a:gd name="connsiteY1" fmla="*/ 6227 h 603514"/>
              <a:gd name="connsiteX2" fmla="*/ 4399360 w 4399595"/>
              <a:gd name="connsiteY2" fmla="*/ 0 h 603514"/>
              <a:gd name="connsiteX3" fmla="*/ 4394649 w 4399595"/>
              <a:gd name="connsiteY3" fmla="*/ 413036 h 603514"/>
              <a:gd name="connsiteX4" fmla="*/ 0 w 4399595"/>
              <a:gd name="connsiteY4" fmla="*/ 603514 h 603514"/>
              <a:gd name="connsiteX5" fmla="*/ 932 w 4399595"/>
              <a:gd name="connsiteY5" fmla="*/ 292143 h 603514"/>
              <a:gd name="connsiteX0" fmla="*/ 932 w 4399595"/>
              <a:gd name="connsiteY0" fmla="*/ 292143 h 603514"/>
              <a:gd name="connsiteX1" fmla="*/ 286848 w 4399595"/>
              <a:gd name="connsiteY1" fmla="*/ 6227 h 603514"/>
              <a:gd name="connsiteX2" fmla="*/ 4399360 w 4399595"/>
              <a:gd name="connsiteY2" fmla="*/ 0 h 603514"/>
              <a:gd name="connsiteX3" fmla="*/ 4394649 w 4399595"/>
              <a:gd name="connsiteY3" fmla="*/ 469481 h 603514"/>
              <a:gd name="connsiteX4" fmla="*/ 0 w 4399595"/>
              <a:gd name="connsiteY4" fmla="*/ 603514 h 603514"/>
              <a:gd name="connsiteX5" fmla="*/ 932 w 4399595"/>
              <a:gd name="connsiteY5" fmla="*/ 292143 h 603514"/>
              <a:gd name="connsiteX0" fmla="*/ 7988 w 4406651"/>
              <a:gd name="connsiteY0" fmla="*/ 292143 h 476514"/>
              <a:gd name="connsiteX1" fmla="*/ 293904 w 4406651"/>
              <a:gd name="connsiteY1" fmla="*/ 6227 h 476514"/>
              <a:gd name="connsiteX2" fmla="*/ 4406416 w 4406651"/>
              <a:gd name="connsiteY2" fmla="*/ 0 h 476514"/>
              <a:gd name="connsiteX3" fmla="*/ 4401705 w 4406651"/>
              <a:gd name="connsiteY3" fmla="*/ 469481 h 476514"/>
              <a:gd name="connsiteX4" fmla="*/ 0 w 4406651"/>
              <a:gd name="connsiteY4" fmla="*/ 476514 h 476514"/>
              <a:gd name="connsiteX5" fmla="*/ 7988 w 4406651"/>
              <a:gd name="connsiteY5" fmla="*/ 292143 h 476514"/>
              <a:gd name="connsiteX0" fmla="*/ 11 w 4398674"/>
              <a:gd name="connsiteY0" fmla="*/ 292143 h 476514"/>
              <a:gd name="connsiteX1" fmla="*/ 285927 w 4398674"/>
              <a:gd name="connsiteY1" fmla="*/ 6227 h 476514"/>
              <a:gd name="connsiteX2" fmla="*/ 4398439 w 4398674"/>
              <a:gd name="connsiteY2" fmla="*/ 0 h 476514"/>
              <a:gd name="connsiteX3" fmla="*/ 4393728 w 4398674"/>
              <a:gd name="connsiteY3" fmla="*/ 469481 h 476514"/>
              <a:gd name="connsiteX4" fmla="*/ 6134 w 4398674"/>
              <a:gd name="connsiteY4" fmla="*/ 476514 h 476514"/>
              <a:gd name="connsiteX5" fmla="*/ 11 w 4398674"/>
              <a:gd name="connsiteY5" fmla="*/ 292143 h 476514"/>
              <a:gd name="connsiteX0" fmla="*/ 20 w 4398683"/>
              <a:gd name="connsiteY0" fmla="*/ 292143 h 476514"/>
              <a:gd name="connsiteX1" fmla="*/ 285936 w 4398683"/>
              <a:gd name="connsiteY1" fmla="*/ 6227 h 476514"/>
              <a:gd name="connsiteX2" fmla="*/ 4398448 w 4398683"/>
              <a:gd name="connsiteY2" fmla="*/ 0 h 476514"/>
              <a:gd name="connsiteX3" fmla="*/ 4393737 w 4398683"/>
              <a:gd name="connsiteY3" fmla="*/ 469481 h 476514"/>
              <a:gd name="connsiteX4" fmla="*/ 6143 w 4398683"/>
              <a:gd name="connsiteY4" fmla="*/ 476514 h 476514"/>
              <a:gd name="connsiteX5" fmla="*/ 20 w 4398683"/>
              <a:gd name="connsiteY5" fmla="*/ 292143 h 476514"/>
              <a:gd name="connsiteX0" fmla="*/ 1103 w 4399766"/>
              <a:gd name="connsiteY0" fmla="*/ 292143 h 476514"/>
              <a:gd name="connsiteX1" fmla="*/ 287019 w 4399766"/>
              <a:gd name="connsiteY1" fmla="*/ 6227 h 476514"/>
              <a:gd name="connsiteX2" fmla="*/ 4399531 w 4399766"/>
              <a:gd name="connsiteY2" fmla="*/ 0 h 476514"/>
              <a:gd name="connsiteX3" fmla="*/ 4394820 w 4399766"/>
              <a:gd name="connsiteY3" fmla="*/ 469481 h 476514"/>
              <a:gd name="connsiteX4" fmla="*/ 1581 w 4399766"/>
              <a:gd name="connsiteY4" fmla="*/ 476514 h 476514"/>
              <a:gd name="connsiteX5" fmla="*/ 1103 w 4399766"/>
              <a:gd name="connsiteY5" fmla="*/ 292143 h 476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9766" h="476514">
                <a:moveTo>
                  <a:pt x="1103" y="292143"/>
                </a:moveTo>
                <a:cubicBezTo>
                  <a:pt x="1103" y="134236"/>
                  <a:pt x="129112" y="6227"/>
                  <a:pt x="287019" y="6227"/>
                </a:cubicBezTo>
                <a:lnTo>
                  <a:pt x="4399531" y="0"/>
                </a:lnTo>
                <a:cubicBezTo>
                  <a:pt x="4401229" y="203968"/>
                  <a:pt x="4393122" y="265513"/>
                  <a:pt x="4394820" y="469481"/>
                </a:cubicBezTo>
                <a:lnTo>
                  <a:pt x="1581" y="476514"/>
                </a:lnTo>
                <a:cubicBezTo>
                  <a:pt x="-1481" y="384328"/>
                  <a:pt x="792" y="402420"/>
                  <a:pt x="1103" y="292143"/>
                </a:cubicBezTo>
                <a:close/>
              </a:path>
            </a:pathLst>
          </a:cu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Box 20"/>
          <p:cNvSpPr txBox="1"/>
          <p:nvPr userDrawn="1"/>
        </p:nvSpPr>
        <p:spPr>
          <a:xfrm>
            <a:off x="8523400" y="4886895"/>
            <a:ext cx="322855" cy="215444"/>
          </a:xfrm>
          <a:prstGeom prst="rect">
            <a:avLst/>
          </a:prstGeom>
          <a:noFill/>
        </p:spPr>
        <p:txBody>
          <a:bodyPr wrap="square" rtlCol="0" anchor="t">
            <a:spAutoFit/>
          </a:bodyPr>
          <a:lstStyle/>
          <a:p>
            <a:fld id="{BBF15AE3-289C-014D-AAA6-6108CB8A5483}" type="slidenum">
              <a:rPr lang="en-US" sz="800" baseline="30000" smtClean="0">
                <a:solidFill>
                  <a:schemeClr val="tx1">
                    <a:lumMod val="50000"/>
                    <a:lumOff val="50000"/>
                  </a:schemeClr>
                </a:solidFill>
                <a:latin typeface="Arial" charset="0"/>
                <a:ea typeface="ＭＳ Ｐゴシック" charset="0"/>
                <a:cs typeface="ＭＳ Ｐゴシック" charset="0"/>
              </a:rPr>
              <a:pPr/>
              <a:t>‹#›</a:t>
            </a:fld>
            <a:r>
              <a:rPr lang="en-US" sz="1200" baseline="30000" dirty="0" smtClean="0">
                <a:solidFill>
                  <a:schemeClr val="tx1">
                    <a:lumMod val="50000"/>
                    <a:lumOff val="50000"/>
                  </a:schemeClr>
                </a:solidFill>
                <a:latin typeface="Arial" charset="0"/>
                <a:ea typeface="ＭＳ Ｐゴシック" charset="0"/>
                <a:cs typeface="ＭＳ Ｐゴシック" charset="0"/>
              </a:rPr>
              <a:t> </a:t>
            </a:r>
            <a:endParaRPr lang="en-US" sz="1200" dirty="0"/>
          </a:p>
        </p:txBody>
      </p:sp>
      <p:pic>
        <p:nvPicPr>
          <p:cNvPr id="22" name="Picture 21" descr="TP-LINK_Logo-final_gray30-02.eps"/>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28217" y="4762204"/>
            <a:ext cx="782320" cy="363220"/>
          </a:xfrm>
          <a:prstGeom prst="rect">
            <a:avLst/>
          </a:prstGeom>
        </p:spPr>
      </p:pic>
      <p:sp>
        <p:nvSpPr>
          <p:cNvPr id="23" name="TextBox 22"/>
          <p:cNvSpPr txBox="1"/>
          <p:nvPr userDrawn="1"/>
        </p:nvSpPr>
        <p:spPr>
          <a:xfrm>
            <a:off x="4906451" y="4914016"/>
            <a:ext cx="2704069" cy="338554"/>
          </a:xfrm>
          <a:prstGeom prst="rect">
            <a:avLst/>
          </a:prstGeom>
          <a:noFill/>
        </p:spPr>
        <p:txBody>
          <a:bodyPr wrap="square" rtlCol="0" anchor="t">
            <a:spAutoFit/>
          </a:bodyPr>
          <a:lstStyle/>
          <a:p>
            <a:pPr algn="l">
              <a:defRPr/>
            </a:pPr>
            <a:r>
              <a:rPr lang="en-US" sz="800" baseline="30000" dirty="0" smtClean="0">
                <a:solidFill>
                  <a:schemeClr val="tx1">
                    <a:lumMod val="50000"/>
                    <a:lumOff val="50000"/>
                  </a:schemeClr>
                </a:solidFill>
                <a:latin typeface="Arial" charset="0"/>
                <a:ea typeface="ＭＳ Ｐゴシック" charset="0"/>
                <a:cs typeface="ＭＳ Ｐゴシック" charset="0"/>
              </a:rPr>
              <a:t>© 2016 TP-Link, Inc. Confidential information. Not for distribution or reproduction.</a:t>
            </a:r>
            <a:endParaRPr lang="en-US" sz="800" dirty="0" smtClean="0">
              <a:solidFill>
                <a:schemeClr val="tx1">
                  <a:lumMod val="50000"/>
                  <a:lumOff val="50000"/>
                </a:schemeClr>
              </a:solidFill>
              <a:latin typeface="Arial"/>
              <a:cs typeface="Arial"/>
            </a:endParaRPr>
          </a:p>
          <a:p>
            <a:endParaRPr lang="en-US" sz="800" dirty="0"/>
          </a:p>
        </p:txBody>
      </p:sp>
    </p:spTree>
    <p:extLst>
      <p:ext uri="{BB962C8B-B14F-4D97-AF65-F5344CB8AC3E}">
        <p14:creationId xmlns:p14="http://schemas.microsoft.com/office/powerpoint/2010/main" val="37398890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 Teal">
    <p:bg>
      <p:bgPr>
        <a:solidFill>
          <a:srgbClr val="4ACBD6"/>
        </a:solidFill>
        <a:effectLst/>
      </p:bgPr>
    </p:bg>
    <p:spTree>
      <p:nvGrpSpPr>
        <p:cNvPr id="1" name=""/>
        <p:cNvGrpSpPr/>
        <p:nvPr/>
      </p:nvGrpSpPr>
      <p:grpSpPr>
        <a:xfrm>
          <a:off x="0" y="0"/>
          <a:ext cx="0" cy="0"/>
          <a:chOff x="0" y="0"/>
          <a:chExt cx="0" cy="0"/>
        </a:xfrm>
      </p:grpSpPr>
      <p:pic>
        <p:nvPicPr>
          <p:cNvPr id="3" name="Picture 2" descr="patternLg-white-06.png"/>
          <p:cNvPicPr>
            <a:picLocks noChangeAspect="1"/>
          </p:cNvPicPr>
          <p:nvPr userDrawn="1"/>
        </p:nvPicPr>
        <p:blipFill rotWithShape="1">
          <a:blip r:embed="rId2" cstate="print">
            <a:alphaModFix amt="15000"/>
            <a:extLst>
              <a:ext uri="{28A0092B-C50C-407E-A947-70E740481C1C}">
                <a14:useLocalDpi xmlns:a14="http://schemas.microsoft.com/office/drawing/2010/main"/>
              </a:ext>
            </a:extLst>
          </a:blip>
          <a:srcRect l="22415" b="24579"/>
          <a:stretch/>
        </p:blipFill>
        <p:spPr>
          <a:xfrm>
            <a:off x="0" y="-125847"/>
            <a:ext cx="9269106" cy="5341918"/>
          </a:xfrm>
          <a:prstGeom prst="rect">
            <a:avLst/>
          </a:prstGeom>
        </p:spPr>
      </p:pic>
      <p:sp>
        <p:nvSpPr>
          <p:cNvPr id="8" name="Text Placeholder 8"/>
          <p:cNvSpPr>
            <a:spLocks noGrp="1"/>
          </p:cNvSpPr>
          <p:nvPr>
            <p:ph type="body" sz="quarter" idx="10" hasCustomPrompt="1"/>
          </p:nvPr>
        </p:nvSpPr>
        <p:spPr>
          <a:xfrm>
            <a:off x="580068" y="2251730"/>
            <a:ext cx="5326518" cy="741839"/>
          </a:xfrm>
          <a:prstGeom prst="rect">
            <a:avLst/>
          </a:prstGeom>
        </p:spPr>
        <p:txBody>
          <a:bodyPr vert="horz" anchor="t"/>
          <a:lstStyle>
            <a:lvl1pPr marL="0" indent="0" algn="l">
              <a:lnSpc>
                <a:spcPct val="80000"/>
              </a:lnSpc>
              <a:buNone/>
              <a:defRPr sz="2000" b="1" i="0">
                <a:solidFill>
                  <a:schemeClr val="bg1"/>
                </a:solidFill>
                <a:latin typeface="Arial"/>
                <a:cs typeface="Arial"/>
              </a:defRPr>
            </a:lvl1pPr>
          </a:lstStyle>
          <a:p>
            <a:pPr lvl="0"/>
            <a:r>
              <a:rPr lang="en-US" dirty="0" smtClean="0"/>
              <a:t>Divider</a:t>
            </a:r>
          </a:p>
        </p:txBody>
      </p:sp>
      <p:pic>
        <p:nvPicPr>
          <p:cNvPr id="7" name="Picture 6" descr="int_TP-Link Brand Guidelines_05202016-02.pn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rot="10800000">
            <a:off x="684213" y="4313401"/>
            <a:ext cx="400455" cy="387188"/>
          </a:xfrm>
          <a:prstGeom prst="rect">
            <a:avLst/>
          </a:prstGeom>
        </p:spPr>
      </p:pic>
      <p:pic>
        <p:nvPicPr>
          <p:cNvPr id="10" name="Picture 9" descr="int_TP-Link Brand Guidelines_05202016-02.png"/>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7361639" y="479425"/>
            <a:ext cx="666608" cy="644525"/>
          </a:xfrm>
          <a:prstGeom prst="rect">
            <a:avLst/>
          </a:prstGeom>
        </p:spPr>
      </p:pic>
    </p:spTree>
    <p:extLst>
      <p:ext uri="{BB962C8B-B14F-4D97-AF65-F5344CB8AC3E}">
        <p14:creationId xmlns:p14="http://schemas.microsoft.com/office/powerpoint/2010/main" val="4065299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 B2B">
    <p:bg>
      <p:bgPr>
        <a:solidFill>
          <a:srgbClr val="28353A"/>
        </a:solidFill>
        <a:effectLst/>
      </p:bgPr>
    </p:bg>
    <p:spTree>
      <p:nvGrpSpPr>
        <p:cNvPr id="1" name=""/>
        <p:cNvGrpSpPr/>
        <p:nvPr/>
      </p:nvGrpSpPr>
      <p:grpSpPr>
        <a:xfrm>
          <a:off x="0" y="0"/>
          <a:ext cx="0" cy="0"/>
          <a:chOff x="0" y="0"/>
          <a:chExt cx="0" cy="0"/>
        </a:xfrm>
      </p:grpSpPr>
      <p:pic>
        <p:nvPicPr>
          <p:cNvPr id="6" name="Picture 5" descr="patternLg-white-06.png"/>
          <p:cNvPicPr>
            <a:picLocks noChangeAspect="1"/>
          </p:cNvPicPr>
          <p:nvPr userDrawn="1"/>
        </p:nvPicPr>
        <p:blipFill rotWithShape="1">
          <a:blip r:embed="rId2" cstate="print">
            <a:alphaModFix amt="5000"/>
            <a:extLst>
              <a:ext uri="{28A0092B-C50C-407E-A947-70E740481C1C}">
                <a14:useLocalDpi xmlns:a14="http://schemas.microsoft.com/office/drawing/2010/main"/>
              </a:ext>
            </a:extLst>
          </a:blip>
          <a:srcRect l="22415" b="1739"/>
          <a:stretch/>
        </p:blipFill>
        <p:spPr>
          <a:xfrm>
            <a:off x="1" y="-75047"/>
            <a:ext cx="9269106" cy="6959620"/>
          </a:xfrm>
          <a:prstGeom prst="rect">
            <a:avLst/>
          </a:prstGeom>
        </p:spPr>
      </p:pic>
      <p:sp>
        <p:nvSpPr>
          <p:cNvPr id="9" name="Text Placeholder 8"/>
          <p:cNvSpPr>
            <a:spLocks noGrp="1"/>
          </p:cNvSpPr>
          <p:nvPr>
            <p:ph type="body" sz="quarter" idx="10" hasCustomPrompt="1"/>
          </p:nvPr>
        </p:nvSpPr>
        <p:spPr>
          <a:xfrm>
            <a:off x="580068" y="2251730"/>
            <a:ext cx="5326518" cy="741839"/>
          </a:xfrm>
          <a:prstGeom prst="rect">
            <a:avLst/>
          </a:prstGeom>
        </p:spPr>
        <p:txBody>
          <a:bodyPr vert="horz" anchor="t"/>
          <a:lstStyle>
            <a:lvl1pPr marL="0" indent="0" algn="l">
              <a:lnSpc>
                <a:spcPct val="80000"/>
              </a:lnSpc>
              <a:buNone/>
              <a:defRPr sz="2000" b="1" i="0">
                <a:solidFill>
                  <a:srgbClr val="4ACBD6"/>
                </a:solidFill>
                <a:latin typeface="Arial"/>
                <a:cs typeface="Arial"/>
              </a:defRPr>
            </a:lvl1pPr>
          </a:lstStyle>
          <a:p>
            <a:pPr lvl="0"/>
            <a:r>
              <a:rPr lang="en-US" dirty="0" smtClean="0"/>
              <a:t>Divider</a:t>
            </a:r>
          </a:p>
        </p:txBody>
      </p:sp>
      <p:pic>
        <p:nvPicPr>
          <p:cNvPr id="11" name="Picture 10" descr="int_TP-Link Brand Guidelines_05202016-02.pn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rot="10800000">
            <a:off x="684213" y="4313401"/>
            <a:ext cx="400455" cy="387188"/>
          </a:xfrm>
          <a:prstGeom prst="rect">
            <a:avLst/>
          </a:prstGeom>
        </p:spPr>
      </p:pic>
      <p:pic>
        <p:nvPicPr>
          <p:cNvPr id="12" name="Picture 11" descr="int_TP-Link Brand Guidelines_05202016-02.png"/>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7361639" y="479425"/>
            <a:ext cx="666608" cy="644525"/>
          </a:xfrm>
          <a:prstGeom prst="rect">
            <a:avLst/>
          </a:prstGeom>
        </p:spPr>
      </p:pic>
    </p:spTree>
    <p:extLst>
      <p:ext uri="{BB962C8B-B14F-4D97-AF65-F5344CB8AC3E}">
        <p14:creationId xmlns:p14="http://schemas.microsoft.com/office/powerpoint/2010/main" val="4618333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 Teal">
    <p:bg>
      <p:bgPr>
        <a:solidFill>
          <a:srgbClr val="4ACBD6"/>
        </a:solidFill>
        <a:effectLst/>
      </p:bgPr>
    </p:bg>
    <p:spTree>
      <p:nvGrpSpPr>
        <p:cNvPr id="1" name=""/>
        <p:cNvGrpSpPr/>
        <p:nvPr/>
      </p:nvGrpSpPr>
      <p:grpSpPr>
        <a:xfrm>
          <a:off x="0" y="0"/>
          <a:ext cx="0" cy="0"/>
          <a:chOff x="0" y="0"/>
          <a:chExt cx="0" cy="0"/>
        </a:xfrm>
      </p:grpSpPr>
      <p:sp>
        <p:nvSpPr>
          <p:cNvPr id="4" name="TextBox 3"/>
          <p:cNvSpPr txBox="1"/>
          <p:nvPr userDrawn="1"/>
        </p:nvSpPr>
        <p:spPr>
          <a:xfrm>
            <a:off x="2687320" y="2244625"/>
            <a:ext cx="3769360" cy="646331"/>
          </a:xfrm>
          <a:prstGeom prst="rect">
            <a:avLst/>
          </a:prstGeom>
          <a:noFill/>
        </p:spPr>
        <p:txBody>
          <a:bodyPr wrap="square" rtlCol="0">
            <a:spAutoFit/>
          </a:bodyPr>
          <a:lstStyle/>
          <a:p>
            <a:pPr algn="ctr"/>
            <a:r>
              <a:rPr lang="en-US" sz="3600" b="1" i="0" dirty="0" smtClean="0">
                <a:solidFill>
                  <a:srgbClr val="FFCC08"/>
                </a:solidFill>
                <a:latin typeface="Arial"/>
                <a:cs typeface="Arial"/>
              </a:rPr>
              <a:t>THANK YOU</a:t>
            </a:r>
            <a:endParaRPr lang="en-US" sz="3600" b="1" i="0" dirty="0">
              <a:solidFill>
                <a:srgbClr val="FFCC08"/>
              </a:solidFill>
              <a:latin typeface="Arial"/>
              <a:cs typeface="Arial"/>
            </a:endParaRPr>
          </a:p>
        </p:txBody>
      </p:sp>
    </p:spTree>
    <p:extLst>
      <p:ext uri="{BB962C8B-B14F-4D97-AF65-F5344CB8AC3E}">
        <p14:creationId xmlns:p14="http://schemas.microsoft.com/office/powerpoint/2010/main" val="554512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 B2B">
    <p:bg>
      <p:bgPr>
        <a:solidFill>
          <a:srgbClr val="28353A"/>
        </a:solidFill>
        <a:effectLst/>
      </p:bgPr>
    </p:bg>
    <p:spTree>
      <p:nvGrpSpPr>
        <p:cNvPr id="1" name=""/>
        <p:cNvGrpSpPr/>
        <p:nvPr/>
      </p:nvGrpSpPr>
      <p:grpSpPr>
        <a:xfrm>
          <a:off x="0" y="0"/>
          <a:ext cx="0" cy="0"/>
          <a:chOff x="0" y="0"/>
          <a:chExt cx="0" cy="0"/>
        </a:xfrm>
      </p:grpSpPr>
      <p:pic>
        <p:nvPicPr>
          <p:cNvPr id="6" name="Picture 5" descr="patternLg-white-06.png"/>
          <p:cNvPicPr>
            <a:picLocks noChangeAspect="1"/>
          </p:cNvPicPr>
          <p:nvPr userDrawn="1"/>
        </p:nvPicPr>
        <p:blipFill rotWithShape="1">
          <a:blip r:embed="rId2" cstate="print">
            <a:alphaModFix amt="5000"/>
            <a:extLst>
              <a:ext uri="{28A0092B-C50C-407E-A947-70E740481C1C}">
                <a14:useLocalDpi xmlns:a14="http://schemas.microsoft.com/office/drawing/2010/main"/>
              </a:ext>
            </a:extLst>
          </a:blip>
          <a:srcRect l="22415" b="1739"/>
          <a:stretch/>
        </p:blipFill>
        <p:spPr>
          <a:xfrm>
            <a:off x="1" y="-75047"/>
            <a:ext cx="9269106" cy="6959620"/>
          </a:xfrm>
          <a:prstGeom prst="rect">
            <a:avLst/>
          </a:prstGeom>
        </p:spPr>
      </p:pic>
      <p:sp>
        <p:nvSpPr>
          <p:cNvPr id="5" name="TextBox 4"/>
          <p:cNvSpPr txBox="1"/>
          <p:nvPr userDrawn="1"/>
        </p:nvSpPr>
        <p:spPr>
          <a:xfrm>
            <a:off x="2687320" y="2231925"/>
            <a:ext cx="3769360" cy="646331"/>
          </a:xfrm>
          <a:prstGeom prst="rect">
            <a:avLst/>
          </a:prstGeom>
          <a:noFill/>
        </p:spPr>
        <p:txBody>
          <a:bodyPr wrap="square" rtlCol="0">
            <a:spAutoFit/>
          </a:bodyPr>
          <a:lstStyle/>
          <a:p>
            <a:pPr algn="ctr"/>
            <a:r>
              <a:rPr lang="en-US" sz="3600" b="1" i="0" dirty="0" smtClean="0">
                <a:solidFill>
                  <a:srgbClr val="4ACBD6"/>
                </a:solidFill>
                <a:latin typeface="Arial"/>
                <a:cs typeface="Arial"/>
              </a:rPr>
              <a:t>THANK YOU</a:t>
            </a:r>
            <a:endParaRPr lang="en-US" sz="3600" b="1" i="0" dirty="0">
              <a:solidFill>
                <a:srgbClr val="4ACBD6"/>
              </a:solidFill>
              <a:latin typeface="Arial"/>
              <a:cs typeface="Arial"/>
            </a:endParaRPr>
          </a:p>
        </p:txBody>
      </p:sp>
    </p:spTree>
    <p:extLst>
      <p:ext uri="{BB962C8B-B14F-4D97-AF65-F5344CB8AC3E}">
        <p14:creationId xmlns:p14="http://schemas.microsoft.com/office/powerpoint/2010/main" val="40292890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pPr defTabSz="685800"/>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defTabSz="685800"/>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685800"/>
            <a:fld id="{4B9E97A7-14A0-4DB7-98A3-0C8F6502D3B1}" type="slidenum">
              <a:rPr lang="zh-CN" altLang="en-US" smtClean="0">
                <a:solidFill>
                  <a:prstClr val="black">
                    <a:tint val="75000"/>
                  </a:prstClr>
                </a:solidFill>
              </a:rPr>
              <a:pPr defTabSz="685800"/>
              <a:t>‹#›</a:t>
            </a:fld>
            <a:endParaRPr lang="zh-CN" altLang="en-US">
              <a:solidFill>
                <a:prstClr val="black">
                  <a:tint val="75000"/>
                </a:prstClr>
              </a:solidFill>
            </a:endParaRPr>
          </a:p>
        </p:txBody>
      </p:sp>
    </p:spTree>
    <p:extLst>
      <p:ext uri="{BB962C8B-B14F-4D97-AF65-F5344CB8AC3E}">
        <p14:creationId xmlns:p14="http://schemas.microsoft.com/office/powerpoint/2010/main" val="4872630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defTabSz="685800"/>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defTabSz="685800"/>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685800"/>
            <a:fld id="{4B9E97A7-14A0-4DB7-98A3-0C8F6502D3B1}" type="slidenum">
              <a:rPr lang="zh-CN" altLang="en-US" smtClean="0">
                <a:solidFill>
                  <a:prstClr val="black">
                    <a:tint val="75000"/>
                  </a:prstClr>
                </a:solidFill>
              </a:rPr>
              <a:pPr defTabSz="685800"/>
              <a:t>‹#›</a:t>
            </a:fld>
            <a:endParaRPr lang="zh-CN" altLang="en-US">
              <a:solidFill>
                <a:prstClr val="black">
                  <a:tint val="75000"/>
                </a:prstClr>
              </a:solidFill>
            </a:endParaRPr>
          </a:p>
        </p:txBody>
      </p:sp>
    </p:spTree>
    <p:extLst>
      <p:ext uri="{BB962C8B-B14F-4D97-AF65-F5344CB8AC3E}">
        <p14:creationId xmlns:p14="http://schemas.microsoft.com/office/powerpoint/2010/main" val="8453097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defTabSz="685800"/>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defTabSz="685800"/>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685800"/>
            <a:fld id="{4B9E97A7-14A0-4DB7-98A3-0C8F6502D3B1}" type="slidenum">
              <a:rPr lang="zh-CN" altLang="en-US" smtClean="0">
                <a:solidFill>
                  <a:prstClr val="black">
                    <a:tint val="75000"/>
                  </a:prstClr>
                </a:solidFill>
              </a:rPr>
              <a:pPr defTabSz="685800"/>
              <a:t>‹#›</a:t>
            </a:fld>
            <a:endParaRPr lang="zh-CN" altLang="en-US">
              <a:solidFill>
                <a:prstClr val="black">
                  <a:tint val="75000"/>
                </a:prstClr>
              </a:solidFill>
            </a:endParaRPr>
          </a:p>
        </p:txBody>
      </p:sp>
    </p:spTree>
    <p:extLst>
      <p:ext uri="{BB962C8B-B14F-4D97-AF65-F5344CB8AC3E}">
        <p14:creationId xmlns:p14="http://schemas.microsoft.com/office/powerpoint/2010/main" val="3746474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 B2B">
    <p:bg>
      <p:bgPr>
        <a:solidFill>
          <a:srgbClr val="28353A"/>
        </a:solidFill>
        <a:effectLst/>
      </p:bgPr>
    </p:bg>
    <p:spTree>
      <p:nvGrpSpPr>
        <p:cNvPr id="1" name=""/>
        <p:cNvGrpSpPr/>
        <p:nvPr/>
      </p:nvGrpSpPr>
      <p:grpSpPr>
        <a:xfrm>
          <a:off x="0" y="0"/>
          <a:ext cx="0" cy="0"/>
          <a:chOff x="0" y="0"/>
          <a:chExt cx="0" cy="0"/>
        </a:xfrm>
      </p:grpSpPr>
      <p:pic>
        <p:nvPicPr>
          <p:cNvPr id="12" name="Picture 11" descr="patternLg-white-06.png"/>
          <p:cNvPicPr>
            <a:picLocks noChangeAspect="1"/>
          </p:cNvPicPr>
          <p:nvPr userDrawn="1"/>
        </p:nvPicPr>
        <p:blipFill rotWithShape="1">
          <a:blip r:embed="rId2" cstate="print">
            <a:alphaModFix amt="5000"/>
            <a:extLst>
              <a:ext uri="{28A0092B-C50C-407E-A947-70E740481C1C}">
                <a14:useLocalDpi xmlns:a14="http://schemas.microsoft.com/office/drawing/2010/main"/>
              </a:ext>
            </a:extLst>
          </a:blip>
          <a:srcRect l="22415" b="1739"/>
          <a:stretch/>
        </p:blipFill>
        <p:spPr>
          <a:xfrm>
            <a:off x="1" y="-75047"/>
            <a:ext cx="9269106" cy="6959620"/>
          </a:xfrm>
          <a:prstGeom prst="rect">
            <a:avLst/>
          </a:prstGeom>
        </p:spPr>
      </p:pic>
      <p:pic>
        <p:nvPicPr>
          <p:cNvPr id="15" name="Picture 14" descr="whitelogo-03.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30327" y="4195387"/>
            <a:ext cx="1325880" cy="564185"/>
          </a:xfrm>
          <a:prstGeom prst="rect">
            <a:avLst/>
          </a:prstGeom>
        </p:spPr>
      </p:pic>
      <p:pic>
        <p:nvPicPr>
          <p:cNvPr id="16" name="Picture 15" descr="int_TP-Link Brand Guidelines_05202016-02.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677742" y="181147"/>
            <a:ext cx="2071068" cy="1417245"/>
          </a:xfrm>
          <a:prstGeom prst="rect">
            <a:avLst/>
          </a:prstGeom>
        </p:spPr>
      </p:pic>
      <p:sp>
        <p:nvSpPr>
          <p:cNvPr id="20" name="Text Placeholder 8"/>
          <p:cNvSpPr>
            <a:spLocks noGrp="1"/>
          </p:cNvSpPr>
          <p:nvPr>
            <p:ph type="body" sz="quarter" idx="10" hasCustomPrompt="1"/>
          </p:nvPr>
        </p:nvSpPr>
        <p:spPr>
          <a:xfrm>
            <a:off x="580068" y="2251729"/>
            <a:ext cx="5326518" cy="295262"/>
          </a:xfrm>
          <a:prstGeom prst="rect">
            <a:avLst/>
          </a:prstGeom>
        </p:spPr>
        <p:txBody>
          <a:bodyPr vert="horz" anchor="t"/>
          <a:lstStyle>
            <a:lvl1pPr marL="0" indent="0" algn="l">
              <a:lnSpc>
                <a:spcPct val="80000"/>
              </a:lnSpc>
              <a:buNone/>
              <a:defRPr sz="2000" b="1" i="0">
                <a:solidFill>
                  <a:schemeClr val="accent1"/>
                </a:solidFill>
                <a:latin typeface="Arial"/>
                <a:cs typeface="Arial"/>
              </a:defRPr>
            </a:lvl1pPr>
          </a:lstStyle>
          <a:p>
            <a:pPr lvl="0"/>
            <a:r>
              <a:rPr lang="en-US" dirty="0" smtClean="0"/>
              <a:t>Click to Edit Title</a:t>
            </a:r>
          </a:p>
        </p:txBody>
      </p:sp>
      <p:sp>
        <p:nvSpPr>
          <p:cNvPr id="21" name="Text Placeholder 8"/>
          <p:cNvSpPr>
            <a:spLocks noGrp="1"/>
          </p:cNvSpPr>
          <p:nvPr>
            <p:ph type="body" sz="quarter" idx="11" hasCustomPrompt="1"/>
          </p:nvPr>
        </p:nvSpPr>
        <p:spPr>
          <a:xfrm>
            <a:off x="597005" y="2049427"/>
            <a:ext cx="2331385" cy="202303"/>
          </a:xfrm>
          <a:prstGeom prst="rect">
            <a:avLst/>
          </a:prstGeom>
        </p:spPr>
        <p:txBody>
          <a:bodyPr vert="horz"/>
          <a:lstStyle>
            <a:lvl1pPr marL="0" indent="0" algn="l">
              <a:buNone/>
              <a:defRPr sz="1100" b="0" i="0">
                <a:solidFill>
                  <a:srgbClr val="FFCC08"/>
                </a:solidFill>
                <a:latin typeface="Arial"/>
                <a:cs typeface="Arial"/>
              </a:defRPr>
            </a:lvl1pPr>
          </a:lstStyle>
          <a:p>
            <a:pPr lvl="0"/>
            <a:r>
              <a:rPr lang="en-US" dirty="0" smtClean="0"/>
              <a:t>DATE</a:t>
            </a:r>
            <a:endParaRPr lang="en-US" dirty="0"/>
          </a:p>
        </p:txBody>
      </p:sp>
      <p:sp>
        <p:nvSpPr>
          <p:cNvPr id="22" name="Text Placeholder 8"/>
          <p:cNvSpPr>
            <a:spLocks noGrp="1"/>
          </p:cNvSpPr>
          <p:nvPr>
            <p:ph type="body" sz="quarter" idx="12" hasCustomPrompt="1"/>
          </p:nvPr>
        </p:nvSpPr>
        <p:spPr>
          <a:xfrm>
            <a:off x="607285" y="2546992"/>
            <a:ext cx="3340598" cy="392150"/>
          </a:xfrm>
          <a:prstGeom prst="rect">
            <a:avLst/>
          </a:prstGeom>
        </p:spPr>
        <p:txBody>
          <a:bodyPr vert="horz"/>
          <a:lstStyle>
            <a:lvl1pPr marL="0" indent="0" algn="l">
              <a:buNone/>
              <a:defRPr sz="1100" b="1" i="0" baseline="0">
                <a:solidFill>
                  <a:srgbClr val="4ACBD6"/>
                </a:solidFill>
                <a:latin typeface="Arial"/>
                <a:cs typeface="Arial"/>
              </a:defRPr>
            </a:lvl1pPr>
          </a:lstStyle>
          <a:p>
            <a:pPr lvl="0"/>
            <a:r>
              <a:rPr lang="en-US" dirty="0" smtClean="0"/>
              <a:t>SUBHEAD (OPTIONAL)</a:t>
            </a:r>
            <a:endParaRPr lang="en-US" dirty="0"/>
          </a:p>
        </p:txBody>
      </p:sp>
    </p:spTree>
    <p:extLst>
      <p:ext uri="{BB962C8B-B14F-4D97-AF65-F5344CB8AC3E}">
        <p14:creationId xmlns:p14="http://schemas.microsoft.com/office/powerpoint/2010/main" val="29309487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9"/>
            <a:ext cx="3886200" cy="326350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369219"/>
            <a:ext cx="3886200" cy="326350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defTabSz="685800"/>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defTabSz="685800"/>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685800"/>
            <a:fld id="{4B9E97A7-14A0-4DB7-98A3-0C8F6502D3B1}" type="slidenum">
              <a:rPr lang="zh-CN" altLang="en-US" smtClean="0">
                <a:solidFill>
                  <a:prstClr val="black">
                    <a:tint val="75000"/>
                  </a:prstClr>
                </a:solidFill>
              </a:rPr>
              <a:pPr defTabSz="685800"/>
              <a:t>‹#›</a:t>
            </a:fld>
            <a:endParaRPr lang="zh-CN" altLang="en-US">
              <a:solidFill>
                <a:prstClr val="black">
                  <a:tint val="75000"/>
                </a:prstClr>
              </a:solidFill>
            </a:endParaRPr>
          </a:p>
        </p:txBody>
      </p:sp>
    </p:spTree>
    <p:extLst>
      <p:ext uri="{BB962C8B-B14F-4D97-AF65-F5344CB8AC3E}">
        <p14:creationId xmlns:p14="http://schemas.microsoft.com/office/powerpoint/2010/main" val="15150555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4" name="内容占位符 3"/>
          <p:cNvSpPr>
            <a:spLocks noGrp="1"/>
          </p:cNvSpPr>
          <p:nvPr>
            <p:ph sz="half" idx="2"/>
          </p:nvPr>
        </p:nvSpPr>
        <p:spPr>
          <a:xfrm>
            <a:off x="629842" y="1878806"/>
            <a:ext cx="3868340" cy="2763441"/>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6" name="内容占位符 5"/>
          <p:cNvSpPr>
            <a:spLocks noGrp="1"/>
          </p:cNvSpPr>
          <p:nvPr>
            <p:ph sz="quarter" idx="4"/>
          </p:nvPr>
        </p:nvSpPr>
        <p:spPr>
          <a:xfrm>
            <a:off x="4629150" y="1878806"/>
            <a:ext cx="3887391" cy="2763441"/>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defTabSz="685800"/>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defTabSz="685800"/>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defTabSz="685800"/>
            <a:fld id="{4B9E97A7-14A0-4DB7-98A3-0C8F6502D3B1}" type="slidenum">
              <a:rPr lang="zh-CN" altLang="en-US" smtClean="0">
                <a:solidFill>
                  <a:prstClr val="black">
                    <a:tint val="75000"/>
                  </a:prstClr>
                </a:solidFill>
              </a:rPr>
              <a:pPr defTabSz="685800"/>
              <a:t>‹#›</a:t>
            </a:fld>
            <a:endParaRPr lang="zh-CN" altLang="en-US">
              <a:solidFill>
                <a:prstClr val="black">
                  <a:tint val="75000"/>
                </a:prstClr>
              </a:solidFill>
            </a:endParaRPr>
          </a:p>
        </p:txBody>
      </p:sp>
    </p:spTree>
    <p:extLst>
      <p:ext uri="{BB962C8B-B14F-4D97-AF65-F5344CB8AC3E}">
        <p14:creationId xmlns:p14="http://schemas.microsoft.com/office/powerpoint/2010/main" val="35125091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defTabSz="685800"/>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defTabSz="685800"/>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defTabSz="685800"/>
            <a:fld id="{4B9E97A7-14A0-4DB7-98A3-0C8F6502D3B1}" type="slidenum">
              <a:rPr lang="zh-CN" altLang="en-US" smtClean="0">
                <a:solidFill>
                  <a:prstClr val="black">
                    <a:tint val="75000"/>
                  </a:prstClr>
                </a:solidFill>
              </a:rPr>
              <a:pPr defTabSz="685800"/>
              <a:t>‹#›</a:t>
            </a:fld>
            <a:endParaRPr lang="zh-CN" altLang="en-US">
              <a:solidFill>
                <a:prstClr val="black">
                  <a:tint val="75000"/>
                </a:prstClr>
              </a:solidFill>
            </a:endParaRPr>
          </a:p>
        </p:txBody>
      </p:sp>
    </p:spTree>
    <p:extLst>
      <p:ext uri="{BB962C8B-B14F-4D97-AF65-F5344CB8AC3E}">
        <p14:creationId xmlns:p14="http://schemas.microsoft.com/office/powerpoint/2010/main" val="37098174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defTabSz="685800"/>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defTabSz="685800"/>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defTabSz="685800"/>
            <a:fld id="{4B9E97A7-14A0-4DB7-98A3-0C8F6502D3B1}" type="slidenum">
              <a:rPr lang="zh-CN" altLang="en-US" smtClean="0">
                <a:solidFill>
                  <a:prstClr val="black">
                    <a:tint val="75000"/>
                  </a:prstClr>
                </a:solidFill>
              </a:rPr>
              <a:pPr defTabSz="685800"/>
              <a:t>‹#›</a:t>
            </a:fld>
            <a:endParaRPr lang="zh-CN" altLang="en-US">
              <a:solidFill>
                <a:prstClr val="black">
                  <a:tint val="75000"/>
                </a:prstClr>
              </a:solidFill>
            </a:endParaRPr>
          </a:p>
        </p:txBody>
      </p:sp>
    </p:spTree>
    <p:extLst>
      <p:ext uri="{BB962C8B-B14F-4D97-AF65-F5344CB8AC3E}">
        <p14:creationId xmlns:p14="http://schemas.microsoft.com/office/powerpoint/2010/main" val="30663061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defTabSz="685800"/>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defTabSz="685800"/>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685800"/>
            <a:fld id="{4B9E97A7-14A0-4DB7-98A3-0C8F6502D3B1}" type="slidenum">
              <a:rPr lang="zh-CN" altLang="en-US" smtClean="0">
                <a:solidFill>
                  <a:prstClr val="black">
                    <a:tint val="75000"/>
                  </a:prstClr>
                </a:solidFill>
              </a:rPr>
              <a:pPr defTabSz="685800"/>
              <a:t>‹#›</a:t>
            </a:fld>
            <a:endParaRPr lang="zh-CN" altLang="en-US">
              <a:solidFill>
                <a:prstClr val="black">
                  <a:tint val="75000"/>
                </a:prstClr>
              </a:solidFill>
            </a:endParaRPr>
          </a:p>
        </p:txBody>
      </p:sp>
    </p:spTree>
    <p:extLst>
      <p:ext uri="{BB962C8B-B14F-4D97-AF65-F5344CB8AC3E}">
        <p14:creationId xmlns:p14="http://schemas.microsoft.com/office/powerpoint/2010/main" val="13868199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defTabSz="685800"/>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defTabSz="685800"/>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685800"/>
            <a:fld id="{4B9E97A7-14A0-4DB7-98A3-0C8F6502D3B1}" type="slidenum">
              <a:rPr lang="zh-CN" altLang="en-US" smtClean="0">
                <a:solidFill>
                  <a:prstClr val="black">
                    <a:tint val="75000"/>
                  </a:prstClr>
                </a:solidFill>
              </a:rPr>
              <a:pPr defTabSz="685800"/>
              <a:t>‹#›</a:t>
            </a:fld>
            <a:endParaRPr lang="zh-CN" altLang="en-US">
              <a:solidFill>
                <a:prstClr val="black">
                  <a:tint val="75000"/>
                </a:prstClr>
              </a:solidFill>
            </a:endParaRPr>
          </a:p>
        </p:txBody>
      </p:sp>
    </p:spTree>
    <p:extLst>
      <p:ext uri="{BB962C8B-B14F-4D97-AF65-F5344CB8AC3E}">
        <p14:creationId xmlns:p14="http://schemas.microsoft.com/office/powerpoint/2010/main" val="15579696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defTabSz="685800"/>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defTabSz="685800"/>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685800"/>
            <a:fld id="{4B9E97A7-14A0-4DB7-98A3-0C8F6502D3B1}" type="slidenum">
              <a:rPr lang="zh-CN" altLang="en-US" smtClean="0">
                <a:solidFill>
                  <a:prstClr val="black">
                    <a:tint val="75000"/>
                  </a:prstClr>
                </a:solidFill>
              </a:rPr>
              <a:pPr defTabSz="685800"/>
              <a:t>‹#›</a:t>
            </a:fld>
            <a:endParaRPr lang="zh-CN" altLang="en-US">
              <a:solidFill>
                <a:prstClr val="black">
                  <a:tint val="75000"/>
                </a:prstClr>
              </a:solidFill>
            </a:endParaRPr>
          </a:p>
        </p:txBody>
      </p:sp>
    </p:spTree>
    <p:extLst>
      <p:ext uri="{BB962C8B-B14F-4D97-AF65-F5344CB8AC3E}">
        <p14:creationId xmlns:p14="http://schemas.microsoft.com/office/powerpoint/2010/main" val="17274654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4"/>
            <a:ext cx="5800725" cy="4358879"/>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defTabSz="685800"/>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defTabSz="685800"/>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685800"/>
            <a:fld id="{4B9E97A7-14A0-4DB7-98A3-0C8F6502D3B1}" type="slidenum">
              <a:rPr lang="zh-CN" altLang="en-US" smtClean="0">
                <a:solidFill>
                  <a:prstClr val="black">
                    <a:tint val="75000"/>
                  </a:prstClr>
                </a:solidFill>
              </a:rPr>
              <a:pPr defTabSz="685800"/>
              <a:t>‹#›</a:t>
            </a:fld>
            <a:endParaRPr lang="zh-CN" altLang="en-US">
              <a:solidFill>
                <a:prstClr val="black">
                  <a:tint val="75000"/>
                </a:prstClr>
              </a:solidFill>
            </a:endParaRPr>
          </a:p>
        </p:txBody>
      </p:sp>
    </p:spTree>
    <p:extLst>
      <p:ext uri="{BB962C8B-B14F-4D97-AF65-F5344CB8AC3E}">
        <p14:creationId xmlns:p14="http://schemas.microsoft.com/office/powerpoint/2010/main" val="19908915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over Slide - Teal">
    <p:bg>
      <p:bgPr>
        <a:solidFill>
          <a:srgbClr val="4ACBD6"/>
        </a:solidFill>
        <a:effectLst/>
      </p:bgPr>
    </p:bg>
    <p:spTree>
      <p:nvGrpSpPr>
        <p:cNvPr id="1" name=""/>
        <p:cNvGrpSpPr/>
        <p:nvPr/>
      </p:nvGrpSpPr>
      <p:grpSpPr>
        <a:xfrm>
          <a:off x="0" y="0"/>
          <a:ext cx="0" cy="0"/>
          <a:chOff x="0" y="0"/>
          <a:chExt cx="0" cy="0"/>
        </a:xfrm>
      </p:grpSpPr>
      <p:pic>
        <p:nvPicPr>
          <p:cNvPr id="9" name="Picture 8" descr="whitelogo-03.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30327" y="4195388"/>
            <a:ext cx="1325880" cy="564185"/>
          </a:xfrm>
          <a:prstGeom prst="rect">
            <a:avLst/>
          </a:prstGeom>
        </p:spPr>
      </p:pic>
      <p:sp>
        <p:nvSpPr>
          <p:cNvPr id="8" name="Text Placeholder 8"/>
          <p:cNvSpPr>
            <a:spLocks noGrp="1"/>
          </p:cNvSpPr>
          <p:nvPr>
            <p:ph type="body" sz="quarter" idx="10" hasCustomPrompt="1"/>
          </p:nvPr>
        </p:nvSpPr>
        <p:spPr>
          <a:xfrm>
            <a:off x="580068" y="2251729"/>
            <a:ext cx="5326518" cy="295262"/>
          </a:xfrm>
          <a:prstGeom prst="rect">
            <a:avLst/>
          </a:prstGeom>
        </p:spPr>
        <p:txBody>
          <a:bodyPr vert="horz" anchor="t"/>
          <a:lstStyle>
            <a:lvl1pPr marL="0" indent="0" algn="l">
              <a:lnSpc>
                <a:spcPct val="80000"/>
              </a:lnSpc>
              <a:buNone/>
              <a:defRPr sz="2000" b="1" i="0">
                <a:solidFill>
                  <a:schemeClr val="bg1"/>
                </a:solidFill>
                <a:latin typeface="Arial"/>
                <a:cs typeface="Arial"/>
              </a:defRPr>
            </a:lvl1pPr>
          </a:lstStyle>
          <a:p>
            <a:pPr lvl="0"/>
            <a:r>
              <a:rPr lang="en-US" dirty="0" smtClean="0"/>
              <a:t>Click to Edit Title</a:t>
            </a:r>
          </a:p>
        </p:txBody>
      </p:sp>
      <p:sp>
        <p:nvSpPr>
          <p:cNvPr id="10" name="Text Placeholder 8"/>
          <p:cNvSpPr>
            <a:spLocks noGrp="1"/>
          </p:cNvSpPr>
          <p:nvPr>
            <p:ph type="body" sz="quarter" idx="11" hasCustomPrompt="1"/>
          </p:nvPr>
        </p:nvSpPr>
        <p:spPr>
          <a:xfrm>
            <a:off x="597006" y="2049428"/>
            <a:ext cx="2331385" cy="202303"/>
          </a:xfrm>
          <a:prstGeom prst="rect">
            <a:avLst/>
          </a:prstGeom>
        </p:spPr>
        <p:txBody>
          <a:bodyPr vert="horz"/>
          <a:lstStyle>
            <a:lvl1pPr marL="0" indent="0" algn="l">
              <a:buNone/>
              <a:defRPr sz="1100" b="0" i="0">
                <a:solidFill>
                  <a:srgbClr val="FFCC08"/>
                </a:solidFill>
                <a:latin typeface="Arial"/>
                <a:cs typeface="Arial"/>
              </a:defRPr>
            </a:lvl1pPr>
          </a:lstStyle>
          <a:p>
            <a:pPr lvl="0"/>
            <a:r>
              <a:rPr lang="en-US" dirty="0" smtClean="0"/>
              <a:t>DATE</a:t>
            </a:r>
            <a:endParaRPr lang="en-US" dirty="0"/>
          </a:p>
        </p:txBody>
      </p:sp>
      <p:sp>
        <p:nvSpPr>
          <p:cNvPr id="11" name="Text Placeholder 8"/>
          <p:cNvSpPr>
            <a:spLocks noGrp="1"/>
          </p:cNvSpPr>
          <p:nvPr>
            <p:ph type="body" sz="quarter" idx="12" hasCustomPrompt="1"/>
          </p:nvPr>
        </p:nvSpPr>
        <p:spPr>
          <a:xfrm>
            <a:off x="607285" y="2546992"/>
            <a:ext cx="3340598" cy="392150"/>
          </a:xfrm>
          <a:prstGeom prst="rect">
            <a:avLst/>
          </a:prstGeom>
        </p:spPr>
        <p:txBody>
          <a:bodyPr vert="horz"/>
          <a:lstStyle>
            <a:lvl1pPr marL="0" indent="0" algn="l">
              <a:buNone/>
              <a:defRPr sz="1100" b="1" i="0" baseline="0">
                <a:solidFill>
                  <a:schemeClr val="bg1"/>
                </a:solidFill>
                <a:latin typeface="Arial"/>
                <a:cs typeface="Arial"/>
              </a:defRPr>
            </a:lvl1pPr>
          </a:lstStyle>
          <a:p>
            <a:pPr lvl="0"/>
            <a:r>
              <a:rPr lang="en-US" dirty="0" smtClean="0"/>
              <a:t>SUBHEAD (OPTIONAL)</a:t>
            </a:r>
            <a:endParaRPr lang="en-US" dirty="0"/>
          </a:p>
        </p:txBody>
      </p:sp>
      <p:pic>
        <p:nvPicPr>
          <p:cNvPr id="16" name="Picture 15" descr="int_TP-Link Brand Guidelines_05202016-02.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677742" y="181148"/>
            <a:ext cx="2071068" cy="1417245"/>
          </a:xfrm>
          <a:prstGeom prst="rect">
            <a:avLst/>
          </a:prstGeom>
        </p:spPr>
      </p:pic>
    </p:spTree>
    <p:extLst>
      <p:ext uri="{BB962C8B-B14F-4D97-AF65-F5344CB8AC3E}">
        <p14:creationId xmlns:p14="http://schemas.microsoft.com/office/powerpoint/2010/main" val="516836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hank you - Teal">
    <p:bg>
      <p:bgPr>
        <a:solidFill>
          <a:srgbClr val="4ACBD6"/>
        </a:solidFill>
        <a:effectLst/>
      </p:bgPr>
    </p:bg>
    <p:spTree>
      <p:nvGrpSpPr>
        <p:cNvPr id="1" name=""/>
        <p:cNvGrpSpPr/>
        <p:nvPr/>
      </p:nvGrpSpPr>
      <p:grpSpPr>
        <a:xfrm>
          <a:off x="0" y="0"/>
          <a:ext cx="0" cy="0"/>
          <a:chOff x="0" y="0"/>
          <a:chExt cx="0" cy="0"/>
        </a:xfrm>
      </p:grpSpPr>
      <p:sp>
        <p:nvSpPr>
          <p:cNvPr id="4" name="TextBox 3"/>
          <p:cNvSpPr txBox="1"/>
          <p:nvPr userDrawn="1"/>
        </p:nvSpPr>
        <p:spPr>
          <a:xfrm>
            <a:off x="2687321" y="2244625"/>
            <a:ext cx="3769360" cy="646331"/>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smtClean="0">
                <a:ln>
                  <a:noFill/>
                </a:ln>
                <a:solidFill>
                  <a:srgbClr val="FFCC08"/>
                </a:solidFill>
                <a:effectLst/>
                <a:uLnTx/>
                <a:uFillTx/>
                <a:latin typeface="Arial"/>
                <a:ea typeface="+mn-ea"/>
                <a:cs typeface="Arial"/>
              </a:rPr>
              <a:t>THANK YOU</a:t>
            </a:r>
            <a:endParaRPr kumimoji="0" lang="en-US" sz="3600" b="1" i="0" u="none" strike="noStrike" kern="1200" cap="none" spc="0" normalizeH="0" baseline="0" noProof="0" dirty="0">
              <a:ln>
                <a:noFill/>
              </a:ln>
              <a:solidFill>
                <a:srgbClr val="FFCC08"/>
              </a:solidFill>
              <a:effectLst/>
              <a:uLnTx/>
              <a:uFillTx/>
              <a:latin typeface="Arial"/>
              <a:ea typeface="+mn-ea"/>
              <a:cs typeface="Arial"/>
            </a:endParaRPr>
          </a:p>
        </p:txBody>
      </p:sp>
    </p:spTree>
    <p:extLst>
      <p:ext uri="{BB962C8B-B14F-4D97-AF65-F5344CB8AC3E}">
        <p14:creationId xmlns:p14="http://schemas.microsoft.com/office/powerpoint/2010/main" val="3968020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Slide - Lifestyle">
    <p:bg>
      <p:bgPr>
        <a:solidFill>
          <a:srgbClr val="4ACBD6"/>
        </a:solidFill>
        <a:effectLst/>
      </p:bgPr>
    </p:bg>
    <p:spTree>
      <p:nvGrpSpPr>
        <p:cNvPr id="1" name=""/>
        <p:cNvGrpSpPr/>
        <p:nvPr/>
      </p:nvGrpSpPr>
      <p:grpSpPr>
        <a:xfrm>
          <a:off x="0" y="0"/>
          <a:ext cx="0" cy="0"/>
          <a:chOff x="0" y="0"/>
          <a:chExt cx="0" cy="0"/>
        </a:xfrm>
      </p:grpSpPr>
      <p:pic>
        <p:nvPicPr>
          <p:cNvPr id="12" name="Picture 11" descr="TPLINK_LIFE_LR_0003-v7.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80027" cy="5143499"/>
          </a:xfrm>
          <a:prstGeom prst="rect">
            <a:avLst/>
          </a:prstGeom>
        </p:spPr>
      </p:pic>
      <p:pic>
        <p:nvPicPr>
          <p:cNvPr id="13" name="Picture 12" descr="int_TP-Link Brand Guidelines_05202016-02.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677742" y="181147"/>
            <a:ext cx="2071068" cy="1417245"/>
          </a:xfrm>
          <a:prstGeom prst="rect">
            <a:avLst/>
          </a:prstGeom>
        </p:spPr>
      </p:pic>
      <p:pic>
        <p:nvPicPr>
          <p:cNvPr id="14" name="Picture 13" descr="whitelogo-03.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30327" y="4195387"/>
            <a:ext cx="1325880" cy="564185"/>
          </a:xfrm>
          <a:prstGeom prst="rect">
            <a:avLst/>
          </a:prstGeom>
        </p:spPr>
      </p:pic>
      <p:sp>
        <p:nvSpPr>
          <p:cNvPr id="16" name="Text Placeholder 8"/>
          <p:cNvSpPr>
            <a:spLocks noGrp="1"/>
          </p:cNvSpPr>
          <p:nvPr>
            <p:ph type="body" sz="quarter" idx="10" hasCustomPrompt="1"/>
          </p:nvPr>
        </p:nvSpPr>
        <p:spPr>
          <a:xfrm>
            <a:off x="580068" y="2251729"/>
            <a:ext cx="5326518" cy="295262"/>
          </a:xfrm>
          <a:prstGeom prst="rect">
            <a:avLst/>
          </a:prstGeom>
        </p:spPr>
        <p:txBody>
          <a:bodyPr vert="horz" anchor="t"/>
          <a:lstStyle>
            <a:lvl1pPr marL="0" indent="0" algn="l">
              <a:lnSpc>
                <a:spcPct val="80000"/>
              </a:lnSpc>
              <a:buNone/>
              <a:defRPr sz="2000" b="1" i="0">
                <a:solidFill>
                  <a:schemeClr val="bg1"/>
                </a:solidFill>
                <a:latin typeface="Arial"/>
                <a:cs typeface="Arial"/>
              </a:defRPr>
            </a:lvl1pPr>
          </a:lstStyle>
          <a:p>
            <a:pPr lvl="0"/>
            <a:r>
              <a:rPr lang="en-US" dirty="0" smtClean="0"/>
              <a:t>Click to Edit Title</a:t>
            </a:r>
          </a:p>
        </p:txBody>
      </p:sp>
      <p:sp>
        <p:nvSpPr>
          <p:cNvPr id="17" name="Text Placeholder 8"/>
          <p:cNvSpPr>
            <a:spLocks noGrp="1"/>
          </p:cNvSpPr>
          <p:nvPr>
            <p:ph type="body" sz="quarter" idx="11" hasCustomPrompt="1"/>
          </p:nvPr>
        </p:nvSpPr>
        <p:spPr>
          <a:xfrm>
            <a:off x="597005" y="2049427"/>
            <a:ext cx="2331385" cy="202303"/>
          </a:xfrm>
          <a:prstGeom prst="rect">
            <a:avLst/>
          </a:prstGeom>
        </p:spPr>
        <p:txBody>
          <a:bodyPr vert="horz"/>
          <a:lstStyle>
            <a:lvl1pPr marL="0" indent="0" algn="l">
              <a:buNone/>
              <a:defRPr sz="1100" b="0" i="0">
                <a:solidFill>
                  <a:srgbClr val="FFCC08"/>
                </a:solidFill>
                <a:latin typeface="Arial"/>
                <a:cs typeface="Arial"/>
              </a:defRPr>
            </a:lvl1pPr>
          </a:lstStyle>
          <a:p>
            <a:pPr lvl="0"/>
            <a:r>
              <a:rPr lang="en-US" dirty="0" smtClean="0"/>
              <a:t>DATE</a:t>
            </a:r>
            <a:endParaRPr lang="en-US" dirty="0"/>
          </a:p>
        </p:txBody>
      </p:sp>
      <p:sp>
        <p:nvSpPr>
          <p:cNvPr id="18" name="Text Placeholder 8"/>
          <p:cNvSpPr>
            <a:spLocks noGrp="1"/>
          </p:cNvSpPr>
          <p:nvPr>
            <p:ph type="body" sz="quarter" idx="12" hasCustomPrompt="1"/>
          </p:nvPr>
        </p:nvSpPr>
        <p:spPr>
          <a:xfrm>
            <a:off x="607285" y="2546992"/>
            <a:ext cx="3340598" cy="392150"/>
          </a:xfrm>
          <a:prstGeom prst="rect">
            <a:avLst/>
          </a:prstGeom>
        </p:spPr>
        <p:txBody>
          <a:bodyPr vert="horz"/>
          <a:lstStyle>
            <a:lvl1pPr marL="0" indent="0" algn="l">
              <a:buNone/>
              <a:defRPr sz="1100" b="1" i="0" baseline="0">
                <a:solidFill>
                  <a:schemeClr val="bg1"/>
                </a:solidFill>
                <a:latin typeface="Arial"/>
                <a:cs typeface="Arial"/>
              </a:defRPr>
            </a:lvl1pPr>
          </a:lstStyle>
          <a:p>
            <a:pPr lvl="0"/>
            <a:r>
              <a:rPr lang="en-US" dirty="0" smtClean="0"/>
              <a:t>SUBHEAD (OPTIONAL)</a:t>
            </a:r>
            <a:endParaRPr lang="en-US" dirty="0"/>
          </a:p>
        </p:txBody>
      </p:sp>
    </p:spTree>
    <p:extLst>
      <p:ext uri="{BB962C8B-B14F-4D97-AF65-F5344CB8AC3E}">
        <p14:creationId xmlns:p14="http://schemas.microsoft.com/office/powerpoint/2010/main" val="29951539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able of Contents Slide">
    <p:bg>
      <p:bgPr>
        <a:solidFill>
          <a:schemeClr val="bg1"/>
        </a:solidFill>
        <a:effectLst/>
      </p:bgPr>
    </p:bg>
    <p:spTree>
      <p:nvGrpSpPr>
        <p:cNvPr id="1" name=""/>
        <p:cNvGrpSpPr/>
        <p:nvPr/>
      </p:nvGrpSpPr>
      <p:grpSpPr>
        <a:xfrm>
          <a:off x="0" y="0"/>
          <a:ext cx="0" cy="0"/>
          <a:chOff x="0" y="0"/>
          <a:chExt cx="0" cy="0"/>
        </a:xfrm>
      </p:grpSpPr>
      <p:sp>
        <p:nvSpPr>
          <p:cNvPr id="8" name="Text Placeholder 8"/>
          <p:cNvSpPr>
            <a:spLocks noGrp="1"/>
          </p:cNvSpPr>
          <p:nvPr>
            <p:ph type="body" sz="quarter" idx="10" hasCustomPrompt="1"/>
          </p:nvPr>
        </p:nvSpPr>
        <p:spPr>
          <a:xfrm>
            <a:off x="580072" y="2251731"/>
            <a:ext cx="3944307" cy="741839"/>
          </a:xfrm>
          <a:prstGeom prst="rect">
            <a:avLst/>
          </a:prstGeom>
        </p:spPr>
        <p:txBody>
          <a:bodyPr vert="horz" anchor="t"/>
          <a:lstStyle>
            <a:lvl1pPr marL="0" indent="0" algn="l">
              <a:lnSpc>
                <a:spcPct val="80000"/>
              </a:lnSpc>
              <a:buNone/>
              <a:defRPr sz="2000" b="1" i="0">
                <a:solidFill>
                  <a:srgbClr val="4ACBD6"/>
                </a:solidFill>
                <a:latin typeface="Arial"/>
                <a:cs typeface="Arial"/>
              </a:defRPr>
            </a:lvl1pPr>
          </a:lstStyle>
          <a:p>
            <a:pPr lvl="0"/>
            <a:r>
              <a:rPr lang="en-US" dirty="0" smtClean="0"/>
              <a:t>Click to Edit Title</a:t>
            </a:r>
          </a:p>
        </p:txBody>
      </p:sp>
      <p:sp>
        <p:nvSpPr>
          <p:cNvPr id="7" name="Text Placeholder 11"/>
          <p:cNvSpPr>
            <a:spLocks noGrp="1"/>
          </p:cNvSpPr>
          <p:nvPr>
            <p:ph type="body" sz="quarter" idx="13" hasCustomPrompt="1"/>
          </p:nvPr>
        </p:nvSpPr>
        <p:spPr>
          <a:xfrm>
            <a:off x="4999042" y="2251731"/>
            <a:ext cx="3876675" cy="2132479"/>
          </a:xfrm>
          <a:prstGeom prst="rect">
            <a:avLst/>
          </a:prstGeom>
        </p:spPr>
        <p:txBody>
          <a:bodyPr vert="horz"/>
          <a:lstStyle>
            <a:lvl1pPr marL="228594" indent="-228594">
              <a:lnSpc>
                <a:spcPct val="140000"/>
              </a:lnSpc>
              <a:spcBef>
                <a:spcPts val="0"/>
              </a:spcBef>
              <a:buFont typeface="+mj-lt"/>
              <a:buAutoNum type="arabicPeriod"/>
              <a:defRPr sz="1100" baseline="0">
                <a:solidFill>
                  <a:schemeClr val="tx1"/>
                </a:solidFill>
              </a:defRPr>
            </a:lvl1pPr>
            <a:lvl2pPr marL="457189" indent="0">
              <a:buNone/>
              <a:defRPr sz="11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Text Goes Here</a:t>
            </a:r>
          </a:p>
          <a:p>
            <a:pPr lvl="0"/>
            <a:r>
              <a:rPr lang="en-US" dirty="0" smtClean="0"/>
              <a:t>Text Goes Here</a:t>
            </a:r>
          </a:p>
          <a:p>
            <a:pPr lvl="0"/>
            <a:r>
              <a:rPr lang="en-US" dirty="0" smtClean="0"/>
              <a:t>Text Goes Here</a:t>
            </a:r>
          </a:p>
          <a:p>
            <a:pPr lvl="0"/>
            <a:r>
              <a:rPr lang="en-US" dirty="0" smtClean="0"/>
              <a:t>Text Goes Here</a:t>
            </a:r>
          </a:p>
          <a:p>
            <a:pPr lvl="0"/>
            <a:r>
              <a:rPr lang="en-US" dirty="0" smtClean="0"/>
              <a:t>Text Goes Here</a:t>
            </a:r>
          </a:p>
          <a:p>
            <a:pPr lvl="0"/>
            <a:r>
              <a:rPr lang="en-US" dirty="0" smtClean="0"/>
              <a:t>Text Goes Here</a:t>
            </a:r>
          </a:p>
          <a:p>
            <a:pPr lvl="0"/>
            <a:r>
              <a:rPr lang="en-US" dirty="0" smtClean="0"/>
              <a:t>Text Goes Here</a:t>
            </a:r>
          </a:p>
          <a:p>
            <a:pPr lvl="0"/>
            <a:r>
              <a:rPr lang="en-US" dirty="0" smtClean="0"/>
              <a:t>Text Goes Here</a:t>
            </a:r>
          </a:p>
          <a:p>
            <a:pPr lvl="0"/>
            <a:endParaRPr lang="en-US" dirty="0" smtClean="0"/>
          </a:p>
          <a:p>
            <a:pPr lvl="0"/>
            <a:endParaRPr lang="en-US" dirty="0" smtClean="0"/>
          </a:p>
        </p:txBody>
      </p:sp>
      <p:pic>
        <p:nvPicPr>
          <p:cNvPr id="13" name="Picture 12" descr="int_TP-Link Brand Guidelines_05202016-02.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rot="10800000">
            <a:off x="483986" y="4313401"/>
            <a:ext cx="400455" cy="387188"/>
          </a:xfrm>
          <a:prstGeom prst="rect">
            <a:avLst/>
          </a:prstGeom>
        </p:spPr>
      </p:pic>
      <p:pic>
        <p:nvPicPr>
          <p:cNvPr id="6" name="Picture 5" descr="int_TP-Link Brand Guidelines_05202016-02.pn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7848742" y="401049"/>
            <a:ext cx="666608" cy="644525"/>
          </a:xfrm>
          <a:prstGeom prst="rect">
            <a:avLst/>
          </a:prstGeom>
        </p:spPr>
      </p:pic>
      <p:sp>
        <p:nvSpPr>
          <p:cNvPr id="2" name="日期占位符 1"/>
          <p:cNvSpPr>
            <a:spLocks noGrp="1"/>
          </p:cNvSpPr>
          <p:nvPr>
            <p:ph type="dt" sz="half" idx="14"/>
          </p:nvPr>
        </p:nvSpPr>
        <p:spPr/>
        <p:txBody>
          <a:bodyPr/>
          <a:lstStyle/>
          <a:p>
            <a:pPr defTabSz="685800"/>
            <a:endParaRPr lang="zh-CN" altLang="en-US">
              <a:solidFill>
                <a:prstClr val="black">
                  <a:tint val="75000"/>
                </a:prstClr>
              </a:solidFill>
            </a:endParaRPr>
          </a:p>
        </p:txBody>
      </p:sp>
      <p:sp>
        <p:nvSpPr>
          <p:cNvPr id="3" name="页脚占位符 2"/>
          <p:cNvSpPr>
            <a:spLocks noGrp="1"/>
          </p:cNvSpPr>
          <p:nvPr>
            <p:ph type="ftr" sz="quarter" idx="15"/>
          </p:nvPr>
        </p:nvSpPr>
        <p:spPr/>
        <p:txBody>
          <a:bodyPr/>
          <a:lstStyle/>
          <a:p>
            <a:pPr defTabSz="685800"/>
            <a:endParaRPr lang="zh-CN" altLang="en-US">
              <a:solidFill>
                <a:prstClr val="black">
                  <a:tint val="75000"/>
                </a:prstClr>
              </a:solidFill>
            </a:endParaRPr>
          </a:p>
        </p:txBody>
      </p:sp>
      <p:sp>
        <p:nvSpPr>
          <p:cNvPr id="4" name="灯片编号占位符 3"/>
          <p:cNvSpPr>
            <a:spLocks noGrp="1"/>
          </p:cNvSpPr>
          <p:nvPr>
            <p:ph type="sldNum" sz="quarter" idx="16"/>
          </p:nvPr>
        </p:nvSpPr>
        <p:spPr/>
        <p:txBody>
          <a:bodyPr/>
          <a:lstStyle/>
          <a:p>
            <a:pPr defTabSz="685800"/>
            <a:fld id="{4B9E97A7-14A0-4DB7-98A3-0C8F6502D3B1}" type="slidenum">
              <a:rPr lang="zh-CN" altLang="en-US" smtClean="0">
                <a:solidFill>
                  <a:prstClr val="black">
                    <a:tint val="75000"/>
                  </a:prstClr>
                </a:solidFill>
              </a:rPr>
              <a:pPr defTabSz="685800"/>
              <a:t>‹#›</a:t>
            </a:fld>
            <a:endParaRPr lang="zh-CN" altLang="en-US">
              <a:solidFill>
                <a:prstClr val="black">
                  <a:tint val="75000"/>
                </a:prstClr>
              </a:solidFill>
            </a:endParaRPr>
          </a:p>
        </p:txBody>
      </p:sp>
    </p:spTree>
    <p:extLst>
      <p:ext uri="{BB962C8B-B14F-4D97-AF65-F5344CB8AC3E}">
        <p14:creationId xmlns:p14="http://schemas.microsoft.com/office/powerpoint/2010/main" val="39312746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Slide">
    <p:bg>
      <p:bgPr>
        <a:solidFill>
          <a:schemeClr val="bg1"/>
        </a:solidFill>
        <a:effectLst/>
      </p:bgPr>
    </p:bg>
    <p:spTree>
      <p:nvGrpSpPr>
        <p:cNvPr id="1" name=""/>
        <p:cNvGrpSpPr/>
        <p:nvPr/>
      </p:nvGrpSpPr>
      <p:grpSpPr>
        <a:xfrm>
          <a:off x="0" y="0"/>
          <a:ext cx="0" cy="0"/>
          <a:chOff x="0" y="0"/>
          <a:chExt cx="0" cy="0"/>
        </a:xfrm>
      </p:grpSpPr>
      <p:sp>
        <p:nvSpPr>
          <p:cNvPr id="8" name="Text Placeholder 8"/>
          <p:cNvSpPr>
            <a:spLocks noGrp="1"/>
          </p:cNvSpPr>
          <p:nvPr>
            <p:ph type="body" sz="quarter" idx="10" hasCustomPrompt="1"/>
          </p:nvPr>
        </p:nvSpPr>
        <p:spPr>
          <a:xfrm>
            <a:off x="580071" y="2251730"/>
            <a:ext cx="3944307" cy="741839"/>
          </a:xfrm>
          <a:prstGeom prst="rect">
            <a:avLst/>
          </a:prstGeom>
        </p:spPr>
        <p:txBody>
          <a:bodyPr vert="horz" anchor="t"/>
          <a:lstStyle>
            <a:lvl1pPr marL="0" indent="0" algn="l">
              <a:lnSpc>
                <a:spcPct val="80000"/>
              </a:lnSpc>
              <a:buNone/>
              <a:defRPr sz="2000" b="1" i="0">
                <a:solidFill>
                  <a:srgbClr val="4ACBD6"/>
                </a:solidFill>
                <a:latin typeface="Arial"/>
                <a:cs typeface="Arial"/>
              </a:defRPr>
            </a:lvl1pPr>
          </a:lstStyle>
          <a:p>
            <a:pPr lvl="0"/>
            <a:r>
              <a:rPr lang="en-US" dirty="0" smtClean="0"/>
              <a:t>Click to Edit Title</a:t>
            </a:r>
          </a:p>
        </p:txBody>
      </p:sp>
      <p:sp>
        <p:nvSpPr>
          <p:cNvPr id="7" name="Text Placeholder 11"/>
          <p:cNvSpPr>
            <a:spLocks noGrp="1"/>
          </p:cNvSpPr>
          <p:nvPr>
            <p:ph type="body" sz="quarter" idx="13" hasCustomPrompt="1"/>
          </p:nvPr>
        </p:nvSpPr>
        <p:spPr>
          <a:xfrm>
            <a:off x="4999041" y="2251730"/>
            <a:ext cx="3876675" cy="2132479"/>
          </a:xfrm>
          <a:prstGeom prst="rect">
            <a:avLst/>
          </a:prstGeom>
        </p:spPr>
        <p:txBody>
          <a:bodyPr vert="horz"/>
          <a:lstStyle>
            <a:lvl1pPr marL="228600" indent="-228600">
              <a:lnSpc>
                <a:spcPct val="140000"/>
              </a:lnSpc>
              <a:spcBef>
                <a:spcPts val="0"/>
              </a:spcBef>
              <a:buFont typeface="+mj-lt"/>
              <a:buAutoNum type="arabicPeriod"/>
              <a:defRPr sz="1100" baseline="0">
                <a:solidFill>
                  <a:schemeClr val="tx1"/>
                </a:solidFill>
              </a:defRPr>
            </a:lvl1pPr>
            <a:lvl2pPr marL="457200" indent="0">
              <a:buNone/>
              <a:defRPr sz="11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Text Goes Here</a:t>
            </a:r>
          </a:p>
          <a:p>
            <a:pPr lvl="0"/>
            <a:r>
              <a:rPr lang="en-US" dirty="0" smtClean="0"/>
              <a:t>Text Goes Here</a:t>
            </a:r>
          </a:p>
          <a:p>
            <a:pPr lvl="0"/>
            <a:r>
              <a:rPr lang="en-US" dirty="0" smtClean="0"/>
              <a:t>Text Goes Here</a:t>
            </a:r>
          </a:p>
          <a:p>
            <a:pPr lvl="0"/>
            <a:r>
              <a:rPr lang="en-US" dirty="0" smtClean="0"/>
              <a:t>Text Goes Here</a:t>
            </a:r>
          </a:p>
          <a:p>
            <a:pPr lvl="0"/>
            <a:r>
              <a:rPr lang="en-US" dirty="0" smtClean="0"/>
              <a:t>Text Goes Here</a:t>
            </a:r>
          </a:p>
          <a:p>
            <a:pPr lvl="0"/>
            <a:r>
              <a:rPr lang="en-US" dirty="0" smtClean="0"/>
              <a:t>Text Goes Here</a:t>
            </a:r>
          </a:p>
          <a:p>
            <a:pPr lvl="0"/>
            <a:r>
              <a:rPr lang="en-US" dirty="0" smtClean="0"/>
              <a:t>Text Goes Here</a:t>
            </a:r>
          </a:p>
          <a:p>
            <a:pPr lvl="0"/>
            <a:r>
              <a:rPr lang="en-US" dirty="0" smtClean="0"/>
              <a:t>Text Goes Here</a:t>
            </a:r>
          </a:p>
          <a:p>
            <a:pPr lvl="0"/>
            <a:endParaRPr lang="en-US" dirty="0" smtClean="0"/>
          </a:p>
          <a:p>
            <a:pPr lvl="0"/>
            <a:endParaRPr lang="en-US" dirty="0" smtClean="0"/>
          </a:p>
        </p:txBody>
      </p:sp>
      <p:pic>
        <p:nvPicPr>
          <p:cNvPr id="13" name="Picture 12" descr="int_TP-Link Brand Guidelines_05202016-02.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rot="10800000">
            <a:off x="684213" y="4313401"/>
            <a:ext cx="400455" cy="387188"/>
          </a:xfrm>
          <a:prstGeom prst="rect">
            <a:avLst/>
          </a:prstGeom>
        </p:spPr>
      </p:pic>
      <p:pic>
        <p:nvPicPr>
          <p:cNvPr id="6" name="Picture 5" descr="int_TP-Link Brand Guidelines_05202016-02.pn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7361639" y="479425"/>
            <a:ext cx="666608" cy="644525"/>
          </a:xfrm>
          <a:prstGeom prst="rect">
            <a:avLst/>
          </a:prstGeom>
        </p:spPr>
      </p:pic>
    </p:spTree>
    <p:extLst>
      <p:ext uri="{BB962C8B-B14F-4D97-AF65-F5344CB8AC3E}">
        <p14:creationId xmlns:p14="http://schemas.microsoft.com/office/powerpoint/2010/main" val="1658758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ody">
    <p:spTree>
      <p:nvGrpSpPr>
        <p:cNvPr id="1" name=""/>
        <p:cNvGrpSpPr/>
        <p:nvPr/>
      </p:nvGrpSpPr>
      <p:grpSpPr>
        <a:xfrm>
          <a:off x="0" y="0"/>
          <a:ext cx="0" cy="0"/>
          <a:chOff x="0" y="0"/>
          <a:chExt cx="0" cy="0"/>
        </a:xfrm>
      </p:grpSpPr>
      <p:sp>
        <p:nvSpPr>
          <p:cNvPr id="10" name="Rounded Rectangle 1"/>
          <p:cNvSpPr/>
          <p:nvPr userDrawn="1"/>
        </p:nvSpPr>
        <p:spPr>
          <a:xfrm>
            <a:off x="4750570" y="4797642"/>
            <a:ext cx="4399766" cy="357386"/>
          </a:xfrm>
          <a:custGeom>
            <a:avLst/>
            <a:gdLst>
              <a:gd name="connsiteX0" fmla="*/ 0 w 14963586"/>
              <a:gd name="connsiteY0" fmla="*/ 285916 h 1715462"/>
              <a:gd name="connsiteX1" fmla="*/ 285916 w 14963586"/>
              <a:gd name="connsiteY1" fmla="*/ 0 h 1715462"/>
              <a:gd name="connsiteX2" fmla="*/ 14677670 w 14963586"/>
              <a:gd name="connsiteY2" fmla="*/ 0 h 1715462"/>
              <a:gd name="connsiteX3" fmla="*/ 14963586 w 14963586"/>
              <a:gd name="connsiteY3" fmla="*/ 285916 h 1715462"/>
              <a:gd name="connsiteX4" fmla="*/ 14963586 w 14963586"/>
              <a:gd name="connsiteY4" fmla="*/ 1429546 h 1715462"/>
              <a:gd name="connsiteX5" fmla="*/ 14677670 w 14963586"/>
              <a:gd name="connsiteY5" fmla="*/ 1715462 h 1715462"/>
              <a:gd name="connsiteX6" fmla="*/ 285916 w 14963586"/>
              <a:gd name="connsiteY6" fmla="*/ 1715462 h 1715462"/>
              <a:gd name="connsiteX7" fmla="*/ 0 w 14963586"/>
              <a:gd name="connsiteY7" fmla="*/ 1429546 h 1715462"/>
              <a:gd name="connsiteX8" fmla="*/ 0 w 14963586"/>
              <a:gd name="connsiteY8" fmla="*/ 285916 h 1715462"/>
              <a:gd name="connsiteX0" fmla="*/ 0 w 14963586"/>
              <a:gd name="connsiteY0" fmla="*/ 285916 h 1715462"/>
              <a:gd name="connsiteX1" fmla="*/ 285916 w 14963586"/>
              <a:gd name="connsiteY1" fmla="*/ 0 h 1715462"/>
              <a:gd name="connsiteX2" fmla="*/ 6588747 w 14963586"/>
              <a:gd name="connsiteY2" fmla="*/ 0 h 1715462"/>
              <a:gd name="connsiteX3" fmla="*/ 14963586 w 14963586"/>
              <a:gd name="connsiteY3" fmla="*/ 285916 h 1715462"/>
              <a:gd name="connsiteX4" fmla="*/ 14963586 w 14963586"/>
              <a:gd name="connsiteY4" fmla="*/ 1429546 h 1715462"/>
              <a:gd name="connsiteX5" fmla="*/ 14677670 w 14963586"/>
              <a:gd name="connsiteY5" fmla="*/ 1715462 h 1715462"/>
              <a:gd name="connsiteX6" fmla="*/ 285916 w 14963586"/>
              <a:gd name="connsiteY6" fmla="*/ 1715462 h 1715462"/>
              <a:gd name="connsiteX7" fmla="*/ 0 w 14963586"/>
              <a:gd name="connsiteY7" fmla="*/ 1429546 h 1715462"/>
              <a:gd name="connsiteX8" fmla="*/ 0 w 14963586"/>
              <a:gd name="connsiteY8" fmla="*/ 285916 h 1715462"/>
              <a:gd name="connsiteX0" fmla="*/ 0 w 14963586"/>
              <a:gd name="connsiteY0" fmla="*/ 285916 h 1715462"/>
              <a:gd name="connsiteX1" fmla="*/ 285916 w 14963586"/>
              <a:gd name="connsiteY1" fmla="*/ 0 h 1715462"/>
              <a:gd name="connsiteX2" fmla="*/ 6588747 w 14963586"/>
              <a:gd name="connsiteY2" fmla="*/ 0 h 1715462"/>
              <a:gd name="connsiteX3" fmla="*/ 14963586 w 14963586"/>
              <a:gd name="connsiteY3" fmla="*/ 285916 h 1715462"/>
              <a:gd name="connsiteX4" fmla="*/ 7206817 w 14963586"/>
              <a:gd name="connsiteY4" fmla="*/ 1312315 h 1715462"/>
              <a:gd name="connsiteX5" fmla="*/ 14677670 w 14963586"/>
              <a:gd name="connsiteY5" fmla="*/ 1715462 h 1715462"/>
              <a:gd name="connsiteX6" fmla="*/ 285916 w 14963586"/>
              <a:gd name="connsiteY6" fmla="*/ 1715462 h 1715462"/>
              <a:gd name="connsiteX7" fmla="*/ 0 w 14963586"/>
              <a:gd name="connsiteY7" fmla="*/ 1429546 h 1715462"/>
              <a:gd name="connsiteX8" fmla="*/ 0 w 14963586"/>
              <a:gd name="connsiteY8" fmla="*/ 285916 h 1715462"/>
              <a:gd name="connsiteX0" fmla="*/ 0 w 14963586"/>
              <a:gd name="connsiteY0" fmla="*/ 285916 h 1715462"/>
              <a:gd name="connsiteX1" fmla="*/ 285916 w 14963586"/>
              <a:gd name="connsiteY1" fmla="*/ 0 h 1715462"/>
              <a:gd name="connsiteX2" fmla="*/ 6588747 w 14963586"/>
              <a:gd name="connsiteY2" fmla="*/ 0 h 1715462"/>
              <a:gd name="connsiteX3" fmla="*/ 14963586 w 14963586"/>
              <a:gd name="connsiteY3" fmla="*/ 285916 h 1715462"/>
              <a:gd name="connsiteX4" fmla="*/ 14677670 w 14963586"/>
              <a:gd name="connsiteY4" fmla="*/ 1715462 h 1715462"/>
              <a:gd name="connsiteX5" fmla="*/ 285916 w 14963586"/>
              <a:gd name="connsiteY5" fmla="*/ 1715462 h 1715462"/>
              <a:gd name="connsiteX6" fmla="*/ 0 w 14963586"/>
              <a:gd name="connsiteY6" fmla="*/ 1429546 h 1715462"/>
              <a:gd name="connsiteX7" fmla="*/ 0 w 14963586"/>
              <a:gd name="connsiteY7" fmla="*/ 285916 h 1715462"/>
              <a:gd name="connsiteX0" fmla="*/ 0 w 14787939"/>
              <a:gd name="connsiteY0" fmla="*/ 285916 h 1715462"/>
              <a:gd name="connsiteX1" fmla="*/ 285916 w 14787939"/>
              <a:gd name="connsiteY1" fmla="*/ 0 h 1715462"/>
              <a:gd name="connsiteX2" fmla="*/ 6588747 w 14787939"/>
              <a:gd name="connsiteY2" fmla="*/ 0 h 1715462"/>
              <a:gd name="connsiteX3" fmla="*/ 14677670 w 14787939"/>
              <a:gd name="connsiteY3" fmla="*/ 1715462 h 1715462"/>
              <a:gd name="connsiteX4" fmla="*/ 285916 w 14787939"/>
              <a:gd name="connsiteY4" fmla="*/ 1715462 h 1715462"/>
              <a:gd name="connsiteX5" fmla="*/ 0 w 14787939"/>
              <a:gd name="connsiteY5" fmla="*/ 1429546 h 1715462"/>
              <a:gd name="connsiteX6" fmla="*/ 0 w 14787939"/>
              <a:gd name="connsiteY6" fmla="*/ 285916 h 1715462"/>
              <a:gd name="connsiteX0" fmla="*/ 0 w 14787939"/>
              <a:gd name="connsiteY0" fmla="*/ 285916 h 1715462"/>
              <a:gd name="connsiteX1" fmla="*/ 285916 w 14787939"/>
              <a:gd name="connsiteY1" fmla="*/ 0 h 1715462"/>
              <a:gd name="connsiteX2" fmla="*/ 6588747 w 14787939"/>
              <a:gd name="connsiteY2" fmla="*/ 0 h 1715462"/>
              <a:gd name="connsiteX3" fmla="*/ 14677670 w 14787939"/>
              <a:gd name="connsiteY3" fmla="*/ 1715462 h 1715462"/>
              <a:gd name="connsiteX4" fmla="*/ 0 w 14787939"/>
              <a:gd name="connsiteY4" fmla="*/ 1429546 h 1715462"/>
              <a:gd name="connsiteX5" fmla="*/ 0 w 14787939"/>
              <a:gd name="connsiteY5" fmla="*/ 285916 h 1715462"/>
              <a:gd name="connsiteX0" fmla="*/ 0 w 14801719"/>
              <a:gd name="connsiteY0" fmla="*/ 285916 h 1715706"/>
              <a:gd name="connsiteX1" fmla="*/ 285916 w 14801719"/>
              <a:gd name="connsiteY1" fmla="*/ 0 h 1715706"/>
              <a:gd name="connsiteX2" fmla="*/ 6588747 w 14801719"/>
              <a:gd name="connsiteY2" fmla="*/ 0 h 1715706"/>
              <a:gd name="connsiteX3" fmla="*/ 14677670 w 14801719"/>
              <a:gd name="connsiteY3" fmla="*/ 1715462 h 1715706"/>
              <a:gd name="connsiteX4" fmla="*/ 0 w 14801719"/>
              <a:gd name="connsiteY4" fmla="*/ 1429546 h 1715706"/>
              <a:gd name="connsiteX5" fmla="*/ 0 w 14801719"/>
              <a:gd name="connsiteY5" fmla="*/ 285916 h 1715706"/>
              <a:gd name="connsiteX0" fmla="*/ 0 w 7624135"/>
              <a:gd name="connsiteY0" fmla="*/ 285916 h 1520359"/>
              <a:gd name="connsiteX1" fmla="*/ 285916 w 7624135"/>
              <a:gd name="connsiteY1" fmla="*/ 0 h 1520359"/>
              <a:gd name="connsiteX2" fmla="*/ 6588747 w 7624135"/>
              <a:gd name="connsiteY2" fmla="*/ 0 h 1520359"/>
              <a:gd name="connsiteX3" fmla="*/ 5494593 w 7624135"/>
              <a:gd name="connsiteY3" fmla="*/ 1520077 h 1520359"/>
              <a:gd name="connsiteX4" fmla="*/ 0 w 7624135"/>
              <a:gd name="connsiteY4" fmla="*/ 1429546 h 1520359"/>
              <a:gd name="connsiteX5" fmla="*/ 0 w 7624135"/>
              <a:gd name="connsiteY5" fmla="*/ 285916 h 1520359"/>
              <a:gd name="connsiteX0" fmla="*/ 0 w 6588747"/>
              <a:gd name="connsiteY0" fmla="*/ 285916 h 1520525"/>
              <a:gd name="connsiteX1" fmla="*/ 285916 w 6588747"/>
              <a:gd name="connsiteY1" fmla="*/ 0 h 1520525"/>
              <a:gd name="connsiteX2" fmla="*/ 6588747 w 6588747"/>
              <a:gd name="connsiteY2" fmla="*/ 0 h 1520525"/>
              <a:gd name="connsiteX3" fmla="*/ 5494593 w 6588747"/>
              <a:gd name="connsiteY3" fmla="*/ 1520077 h 1520525"/>
              <a:gd name="connsiteX4" fmla="*/ 0 w 6588747"/>
              <a:gd name="connsiteY4" fmla="*/ 1429546 h 1520525"/>
              <a:gd name="connsiteX5" fmla="*/ 0 w 6588747"/>
              <a:gd name="connsiteY5" fmla="*/ 285916 h 1520525"/>
              <a:gd name="connsiteX0" fmla="*/ 0 w 6588747"/>
              <a:gd name="connsiteY0" fmla="*/ 285916 h 1520077"/>
              <a:gd name="connsiteX1" fmla="*/ 285916 w 6588747"/>
              <a:gd name="connsiteY1" fmla="*/ 0 h 1520077"/>
              <a:gd name="connsiteX2" fmla="*/ 6588747 w 6588747"/>
              <a:gd name="connsiteY2" fmla="*/ 0 h 1520077"/>
              <a:gd name="connsiteX3" fmla="*/ 5494593 w 6588747"/>
              <a:gd name="connsiteY3" fmla="*/ 1520077 h 1520077"/>
              <a:gd name="connsiteX4" fmla="*/ 0 w 6588747"/>
              <a:gd name="connsiteY4" fmla="*/ 1429546 h 1520077"/>
              <a:gd name="connsiteX5" fmla="*/ 0 w 6588747"/>
              <a:gd name="connsiteY5" fmla="*/ 285916 h 1520077"/>
              <a:gd name="connsiteX0" fmla="*/ 0 w 5494593"/>
              <a:gd name="connsiteY0" fmla="*/ 285916 h 1520077"/>
              <a:gd name="connsiteX1" fmla="*/ 285916 w 5494593"/>
              <a:gd name="connsiteY1" fmla="*/ 0 h 1520077"/>
              <a:gd name="connsiteX2" fmla="*/ 5400027 w 5494593"/>
              <a:gd name="connsiteY2" fmla="*/ 10160 h 1520077"/>
              <a:gd name="connsiteX3" fmla="*/ 5494593 w 5494593"/>
              <a:gd name="connsiteY3" fmla="*/ 1520077 h 1520077"/>
              <a:gd name="connsiteX4" fmla="*/ 0 w 5494593"/>
              <a:gd name="connsiteY4" fmla="*/ 1429546 h 1520077"/>
              <a:gd name="connsiteX5" fmla="*/ 0 w 5494593"/>
              <a:gd name="connsiteY5" fmla="*/ 285916 h 1520077"/>
              <a:gd name="connsiteX0" fmla="*/ 0 w 5423473"/>
              <a:gd name="connsiteY0" fmla="*/ 285916 h 1520077"/>
              <a:gd name="connsiteX1" fmla="*/ 285916 w 5423473"/>
              <a:gd name="connsiteY1" fmla="*/ 0 h 1520077"/>
              <a:gd name="connsiteX2" fmla="*/ 5400027 w 5423473"/>
              <a:gd name="connsiteY2" fmla="*/ 10160 h 1520077"/>
              <a:gd name="connsiteX3" fmla="*/ 5423473 w 5423473"/>
              <a:gd name="connsiteY3" fmla="*/ 1520077 h 1520077"/>
              <a:gd name="connsiteX4" fmla="*/ 0 w 5423473"/>
              <a:gd name="connsiteY4" fmla="*/ 1429546 h 1520077"/>
              <a:gd name="connsiteX5" fmla="*/ 0 w 5423473"/>
              <a:gd name="connsiteY5" fmla="*/ 285916 h 1520077"/>
              <a:gd name="connsiteX0" fmla="*/ 0 w 5423473"/>
              <a:gd name="connsiteY0" fmla="*/ 285916 h 1429546"/>
              <a:gd name="connsiteX1" fmla="*/ 285916 w 5423473"/>
              <a:gd name="connsiteY1" fmla="*/ 0 h 1429546"/>
              <a:gd name="connsiteX2" fmla="*/ 5400027 w 5423473"/>
              <a:gd name="connsiteY2" fmla="*/ 10160 h 1429546"/>
              <a:gd name="connsiteX3" fmla="*/ 5423473 w 5423473"/>
              <a:gd name="connsiteY3" fmla="*/ 778397 h 1429546"/>
              <a:gd name="connsiteX4" fmla="*/ 0 w 5423473"/>
              <a:gd name="connsiteY4" fmla="*/ 1429546 h 1429546"/>
              <a:gd name="connsiteX5" fmla="*/ 0 w 5423473"/>
              <a:gd name="connsiteY5" fmla="*/ 285916 h 1429546"/>
              <a:gd name="connsiteX0" fmla="*/ 0 w 5423473"/>
              <a:gd name="connsiteY0" fmla="*/ 285916 h 778397"/>
              <a:gd name="connsiteX1" fmla="*/ 285916 w 5423473"/>
              <a:gd name="connsiteY1" fmla="*/ 0 h 778397"/>
              <a:gd name="connsiteX2" fmla="*/ 5400027 w 5423473"/>
              <a:gd name="connsiteY2" fmla="*/ 10160 h 778397"/>
              <a:gd name="connsiteX3" fmla="*/ 5423473 w 5423473"/>
              <a:gd name="connsiteY3" fmla="*/ 778397 h 778397"/>
              <a:gd name="connsiteX4" fmla="*/ 10160 w 5423473"/>
              <a:gd name="connsiteY4" fmla="*/ 616746 h 778397"/>
              <a:gd name="connsiteX5" fmla="*/ 0 w 5423473"/>
              <a:gd name="connsiteY5" fmla="*/ 285916 h 778397"/>
              <a:gd name="connsiteX0" fmla="*/ 0 w 5413313"/>
              <a:gd name="connsiteY0" fmla="*/ 285916 h 616746"/>
              <a:gd name="connsiteX1" fmla="*/ 285916 w 5413313"/>
              <a:gd name="connsiteY1" fmla="*/ 0 h 616746"/>
              <a:gd name="connsiteX2" fmla="*/ 5400027 w 5413313"/>
              <a:gd name="connsiteY2" fmla="*/ 10160 h 616746"/>
              <a:gd name="connsiteX3" fmla="*/ 5413313 w 5413313"/>
              <a:gd name="connsiteY3" fmla="*/ 605677 h 616746"/>
              <a:gd name="connsiteX4" fmla="*/ 10160 w 5413313"/>
              <a:gd name="connsiteY4" fmla="*/ 616746 h 616746"/>
              <a:gd name="connsiteX5" fmla="*/ 0 w 5413313"/>
              <a:gd name="connsiteY5" fmla="*/ 285916 h 616746"/>
              <a:gd name="connsiteX0" fmla="*/ 0 w 5413313"/>
              <a:gd name="connsiteY0" fmla="*/ 285916 h 616746"/>
              <a:gd name="connsiteX1" fmla="*/ 285916 w 5413313"/>
              <a:gd name="connsiteY1" fmla="*/ 0 h 616746"/>
              <a:gd name="connsiteX2" fmla="*/ 5400027 w 5413313"/>
              <a:gd name="connsiteY2" fmla="*/ 10160 h 616746"/>
              <a:gd name="connsiteX3" fmla="*/ 5413313 w 5413313"/>
              <a:gd name="connsiteY3" fmla="*/ 605677 h 616746"/>
              <a:gd name="connsiteX4" fmla="*/ 10160 w 5413313"/>
              <a:gd name="connsiteY4" fmla="*/ 616746 h 616746"/>
              <a:gd name="connsiteX5" fmla="*/ 0 w 5413313"/>
              <a:gd name="connsiteY5" fmla="*/ 285916 h 616746"/>
              <a:gd name="connsiteX0" fmla="*/ 0 w 5400027"/>
              <a:gd name="connsiteY0" fmla="*/ 285916 h 616746"/>
              <a:gd name="connsiteX1" fmla="*/ 285916 w 5400027"/>
              <a:gd name="connsiteY1" fmla="*/ 0 h 616746"/>
              <a:gd name="connsiteX2" fmla="*/ 5400027 w 5400027"/>
              <a:gd name="connsiteY2" fmla="*/ 10160 h 616746"/>
              <a:gd name="connsiteX3" fmla="*/ 5388733 w 5400027"/>
              <a:gd name="connsiteY3" fmla="*/ 605677 h 616746"/>
              <a:gd name="connsiteX4" fmla="*/ 10160 w 5400027"/>
              <a:gd name="connsiteY4" fmla="*/ 616746 h 616746"/>
              <a:gd name="connsiteX5" fmla="*/ 0 w 5400027"/>
              <a:gd name="connsiteY5" fmla="*/ 285916 h 616746"/>
              <a:gd name="connsiteX0" fmla="*/ 0 w 5388733"/>
              <a:gd name="connsiteY0" fmla="*/ 292143 h 622973"/>
              <a:gd name="connsiteX1" fmla="*/ 285916 w 5388733"/>
              <a:gd name="connsiteY1" fmla="*/ 6227 h 622973"/>
              <a:gd name="connsiteX2" fmla="*/ 5383640 w 5388733"/>
              <a:gd name="connsiteY2" fmla="*/ 0 h 622973"/>
              <a:gd name="connsiteX3" fmla="*/ 5388733 w 5388733"/>
              <a:gd name="connsiteY3" fmla="*/ 611904 h 622973"/>
              <a:gd name="connsiteX4" fmla="*/ 10160 w 5388733"/>
              <a:gd name="connsiteY4" fmla="*/ 622973 h 622973"/>
              <a:gd name="connsiteX5" fmla="*/ 0 w 5388733"/>
              <a:gd name="connsiteY5" fmla="*/ 292143 h 622973"/>
              <a:gd name="connsiteX0" fmla="*/ 0 w 5388733"/>
              <a:gd name="connsiteY0" fmla="*/ 292143 h 622973"/>
              <a:gd name="connsiteX1" fmla="*/ 285916 w 5388733"/>
              <a:gd name="connsiteY1" fmla="*/ 6227 h 622973"/>
              <a:gd name="connsiteX2" fmla="*/ 5383640 w 5388733"/>
              <a:gd name="connsiteY2" fmla="*/ 0 h 622973"/>
              <a:gd name="connsiteX3" fmla="*/ 5388733 w 5388733"/>
              <a:gd name="connsiteY3" fmla="*/ 611904 h 622973"/>
              <a:gd name="connsiteX4" fmla="*/ 10160 w 5388733"/>
              <a:gd name="connsiteY4" fmla="*/ 622973 h 622973"/>
              <a:gd name="connsiteX5" fmla="*/ 0 w 5388733"/>
              <a:gd name="connsiteY5" fmla="*/ 292143 h 622973"/>
              <a:gd name="connsiteX0" fmla="*/ 932 w 5389665"/>
              <a:gd name="connsiteY0" fmla="*/ 292143 h 622973"/>
              <a:gd name="connsiteX1" fmla="*/ 286848 w 5389665"/>
              <a:gd name="connsiteY1" fmla="*/ 6227 h 622973"/>
              <a:gd name="connsiteX2" fmla="*/ 5384572 w 5389665"/>
              <a:gd name="connsiteY2" fmla="*/ 0 h 622973"/>
              <a:gd name="connsiteX3" fmla="*/ 5389665 w 5389665"/>
              <a:gd name="connsiteY3" fmla="*/ 611904 h 622973"/>
              <a:gd name="connsiteX4" fmla="*/ 0 w 5389665"/>
              <a:gd name="connsiteY4" fmla="*/ 622973 h 622973"/>
              <a:gd name="connsiteX5" fmla="*/ 932 w 5389665"/>
              <a:gd name="connsiteY5" fmla="*/ 292143 h 622973"/>
              <a:gd name="connsiteX0" fmla="*/ 932 w 5389665"/>
              <a:gd name="connsiteY0" fmla="*/ 292143 h 611904"/>
              <a:gd name="connsiteX1" fmla="*/ 286848 w 5389665"/>
              <a:gd name="connsiteY1" fmla="*/ 6227 h 611904"/>
              <a:gd name="connsiteX2" fmla="*/ 5384572 w 5389665"/>
              <a:gd name="connsiteY2" fmla="*/ 0 h 611904"/>
              <a:gd name="connsiteX3" fmla="*/ 5389665 w 5389665"/>
              <a:gd name="connsiteY3" fmla="*/ 611904 h 611904"/>
              <a:gd name="connsiteX4" fmla="*/ 0 w 5389665"/>
              <a:gd name="connsiteY4" fmla="*/ 611881 h 611904"/>
              <a:gd name="connsiteX5" fmla="*/ 932 w 5389665"/>
              <a:gd name="connsiteY5" fmla="*/ 292143 h 611904"/>
              <a:gd name="connsiteX0" fmla="*/ 932 w 5389665"/>
              <a:gd name="connsiteY0" fmla="*/ 292143 h 611881"/>
              <a:gd name="connsiteX1" fmla="*/ 286848 w 5389665"/>
              <a:gd name="connsiteY1" fmla="*/ 6227 h 611881"/>
              <a:gd name="connsiteX2" fmla="*/ 5384572 w 5389665"/>
              <a:gd name="connsiteY2" fmla="*/ 0 h 611881"/>
              <a:gd name="connsiteX3" fmla="*/ 5389665 w 5389665"/>
              <a:gd name="connsiteY3" fmla="*/ 545355 h 611881"/>
              <a:gd name="connsiteX4" fmla="*/ 0 w 5389665"/>
              <a:gd name="connsiteY4" fmla="*/ 611881 h 611881"/>
              <a:gd name="connsiteX5" fmla="*/ 932 w 5389665"/>
              <a:gd name="connsiteY5" fmla="*/ 292143 h 611881"/>
              <a:gd name="connsiteX0" fmla="*/ 932 w 5389665"/>
              <a:gd name="connsiteY0" fmla="*/ 292143 h 611881"/>
              <a:gd name="connsiteX1" fmla="*/ 286848 w 5389665"/>
              <a:gd name="connsiteY1" fmla="*/ 6227 h 611881"/>
              <a:gd name="connsiteX2" fmla="*/ 5384572 w 5389665"/>
              <a:gd name="connsiteY2" fmla="*/ 0 h 611881"/>
              <a:gd name="connsiteX3" fmla="*/ 5389665 w 5389665"/>
              <a:gd name="connsiteY3" fmla="*/ 489897 h 611881"/>
              <a:gd name="connsiteX4" fmla="*/ 0 w 5389665"/>
              <a:gd name="connsiteY4" fmla="*/ 611881 h 611881"/>
              <a:gd name="connsiteX5" fmla="*/ 932 w 5389665"/>
              <a:gd name="connsiteY5" fmla="*/ 292143 h 611881"/>
              <a:gd name="connsiteX0" fmla="*/ 932 w 5389665"/>
              <a:gd name="connsiteY0" fmla="*/ 292143 h 611881"/>
              <a:gd name="connsiteX1" fmla="*/ 286848 w 5389665"/>
              <a:gd name="connsiteY1" fmla="*/ 6227 h 611881"/>
              <a:gd name="connsiteX2" fmla="*/ 5384572 w 5389665"/>
              <a:gd name="connsiteY2" fmla="*/ 0 h 611881"/>
              <a:gd name="connsiteX3" fmla="*/ 5389665 w 5389665"/>
              <a:gd name="connsiteY3" fmla="*/ 534263 h 611881"/>
              <a:gd name="connsiteX4" fmla="*/ 0 w 5389665"/>
              <a:gd name="connsiteY4" fmla="*/ 611881 h 611881"/>
              <a:gd name="connsiteX5" fmla="*/ 932 w 5389665"/>
              <a:gd name="connsiteY5" fmla="*/ 292143 h 611881"/>
              <a:gd name="connsiteX0" fmla="*/ 932 w 5389665"/>
              <a:gd name="connsiteY0" fmla="*/ 292143 h 539787"/>
              <a:gd name="connsiteX1" fmla="*/ 286848 w 5389665"/>
              <a:gd name="connsiteY1" fmla="*/ 6227 h 539787"/>
              <a:gd name="connsiteX2" fmla="*/ 5384572 w 5389665"/>
              <a:gd name="connsiteY2" fmla="*/ 0 h 539787"/>
              <a:gd name="connsiteX3" fmla="*/ 5389665 w 5389665"/>
              <a:gd name="connsiteY3" fmla="*/ 534263 h 539787"/>
              <a:gd name="connsiteX4" fmla="*/ 0 w 5389665"/>
              <a:gd name="connsiteY4" fmla="*/ 539787 h 539787"/>
              <a:gd name="connsiteX5" fmla="*/ 932 w 5389665"/>
              <a:gd name="connsiteY5" fmla="*/ 292143 h 539787"/>
              <a:gd name="connsiteX0" fmla="*/ 932 w 5389665"/>
              <a:gd name="connsiteY0" fmla="*/ 292143 h 534263"/>
              <a:gd name="connsiteX1" fmla="*/ 286848 w 5389665"/>
              <a:gd name="connsiteY1" fmla="*/ 6227 h 534263"/>
              <a:gd name="connsiteX2" fmla="*/ 5384572 w 5389665"/>
              <a:gd name="connsiteY2" fmla="*/ 0 h 534263"/>
              <a:gd name="connsiteX3" fmla="*/ 5389665 w 5389665"/>
              <a:gd name="connsiteY3" fmla="*/ 534263 h 534263"/>
              <a:gd name="connsiteX4" fmla="*/ 0 w 5389665"/>
              <a:gd name="connsiteY4" fmla="*/ 534241 h 534263"/>
              <a:gd name="connsiteX5" fmla="*/ 932 w 5389665"/>
              <a:gd name="connsiteY5" fmla="*/ 292143 h 534263"/>
              <a:gd name="connsiteX0" fmla="*/ 932 w 5389665"/>
              <a:gd name="connsiteY0" fmla="*/ 292143 h 611233"/>
              <a:gd name="connsiteX1" fmla="*/ 286848 w 5389665"/>
              <a:gd name="connsiteY1" fmla="*/ 6227 h 611233"/>
              <a:gd name="connsiteX2" fmla="*/ 5384572 w 5389665"/>
              <a:gd name="connsiteY2" fmla="*/ 0 h 611233"/>
              <a:gd name="connsiteX3" fmla="*/ 5389665 w 5389665"/>
              <a:gd name="connsiteY3" fmla="*/ 611233 h 611233"/>
              <a:gd name="connsiteX4" fmla="*/ 0 w 5389665"/>
              <a:gd name="connsiteY4" fmla="*/ 534241 h 611233"/>
              <a:gd name="connsiteX5" fmla="*/ 932 w 5389665"/>
              <a:gd name="connsiteY5" fmla="*/ 292143 h 611233"/>
              <a:gd name="connsiteX0" fmla="*/ 932 w 5389665"/>
              <a:gd name="connsiteY0" fmla="*/ 292143 h 611233"/>
              <a:gd name="connsiteX1" fmla="*/ 286848 w 5389665"/>
              <a:gd name="connsiteY1" fmla="*/ 6227 h 611233"/>
              <a:gd name="connsiteX2" fmla="*/ 5384572 w 5389665"/>
              <a:gd name="connsiteY2" fmla="*/ 0 h 611233"/>
              <a:gd name="connsiteX3" fmla="*/ 5389665 w 5389665"/>
              <a:gd name="connsiteY3" fmla="*/ 611233 h 611233"/>
              <a:gd name="connsiteX4" fmla="*/ 0 w 5389665"/>
              <a:gd name="connsiteY4" fmla="*/ 603514 h 611233"/>
              <a:gd name="connsiteX5" fmla="*/ 932 w 5389665"/>
              <a:gd name="connsiteY5" fmla="*/ 292143 h 611233"/>
              <a:gd name="connsiteX0" fmla="*/ 932 w 5389665"/>
              <a:gd name="connsiteY0" fmla="*/ 292143 h 611233"/>
              <a:gd name="connsiteX1" fmla="*/ 286848 w 5389665"/>
              <a:gd name="connsiteY1" fmla="*/ 6227 h 611233"/>
              <a:gd name="connsiteX2" fmla="*/ 4399360 w 5389665"/>
              <a:gd name="connsiteY2" fmla="*/ 0 h 611233"/>
              <a:gd name="connsiteX3" fmla="*/ 5389665 w 5389665"/>
              <a:gd name="connsiteY3" fmla="*/ 611233 h 611233"/>
              <a:gd name="connsiteX4" fmla="*/ 0 w 5389665"/>
              <a:gd name="connsiteY4" fmla="*/ 603514 h 611233"/>
              <a:gd name="connsiteX5" fmla="*/ 932 w 5389665"/>
              <a:gd name="connsiteY5" fmla="*/ 292143 h 611233"/>
              <a:gd name="connsiteX0" fmla="*/ 932 w 4419847"/>
              <a:gd name="connsiteY0" fmla="*/ 292143 h 603536"/>
              <a:gd name="connsiteX1" fmla="*/ 286848 w 4419847"/>
              <a:gd name="connsiteY1" fmla="*/ 6227 h 603536"/>
              <a:gd name="connsiteX2" fmla="*/ 4399360 w 4419847"/>
              <a:gd name="connsiteY2" fmla="*/ 0 h 603536"/>
              <a:gd name="connsiteX3" fmla="*/ 4419847 w 4419847"/>
              <a:gd name="connsiteY3" fmla="*/ 603536 h 603536"/>
              <a:gd name="connsiteX4" fmla="*/ 0 w 4419847"/>
              <a:gd name="connsiteY4" fmla="*/ 603514 h 603536"/>
              <a:gd name="connsiteX5" fmla="*/ 932 w 4419847"/>
              <a:gd name="connsiteY5" fmla="*/ 292143 h 603536"/>
              <a:gd name="connsiteX0" fmla="*/ 932 w 4401704"/>
              <a:gd name="connsiteY0" fmla="*/ 292143 h 603536"/>
              <a:gd name="connsiteX1" fmla="*/ 286848 w 4401704"/>
              <a:gd name="connsiteY1" fmla="*/ 6227 h 603536"/>
              <a:gd name="connsiteX2" fmla="*/ 4399360 w 4401704"/>
              <a:gd name="connsiteY2" fmla="*/ 0 h 603536"/>
              <a:gd name="connsiteX3" fmla="*/ 4401704 w 4401704"/>
              <a:gd name="connsiteY3" fmla="*/ 603536 h 603536"/>
              <a:gd name="connsiteX4" fmla="*/ 0 w 4401704"/>
              <a:gd name="connsiteY4" fmla="*/ 603514 h 603536"/>
              <a:gd name="connsiteX5" fmla="*/ 932 w 4401704"/>
              <a:gd name="connsiteY5" fmla="*/ 292143 h 603536"/>
              <a:gd name="connsiteX0" fmla="*/ 932 w 4399595"/>
              <a:gd name="connsiteY0" fmla="*/ 292143 h 603514"/>
              <a:gd name="connsiteX1" fmla="*/ 286848 w 4399595"/>
              <a:gd name="connsiteY1" fmla="*/ 6227 h 603514"/>
              <a:gd name="connsiteX2" fmla="*/ 4399360 w 4399595"/>
              <a:gd name="connsiteY2" fmla="*/ 0 h 603514"/>
              <a:gd name="connsiteX3" fmla="*/ 4394649 w 4399595"/>
              <a:gd name="connsiteY3" fmla="*/ 413036 h 603514"/>
              <a:gd name="connsiteX4" fmla="*/ 0 w 4399595"/>
              <a:gd name="connsiteY4" fmla="*/ 603514 h 603514"/>
              <a:gd name="connsiteX5" fmla="*/ 932 w 4399595"/>
              <a:gd name="connsiteY5" fmla="*/ 292143 h 603514"/>
              <a:gd name="connsiteX0" fmla="*/ 932 w 4399595"/>
              <a:gd name="connsiteY0" fmla="*/ 292143 h 603514"/>
              <a:gd name="connsiteX1" fmla="*/ 286848 w 4399595"/>
              <a:gd name="connsiteY1" fmla="*/ 6227 h 603514"/>
              <a:gd name="connsiteX2" fmla="*/ 4399360 w 4399595"/>
              <a:gd name="connsiteY2" fmla="*/ 0 h 603514"/>
              <a:gd name="connsiteX3" fmla="*/ 4394649 w 4399595"/>
              <a:gd name="connsiteY3" fmla="*/ 469481 h 603514"/>
              <a:gd name="connsiteX4" fmla="*/ 0 w 4399595"/>
              <a:gd name="connsiteY4" fmla="*/ 603514 h 603514"/>
              <a:gd name="connsiteX5" fmla="*/ 932 w 4399595"/>
              <a:gd name="connsiteY5" fmla="*/ 292143 h 603514"/>
              <a:gd name="connsiteX0" fmla="*/ 7988 w 4406651"/>
              <a:gd name="connsiteY0" fmla="*/ 292143 h 476514"/>
              <a:gd name="connsiteX1" fmla="*/ 293904 w 4406651"/>
              <a:gd name="connsiteY1" fmla="*/ 6227 h 476514"/>
              <a:gd name="connsiteX2" fmla="*/ 4406416 w 4406651"/>
              <a:gd name="connsiteY2" fmla="*/ 0 h 476514"/>
              <a:gd name="connsiteX3" fmla="*/ 4401705 w 4406651"/>
              <a:gd name="connsiteY3" fmla="*/ 469481 h 476514"/>
              <a:gd name="connsiteX4" fmla="*/ 0 w 4406651"/>
              <a:gd name="connsiteY4" fmla="*/ 476514 h 476514"/>
              <a:gd name="connsiteX5" fmla="*/ 7988 w 4406651"/>
              <a:gd name="connsiteY5" fmla="*/ 292143 h 476514"/>
              <a:gd name="connsiteX0" fmla="*/ 11 w 4398674"/>
              <a:gd name="connsiteY0" fmla="*/ 292143 h 476514"/>
              <a:gd name="connsiteX1" fmla="*/ 285927 w 4398674"/>
              <a:gd name="connsiteY1" fmla="*/ 6227 h 476514"/>
              <a:gd name="connsiteX2" fmla="*/ 4398439 w 4398674"/>
              <a:gd name="connsiteY2" fmla="*/ 0 h 476514"/>
              <a:gd name="connsiteX3" fmla="*/ 4393728 w 4398674"/>
              <a:gd name="connsiteY3" fmla="*/ 469481 h 476514"/>
              <a:gd name="connsiteX4" fmla="*/ 6134 w 4398674"/>
              <a:gd name="connsiteY4" fmla="*/ 476514 h 476514"/>
              <a:gd name="connsiteX5" fmla="*/ 11 w 4398674"/>
              <a:gd name="connsiteY5" fmla="*/ 292143 h 476514"/>
              <a:gd name="connsiteX0" fmla="*/ 20 w 4398683"/>
              <a:gd name="connsiteY0" fmla="*/ 292143 h 476514"/>
              <a:gd name="connsiteX1" fmla="*/ 285936 w 4398683"/>
              <a:gd name="connsiteY1" fmla="*/ 6227 h 476514"/>
              <a:gd name="connsiteX2" fmla="*/ 4398448 w 4398683"/>
              <a:gd name="connsiteY2" fmla="*/ 0 h 476514"/>
              <a:gd name="connsiteX3" fmla="*/ 4393737 w 4398683"/>
              <a:gd name="connsiteY3" fmla="*/ 469481 h 476514"/>
              <a:gd name="connsiteX4" fmla="*/ 6143 w 4398683"/>
              <a:gd name="connsiteY4" fmla="*/ 476514 h 476514"/>
              <a:gd name="connsiteX5" fmla="*/ 20 w 4398683"/>
              <a:gd name="connsiteY5" fmla="*/ 292143 h 476514"/>
              <a:gd name="connsiteX0" fmla="*/ 1103 w 4399766"/>
              <a:gd name="connsiteY0" fmla="*/ 292143 h 476514"/>
              <a:gd name="connsiteX1" fmla="*/ 287019 w 4399766"/>
              <a:gd name="connsiteY1" fmla="*/ 6227 h 476514"/>
              <a:gd name="connsiteX2" fmla="*/ 4399531 w 4399766"/>
              <a:gd name="connsiteY2" fmla="*/ 0 h 476514"/>
              <a:gd name="connsiteX3" fmla="*/ 4394820 w 4399766"/>
              <a:gd name="connsiteY3" fmla="*/ 469481 h 476514"/>
              <a:gd name="connsiteX4" fmla="*/ 1581 w 4399766"/>
              <a:gd name="connsiteY4" fmla="*/ 476514 h 476514"/>
              <a:gd name="connsiteX5" fmla="*/ 1103 w 4399766"/>
              <a:gd name="connsiteY5" fmla="*/ 292143 h 476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9766" h="476514">
                <a:moveTo>
                  <a:pt x="1103" y="292143"/>
                </a:moveTo>
                <a:cubicBezTo>
                  <a:pt x="1103" y="134236"/>
                  <a:pt x="129112" y="6227"/>
                  <a:pt x="287019" y="6227"/>
                </a:cubicBezTo>
                <a:lnTo>
                  <a:pt x="4399531" y="0"/>
                </a:lnTo>
                <a:cubicBezTo>
                  <a:pt x="4401229" y="203968"/>
                  <a:pt x="4393122" y="265513"/>
                  <a:pt x="4394820" y="469481"/>
                </a:cubicBezTo>
                <a:lnTo>
                  <a:pt x="1581" y="476514"/>
                </a:lnTo>
                <a:cubicBezTo>
                  <a:pt x="-1481" y="384328"/>
                  <a:pt x="792" y="402420"/>
                  <a:pt x="1103" y="292143"/>
                </a:cubicBezTo>
                <a:close/>
              </a:path>
            </a:pathLst>
          </a:cu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extBox 12"/>
          <p:cNvSpPr txBox="1"/>
          <p:nvPr userDrawn="1"/>
        </p:nvSpPr>
        <p:spPr>
          <a:xfrm>
            <a:off x="8523400" y="4886895"/>
            <a:ext cx="322855" cy="215444"/>
          </a:xfrm>
          <a:prstGeom prst="rect">
            <a:avLst/>
          </a:prstGeom>
          <a:noFill/>
        </p:spPr>
        <p:txBody>
          <a:bodyPr wrap="square" rtlCol="0" anchor="t">
            <a:spAutoFit/>
          </a:bodyPr>
          <a:lstStyle/>
          <a:p>
            <a:fld id="{BBF15AE3-289C-014D-AAA6-6108CB8A5483}" type="slidenum">
              <a:rPr lang="en-US" sz="800" baseline="30000" smtClean="0">
                <a:solidFill>
                  <a:schemeClr val="tx1">
                    <a:lumMod val="50000"/>
                    <a:lumOff val="50000"/>
                  </a:schemeClr>
                </a:solidFill>
                <a:latin typeface="Arial" charset="0"/>
                <a:ea typeface="ＭＳ Ｐゴシック" charset="0"/>
                <a:cs typeface="ＭＳ Ｐゴシック" charset="0"/>
              </a:rPr>
              <a:pPr/>
              <a:t>‹#›</a:t>
            </a:fld>
            <a:r>
              <a:rPr lang="en-US" sz="1200" baseline="30000" dirty="0" smtClean="0">
                <a:solidFill>
                  <a:schemeClr val="tx1">
                    <a:lumMod val="50000"/>
                    <a:lumOff val="50000"/>
                  </a:schemeClr>
                </a:solidFill>
                <a:latin typeface="Arial" charset="0"/>
                <a:ea typeface="ＭＳ Ｐゴシック" charset="0"/>
                <a:cs typeface="ＭＳ Ｐゴシック" charset="0"/>
              </a:rPr>
              <a:t> </a:t>
            </a:r>
            <a:endParaRPr lang="en-US" sz="1200" dirty="0"/>
          </a:p>
        </p:txBody>
      </p:sp>
      <p:pic>
        <p:nvPicPr>
          <p:cNvPr id="14" name="Picture 13" descr="TP-LINK_Logo-final_gray30-02.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28217" y="4762204"/>
            <a:ext cx="782320" cy="363220"/>
          </a:xfrm>
          <a:prstGeom prst="rect">
            <a:avLst/>
          </a:prstGeom>
        </p:spPr>
      </p:pic>
      <p:sp>
        <p:nvSpPr>
          <p:cNvPr id="17" name="Text Placeholder 11"/>
          <p:cNvSpPr>
            <a:spLocks noGrp="1"/>
          </p:cNvSpPr>
          <p:nvPr>
            <p:ph type="body" sz="quarter" idx="13" hasCustomPrompt="1"/>
          </p:nvPr>
        </p:nvSpPr>
        <p:spPr>
          <a:xfrm>
            <a:off x="588105" y="1375703"/>
            <a:ext cx="4162273" cy="3008506"/>
          </a:xfrm>
          <a:prstGeom prst="rect">
            <a:avLst/>
          </a:prstGeom>
        </p:spPr>
        <p:txBody>
          <a:bodyPr vert="horz"/>
          <a:lstStyle>
            <a:lvl1pPr marL="0" indent="0">
              <a:lnSpc>
                <a:spcPct val="120000"/>
              </a:lnSpc>
              <a:spcBef>
                <a:spcPts val="0"/>
              </a:spcBef>
              <a:buFontTx/>
              <a:buNone/>
              <a:defRPr sz="1100" baseline="0">
                <a:solidFill>
                  <a:schemeClr val="tx1"/>
                </a:solidFill>
              </a:defRPr>
            </a:lvl1pPr>
            <a:lvl2pPr marL="182880" indent="-182880">
              <a:spcBef>
                <a:spcPts val="800"/>
              </a:spcBef>
              <a:buFont typeface="Arial"/>
              <a:buChar char="•"/>
              <a:defRPr sz="1100" baseline="0">
                <a:solidFill>
                  <a:schemeClr val="tx1"/>
                </a:solidFill>
              </a:defRPr>
            </a:lvl2pPr>
            <a:lvl3pPr marL="365760" indent="-182880">
              <a:spcBef>
                <a:spcPts val="800"/>
              </a:spcBef>
              <a:buSzPct val="100000"/>
              <a:buFont typeface="Lucida Grande"/>
              <a:buChar char="-"/>
              <a:defRPr sz="1100" baseline="0">
                <a:solidFill>
                  <a:schemeClr val="tx1"/>
                </a:solidFill>
              </a:defRPr>
            </a:lvl3pPr>
            <a:lvl4pPr marL="548640" indent="-182880">
              <a:spcBef>
                <a:spcPts val="800"/>
              </a:spcBef>
              <a:buFont typeface="Arial"/>
              <a:buChar char="•"/>
              <a:defRPr sz="1100" baseline="0">
                <a:solidFill>
                  <a:schemeClr val="tx1"/>
                </a:solidFill>
              </a:defRPr>
            </a:lvl4pPr>
            <a:lvl5pPr marL="731520" indent="-182880">
              <a:spcBef>
                <a:spcPts val="800"/>
              </a:spcBef>
              <a:buFont typeface="Lucida Grande"/>
              <a:buChar char="-"/>
              <a:defRPr sz="1100">
                <a:solidFill>
                  <a:schemeClr val="tx1"/>
                </a:solidFill>
              </a:defRPr>
            </a:lvl5pPr>
            <a:lvl6pPr marL="914400" indent="-182880">
              <a:spcBef>
                <a:spcPts val="800"/>
              </a:spcBef>
              <a:buFont typeface="Arial"/>
              <a:buChar char="•"/>
              <a:defRPr sz="1100" baseline="0"/>
            </a:lvl6pPr>
            <a:lvl7pPr marL="1097280" indent="-182880">
              <a:spcBef>
                <a:spcPts val="800"/>
              </a:spcBef>
              <a:buFont typeface="Lucida Grande"/>
              <a:buChar char="-"/>
              <a:defRPr sz="1100"/>
            </a:lvl7pPr>
            <a:lvl8pPr marL="1280160" indent="-182880">
              <a:spcBef>
                <a:spcPts val="800"/>
              </a:spcBef>
              <a:defRPr sz="1100"/>
            </a:lvl8pPr>
            <a:lvl9pPr marL="1463040" indent="-182880">
              <a:spcBef>
                <a:spcPts val="800"/>
              </a:spcBef>
              <a:buFont typeface="Lucida Grande"/>
              <a:buChar char="-"/>
              <a:defRPr sz="1100"/>
            </a:lvl9pPr>
          </a:lstStyle>
          <a:p>
            <a:pPr lvl="0"/>
            <a:r>
              <a:rPr lang="en-US" dirty="0" smtClean="0"/>
              <a:t>Text goes here. Arial / regular / size 11 / spacing 1.2 / sentence case.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postea</a:t>
            </a:r>
            <a:r>
              <a:rPr lang="en-US" dirty="0" smtClean="0"/>
              <a:t> </a:t>
            </a:r>
            <a:r>
              <a:rPr lang="en-US" dirty="0" err="1" smtClean="0"/>
              <a:t>deterruisset</a:t>
            </a:r>
            <a:r>
              <a:rPr lang="en-US" dirty="0" smtClean="0"/>
              <a:t> id </a:t>
            </a:r>
            <a:r>
              <a:rPr lang="en-US" dirty="0" err="1" smtClean="0"/>
              <a:t>eam</a:t>
            </a:r>
            <a:r>
              <a:rPr lang="en-US" dirty="0" smtClean="0"/>
              <a:t>, </a:t>
            </a:r>
            <a:r>
              <a:rPr lang="en-US" dirty="0" err="1" smtClean="0"/>
              <a:t>laudem</a:t>
            </a:r>
            <a:r>
              <a:rPr lang="en-US" dirty="0" smtClean="0"/>
              <a:t> </a:t>
            </a:r>
            <a:r>
              <a:rPr lang="en-US" dirty="0" err="1" smtClean="0"/>
              <a:t>admodum</a:t>
            </a:r>
            <a:r>
              <a:rPr lang="en-US" dirty="0" smtClean="0"/>
              <a:t> </a:t>
            </a:r>
            <a:r>
              <a:rPr lang="en-US" dirty="0" err="1" smtClean="0"/>
              <a:t>scripserit</a:t>
            </a:r>
            <a:r>
              <a:rPr lang="en-US" dirty="0" smtClean="0"/>
              <a:t> his id. </a:t>
            </a:r>
            <a:r>
              <a:rPr lang="en-US" dirty="0" err="1" smtClean="0"/>
              <a:t>Laoreet</a:t>
            </a:r>
            <a:r>
              <a:rPr lang="en-US" dirty="0" smtClean="0"/>
              <a:t> </a:t>
            </a:r>
            <a:r>
              <a:rPr lang="en-US" dirty="0" err="1" smtClean="0"/>
              <a:t>salutandi</a:t>
            </a:r>
            <a:r>
              <a:rPr lang="en-US" dirty="0" smtClean="0"/>
              <a:t> </a:t>
            </a:r>
            <a:r>
              <a:rPr lang="en-US" dirty="0" err="1" smtClean="0"/>
              <a:t>facilisis</a:t>
            </a:r>
            <a:r>
              <a:rPr lang="en-US" dirty="0" smtClean="0"/>
              <a:t> has in, </a:t>
            </a:r>
            <a:r>
              <a:rPr lang="en-US" dirty="0" err="1" smtClean="0"/>
              <a:t>quot</a:t>
            </a:r>
            <a:r>
              <a:rPr lang="en-US" dirty="0" smtClean="0"/>
              <a:t> </a:t>
            </a:r>
            <a:r>
              <a:rPr lang="en-US" dirty="0" err="1" smtClean="0"/>
              <a:t>appareat</a:t>
            </a:r>
            <a:r>
              <a:rPr lang="en-US" dirty="0" smtClean="0"/>
              <a:t> </a:t>
            </a:r>
            <a:r>
              <a:rPr lang="en-US" dirty="0" err="1" smtClean="0"/>
              <a:t>tincidunt</a:t>
            </a:r>
            <a:r>
              <a:rPr lang="en-US" dirty="0" smtClean="0"/>
              <a:t> cum in. His ne </a:t>
            </a:r>
            <a:r>
              <a:rPr lang="en-US" dirty="0" err="1" smtClean="0"/>
              <a:t>virtute</a:t>
            </a:r>
            <a:r>
              <a:rPr lang="en-US" dirty="0" smtClean="0"/>
              <a:t> </a:t>
            </a:r>
            <a:r>
              <a:rPr lang="en-US" dirty="0" err="1" smtClean="0"/>
              <a:t>omittam</a:t>
            </a:r>
            <a:r>
              <a:rPr lang="en-US" dirty="0" smtClean="0"/>
              <a:t> </a:t>
            </a:r>
            <a:r>
              <a:rPr lang="en-US" dirty="0" err="1" smtClean="0"/>
              <a:t>dignissim</a:t>
            </a:r>
            <a:r>
              <a:rPr lang="en-US" dirty="0" smtClean="0"/>
              <a:t>. </a:t>
            </a:r>
            <a:r>
              <a:rPr lang="en-US" dirty="0" err="1" smtClean="0"/>
              <a:t>Vocent</a:t>
            </a:r>
            <a:r>
              <a:rPr lang="en-US" dirty="0" smtClean="0"/>
              <a:t> </a:t>
            </a:r>
            <a:r>
              <a:rPr lang="en-US" dirty="0" err="1" smtClean="0"/>
              <a:t>menandri</a:t>
            </a:r>
            <a:r>
              <a:rPr lang="en-US" dirty="0" smtClean="0"/>
              <a:t> </a:t>
            </a:r>
            <a:r>
              <a:rPr lang="en-US" dirty="0" err="1" smtClean="0"/>
              <a:t>corrumpit</a:t>
            </a:r>
            <a:r>
              <a:rPr lang="en-US" dirty="0" smtClean="0"/>
              <a:t> </a:t>
            </a:r>
            <a:r>
              <a:rPr lang="en-US" dirty="0" err="1" smtClean="0"/>
              <a:t>eu</a:t>
            </a:r>
            <a:r>
              <a:rPr lang="en-US" dirty="0" smtClean="0"/>
              <a:t> his, ad </a:t>
            </a:r>
            <a:r>
              <a:rPr lang="en-US" dirty="0" err="1" smtClean="0"/>
              <a:t>viris</a:t>
            </a:r>
            <a:r>
              <a:rPr lang="en-US" dirty="0" smtClean="0"/>
              <a:t> </a:t>
            </a:r>
            <a:r>
              <a:rPr lang="en-US" dirty="0" err="1" smtClean="0"/>
              <a:t>suscipit</a:t>
            </a:r>
            <a:r>
              <a:rPr lang="en-US" dirty="0" smtClean="0"/>
              <a:t>.</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p>
          <a:p>
            <a:pPr lvl="6"/>
            <a:r>
              <a:rPr lang="en-US" dirty="0" smtClean="0"/>
              <a:t>Sixth level</a:t>
            </a:r>
          </a:p>
          <a:p>
            <a:pPr lvl="7"/>
            <a:r>
              <a:rPr lang="en-US" dirty="0" smtClean="0"/>
              <a:t>Seventh level</a:t>
            </a:r>
          </a:p>
          <a:p>
            <a:pPr lvl="8"/>
            <a:r>
              <a:rPr lang="en-US" dirty="0" smtClean="0"/>
              <a:t>Eighth level</a:t>
            </a:r>
          </a:p>
          <a:p>
            <a:pPr lvl="0"/>
            <a:endParaRPr lang="en-US" dirty="0" smtClean="0"/>
          </a:p>
        </p:txBody>
      </p:sp>
      <p:sp>
        <p:nvSpPr>
          <p:cNvPr id="9" name="TextBox 8"/>
          <p:cNvSpPr txBox="1"/>
          <p:nvPr userDrawn="1"/>
        </p:nvSpPr>
        <p:spPr>
          <a:xfrm>
            <a:off x="4906451" y="4914016"/>
            <a:ext cx="2704069" cy="338554"/>
          </a:xfrm>
          <a:prstGeom prst="rect">
            <a:avLst/>
          </a:prstGeom>
          <a:noFill/>
        </p:spPr>
        <p:txBody>
          <a:bodyPr wrap="square" rtlCol="0" anchor="t">
            <a:spAutoFit/>
          </a:bodyPr>
          <a:lstStyle/>
          <a:p>
            <a:pPr algn="l">
              <a:defRPr/>
            </a:pPr>
            <a:r>
              <a:rPr lang="en-US" sz="800" baseline="30000" dirty="0" smtClean="0">
                <a:solidFill>
                  <a:schemeClr val="tx1">
                    <a:lumMod val="50000"/>
                    <a:lumOff val="50000"/>
                  </a:schemeClr>
                </a:solidFill>
                <a:latin typeface="Arial" charset="0"/>
                <a:ea typeface="ＭＳ Ｐゴシック" charset="0"/>
                <a:cs typeface="ＭＳ Ｐゴシック" charset="0"/>
              </a:rPr>
              <a:t>© 2016 TP-L</a:t>
            </a:r>
            <a:r>
              <a:rPr lang="en-US" altLang="zh-CN" sz="800" baseline="30000" dirty="0" smtClean="0">
                <a:solidFill>
                  <a:schemeClr val="tx1">
                    <a:lumMod val="50000"/>
                    <a:lumOff val="50000"/>
                  </a:schemeClr>
                </a:solidFill>
                <a:latin typeface="Arial" charset="0"/>
                <a:ea typeface="ＭＳ Ｐゴシック" charset="0"/>
                <a:cs typeface="ＭＳ Ｐゴシック" charset="0"/>
              </a:rPr>
              <a:t>ink</a:t>
            </a:r>
            <a:r>
              <a:rPr lang="en-US" sz="800" baseline="30000" dirty="0" smtClean="0">
                <a:solidFill>
                  <a:schemeClr val="tx1">
                    <a:lumMod val="50000"/>
                    <a:lumOff val="50000"/>
                  </a:schemeClr>
                </a:solidFill>
                <a:latin typeface="Arial" charset="0"/>
                <a:ea typeface="ＭＳ Ｐゴシック" charset="0"/>
                <a:cs typeface="ＭＳ Ｐゴシック" charset="0"/>
              </a:rPr>
              <a:t>, Inc. Confidential information. Not for distribution or reproduction.</a:t>
            </a:r>
            <a:endParaRPr lang="en-US" sz="800" dirty="0" smtClean="0">
              <a:solidFill>
                <a:schemeClr val="tx1">
                  <a:lumMod val="50000"/>
                  <a:lumOff val="50000"/>
                </a:schemeClr>
              </a:solidFill>
              <a:latin typeface="Arial"/>
              <a:cs typeface="Arial"/>
            </a:endParaRPr>
          </a:p>
          <a:p>
            <a:endParaRPr lang="en-US" sz="800" dirty="0"/>
          </a:p>
        </p:txBody>
      </p:sp>
      <p:sp>
        <p:nvSpPr>
          <p:cNvPr id="12" name="Text Placeholder 3"/>
          <p:cNvSpPr>
            <a:spLocks noGrp="1"/>
          </p:cNvSpPr>
          <p:nvPr>
            <p:ph type="body" sz="quarter" idx="12" hasCustomPrompt="1"/>
          </p:nvPr>
        </p:nvSpPr>
        <p:spPr>
          <a:xfrm>
            <a:off x="605036" y="386165"/>
            <a:ext cx="8094464" cy="214502"/>
          </a:xfrm>
          <a:prstGeom prst="rect">
            <a:avLst/>
          </a:prstGeom>
        </p:spPr>
        <p:txBody>
          <a:bodyPr vert="horz"/>
          <a:lstStyle>
            <a:lvl1pPr marL="0" indent="0">
              <a:buNone/>
              <a:defRPr sz="1100" b="0" i="0" u="none" baseline="0">
                <a:solidFill>
                  <a:srgbClr val="FFCC08"/>
                </a:solidFill>
                <a:latin typeface="+mj-lt"/>
              </a:defRPr>
            </a:lvl1pPr>
          </a:lstStyle>
          <a:p>
            <a:pPr lvl="0"/>
            <a:r>
              <a:rPr lang="en-US" b="0" dirty="0" smtClean="0"/>
              <a:t>AGENDA GOES HERE</a:t>
            </a:r>
            <a:endParaRPr lang="en-US" dirty="0"/>
          </a:p>
        </p:txBody>
      </p:sp>
      <p:sp>
        <p:nvSpPr>
          <p:cNvPr id="15" name="Title 1"/>
          <p:cNvSpPr>
            <a:spLocks noGrp="1"/>
          </p:cNvSpPr>
          <p:nvPr>
            <p:ph type="title" hasCustomPrompt="1"/>
          </p:nvPr>
        </p:nvSpPr>
        <p:spPr>
          <a:xfrm>
            <a:off x="583870" y="590226"/>
            <a:ext cx="8115630" cy="689010"/>
          </a:xfrm>
          <a:prstGeom prst="rect">
            <a:avLst/>
          </a:prstGeom>
          <a:ln>
            <a:noFill/>
          </a:ln>
        </p:spPr>
        <p:txBody>
          <a:bodyPr vert="horz"/>
          <a:lstStyle>
            <a:lvl1pPr algn="l">
              <a:lnSpc>
                <a:spcPct val="90000"/>
              </a:lnSpc>
              <a:defRPr sz="2000" b="1" i="0" baseline="0">
                <a:solidFill>
                  <a:srgbClr val="4ACBD6"/>
                </a:solidFill>
                <a:latin typeface="Arial"/>
                <a:cs typeface="Arial"/>
              </a:defRPr>
            </a:lvl1pPr>
          </a:lstStyle>
          <a:p>
            <a:pPr lvl="0"/>
            <a:r>
              <a:rPr lang="en-US" dirty="0" smtClean="0"/>
              <a:t>Click to Edit Headline</a:t>
            </a:r>
            <a:endParaRPr lang="en-US" dirty="0"/>
          </a:p>
        </p:txBody>
      </p:sp>
    </p:spTree>
    <p:extLst>
      <p:ext uri="{BB962C8B-B14F-4D97-AF65-F5344CB8AC3E}">
        <p14:creationId xmlns:p14="http://schemas.microsoft.com/office/powerpoint/2010/main" val="2285115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ody - Picture 01">
    <p:spTree>
      <p:nvGrpSpPr>
        <p:cNvPr id="1" name=""/>
        <p:cNvGrpSpPr/>
        <p:nvPr/>
      </p:nvGrpSpPr>
      <p:grpSpPr>
        <a:xfrm>
          <a:off x="0" y="0"/>
          <a:ext cx="0" cy="0"/>
          <a:chOff x="0" y="0"/>
          <a:chExt cx="0" cy="0"/>
        </a:xfrm>
      </p:grpSpPr>
      <p:sp>
        <p:nvSpPr>
          <p:cNvPr id="13" name="Picture Placeholder 6"/>
          <p:cNvSpPr>
            <a:spLocks noGrp="1"/>
          </p:cNvSpPr>
          <p:nvPr>
            <p:ph type="pic" sz="quarter" idx="14" hasCustomPrompt="1"/>
          </p:nvPr>
        </p:nvSpPr>
        <p:spPr>
          <a:xfrm>
            <a:off x="588470" y="2650333"/>
            <a:ext cx="8098330" cy="1678781"/>
          </a:xfrm>
          <a:prstGeom prst="rect">
            <a:avLst/>
          </a:prstGeom>
        </p:spPr>
        <p:txBody>
          <a:bodyPr vert="horz"/>
          <a:lstStyle>
            <a:lvl1pPr marL="0" indent="0">
              <a:buNone/>
              <a:defRPr sz="1400" baseline="0"/>
            </a:lvl1pPr>
          </a:lstStyle>
          <a:p>
            <a:r>
              <a:rPr lang="en-US" dirty="0" smtClean="0"/>
              <a:t>Picture Goes Here</a:t>
            </a:r>
            <a:endParaRPr lang="en-US" dirty="0"/>
          </a:p>
        </p:txBody>
      </p:sp>
      <p:sp>
        <p:nvSpPr>
          <p:cNvPr id="10" name="Text Placeholder 11"/>
          <p:cNvSpPr>
            <a:spLocks noGrp="1"/>
          </p:cNvSpPr>
          <p:nvPr>
            <p:ph type="body" sz="quarter" idx="13" hasCustomPrompt="1"/>
          </p:nvPr>
        </p:nvSpPr>
        <p:spPr>
          <a:xfrm>
            <a:off x="588105" y="1375703"/>
            <a:ext cx="8095523" cy="1106944"/>
          </a:xfrm>
          <a:prstGeom prst="rect">
            <a:avLst/>
          </a:prstGeom>
        </p:spPr>
        <p:txBody>
          <a:bodyPr vert="horz"/>
          <a:lstStyle>
            <a:lvl1pPr marL="0" indent="0">
              <a:lnSpc>
                <a:spcPct val="120000"/>
              </a:lnSpc>
              <a:spcBef>
                <a:spcPts val="0"/>
              </a:spcBef>
              <a:buFontTx/>
              <a:buNone/>
              <a:defRPr sz="1100" baseline="0">
                <a:solidFill>
                  <a:schemeClr val="tx1"/>
                </a:solidFill>
              </a:defRPr>
            </a:lvl1pPr>
            <a:lvl2pPr marL="182880" indent="-182880">
              <a:spcBef>
                <a:spcPts val="800"/>
              </a:spcBef>
              <a:buFont typeface="Arial"/>
              <a:buChar char="•"/>
              <a:defRPr sz="1100" baseline="0">
                <a:solidFill>
                  <a:schemeClr val="tx1"/>
                </a:solidFill>
              </a:defRPr>
            </a:lvl2pPr>
            <a:lvl3pPr marL="365760" indent="-182880">
              <a:spcBef>
                <a:spcPts val="800"/>
              </a:spcBef>
              <a:buSzPct val="100000"/>
              <a:buFont typeface="Lucida Grande"/>
              <a:buChar char="-"/>
              <a:defRPr sz="1100" baseline="0">
                <a:solidFill>
                  <a:schemeClr val="tx1"/>
                </a:solidFill>
              </a:defRPr>
            </a:lvl3pPr>
            <a:lvl4pPr marL="548640" indent="-182880">
              <a:spcBef>
                <a:spcPts val="800"/>
              </a:spcBef>
              <a:buFont typeface="Arial"/>
              <a:buChar char="•"/>
              <a:defRPr sz="1100" baseline="0">
                <a:solidFill>
                  <a:schemeClr val="tx1"/>
                </a:solidFill>
              </a:defRPr>
            </a:lvl4pPr>
            <a:lvl5pPr marL="731520" indent="-182880">
              <a:spcBef>
                <a:spcPts val="800"/>
              </a:spcBef>
              <a:buFont typeface="Lucida Grande"/>
              <a:buChar char="-"/>
              <a:defRPr sz="1100">
                <a:solidFill>
                  <a:schemeClr val="tx1"/>
                </a:solidFill>
              </a:defRPr>
            </a:lvl5pPr>
            <a:lvl6pPr marL="914400" indent="-182880">
              <a:spcBef>
                <a:spcPts val="800"/>
              </a:spcBef>
              <a:buFont typeface="Arial"/>
              <a:buChar char="•"/>
              <a:defRPr sz="1100" baseline="0"/>
            </a:lvl6pPr>
            <a:lvl7pPr marL="1097280" indent="-182880">
              <a:spcBef>
                <a:spcPts val="800"/>
              </a:spcBef>
              <a:buFont typeface="Lucida Grande"/>
              <a:buChar char="-"/>
              <a:defRPr sz="1100"/>
            </a:lvl7pPr>
            <a:lvl8pPr marL="1280160" indent="-182880">
              <a:spcBef>
                <a:spcPts val="800"/>
              </a:spcBef>
              <a:defRPr sz="1100"/>
            </a:lvl8pPr>
            <a:lvl9pPr marL="1463040" indent="-182880">
              <a:spcBef>
                <a:spcPts val="800"/>
              </a:spcBef>
              <a:buFont typeface="Lucida Grande"/>
              <a:buChar char="-"/>
              <a:defRPr sz="1100"/>
            </a:lvl9pPr>
          </a:lstStyle>
          <a:p>
            <a:pPr lvl="0"/>
            <a:r>
              <a:rPr lang="en-US" dirty="0" smtClean="0"/>
              <a:t>Text goes here. Arial / regular / size 11 / spacing 1.2 / sentence case.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postea</a:t>
            </a:r>
            <a:r>
              <a:rPr lang="en-US" dirty="0" smtClean="0"/>
              <a:t> </a:t>
            </a:r>
            <a:r>
              <a:rPr lang="en-US" dirty="0" err="1" smtClean="0"/>
              <a:t>deterruisset</a:t>
            </a:r>
            <a:r>
              <a:rPr lang="en-US" dirty="0" smtClean="0"/>
              <a:t> id </a:t>
            </a:r>
            <a:r>
              <a:rPr lang="en-US" dirty="0" err="1" smtClean="0"/>
              <a:t>eam</a:t>
            </a:r>
            <a:r>
              <a:rPr lang="en-US" dirty="0" smtClean="0"/>
              <a:t>, </a:t>
            </a:r>
            <a:r>
              <a:rPr lang="en-US" dirty="0" err="1" smtClean="0"/>
              <a:t>laudem</a:t>
            </a:r>
            <a:r>
              <a:rPr lang="en-US" dirty="0" smtClean="0"/>
              <a:t> </a:t>
            </a:r>
            <a:r>
              <a:rPr lang="en-US" dirty="0" err="1" smtClean="0"/>
              <a:t>admodum</a:t>
            </a:r>
            <a:r>
              <a:rPr lang="en-US" dirty="0" smtClean="0"/>
              <a:t> </a:t>
            </a:r>
            <a:r>
              <a:rPr lang="en-US" dirty="0" err="1" smtClean="0"/>
              <a:t>scripserit</a:t>
            </a:r>
            <a:r>
              <a:rPr lang="en-US" dirty="0" smtClean="0"/>
              <a:t> his id. </a:t>
            </a:r>
            <a:r>
              <a:rPr lang="en-US" dirty="0" err="1" smtClean="0"/>
              <a:t>Laoreet</a:t>
            </a:r>
            <a:r>
              <a:rPr lang="en-US" dirty="0" smtClean="0"/>
              <a:t> </a:t>
            </a:r>
            <a:r>
              <a:rPr lang="en-US" dirty="0" err="1" smtClean="0"/>
              <a:t>salutandi</a:t>
            </a:r>
            <a:r>
              <a:rPr lang="en-US" dirty="0" smtClean="0"/>
              <a:t> </a:t>
            </a:r>
            <a:r>
              <a:rPr lang="en-US" dirty="0" err="1" smtClean="0"/>
              <a:t>facilisis</a:t>
            </a:r>
            <a:r>
              <a:rPr lang="en-US" dirty="0" smtClean="0"/>
              <a:t> has in, </a:t>
            </a:r>
            <a:r>
              <a:rPr lang="en-US" dirty="0" err="1" smtClean="0"/>
              <a:t>quot</a:t>
            </a:r>
            <a:r>
              <a:rPr lang="en-US" dirty="0" smtClean="0"/>
              <a:t> </a:t>
            </a:r>
            <a:r>
              <a:rPr lang="en-US" dirty="0" err="1" smtClean="0"/>
              <a:t>appareat</a:t>
            </a:r>
            <a:r>
              <a:rPr lang="en-US" dirty="0" smtClean="0"/>
              <a:t> </a:t>
            </a:r>
            <a:r>
              <a:rPr lang="en-US" dirty="0" err="1" smtClean="0"/>
              <a:t>tincidunt</a:t>
            </a:r>
            <a:r>
              <a:rPr lang="en-US" dirty="0" smtClean="0"/>
              <a:t> cum in. His ne </a:t>
            </a:r>
            <a:r>
              <a:rPr lang="en-US" dirty="0" err="1" smtClean="0"/>
              <a:t>virtute</a:t>
            </a:r>
            <a:r>
              <a:rPr lang="en-US" dirty="0" smtClean="0"/>
              <a:t> </a:t>
            </a:r>
            <a:r>
              <a:rPr lang="en-US" dirty="0" err="1" smtClean="0"/>
              <a:t>omittam</a:t>
            </a:r>
            <a:r>
              <a:rPr lang="en-US" dirty="0" smtClean="0"/>
              <a:t> </a:t>
            </a:r>
            <a:r>
              <a:rPr lang="en-US" dirty="0" err="1" smtClean="0"/>
              <a:t>dignissim</a:t>
            </a:r>
            <a:r>
              <a:rPr lang="en-US" dirty="0" smtClean="0"/>
              <a:t>. </a:t>
            </a:r>
            <a:r>
              <a:rPr lang="en-US" dirty="0" err="1" smtClean="0"/>
              <a:t>Vocent</a:t>
            </a:r>
            <a:r>
              <a:rPr lang="en-US" dirty="0" smtClean="0"/>
              <a:t> </a:t>
            </a:r>
            <a:r>
              <a:rPr lang="en-US" dirty="0" err="1" smtClean="0"/>
              <a:t>menandri</a:t>
            </a:r>
            <a:r>
              <a:rPr lang="en-US" dirty="0" smtClean="0"/>
              <a:t> </a:t>
            </a:r>
            <a:r>
              <a:rPr lang="en-US" dirty="0" err="1" smtClean="0"/>
              <a:t>corrumpit</a:t>
            </a:r>
            <a:r>
              <a:rPr lang="en-US" dirty="0" smtClean="0"/>
              <a:t> </a:t>
            </a:r>
            <a:r>
              <a:rPr lang="en-US" dirty="0" err="1" smtClean="0"/>
              <a:t>eu</a:t>
            </a:r>
            <a:r>
              <a:rPr lang="en-US" dirty="0" smtClean="0"/>
              <a:t> his, ad </a:t>
            </a:r>
            <a:r>
              <a:rPr lang="en-US" dirty="0" err="1" smtClean="0"/>
              <a:t>viris</a:t>
            </a:r>
            <a:r>
              <a:rPr lang="en-US" dirty="0" smtClean="0"/>
              <a:t> </a:t>
            </a:r>
            <a:r>
              <a:rPr lang="en-US" dirty="0" err="1" smtClean="0"/>
              <a:t>suscipit</a:t>
            </a:r>
            <a:r>
              <a:rPr lang="en-US" dirty="0" smtClean="0"/>
              <a:t>.</a:t>
            </a:r>
          </a:p>
          <a:p>
            <a:pPr lvl="1"/>
            <a:r>
              <a:rPr lang="en-US" dirty="0" smtClean="0"/>
              <a:t>First level</a:t>
            </a:r>
          </a:p>
          <a:p>
            <a:pPr lvl="2"/>
            <a:r>
              <a:rPr lang="en-US" dirty="0" smtClean="0"/>
              <a:t>Second level</a:t>
            </a:r>
          </a:p>
          <a:p>
            <a:pPr lvl="3"/>
            <a:r>
              <a:rPr lang="en-US" dirty="0" smtClean="0"/>
              <a:t>Third level</a:t>
            </a:r>
          </a:p>
        </p:txBody>
      </p:sp>
      <p:sp>
        <p:nvSpPr>
          <p:cNvPr id="22" name="Rounded Rectangle 1"/>
          <p:cNvSpPr/>
          <p:nvPr userDrawn="1"/>
        </p:nvSpPr>
        <p:spPr>
          <a:xfrm>
            <a:off x="4750570" y="4797642"/>
            <a:ext cx="4399766" cy="357386"/>
          </a:xfrm>
          <a:custGeom>
            <a:avLst/>
            <a:gdLst>
              <a:gd name="connsiteX0" fmla="*/ 0 w 14963586"/>
              <a:gd name="connsiteY0" fmla="*/ 285916 h 1715462"/>
              <a:gd name="connsiteX1" fmla="*/ 285916 w 14963586"/>
              <a:gd name="connsiteY1" fmla="*/ 0 h 1715462"/>
              <a:gd name="connsiteX2" fmla="*/ 14677670 w 14963586"/>
              <a:gd name="connsiteY2" fmla="*/ 0 h 1715462"/>
              <a:gd name="connsiteX3" fmla="*/ 14963586 w 14963586"/>
              <a:gd name="connsiteY3" fmla="*/ 285916 h 1715462"/>
              <a:gd name="connsiteX4" fmla="*/ 14963586 w 14963586"/>
              <a:gd name="connsiteY4" fmla="*/ 1429546 h 1715462"/>
              <a:gd name="connsiteX5" fmla="*/ 14677670 w 14963586"/>
              <a:gd name="connsiteY5" fmla="*/ 1715462 h 1715462"/>
              <a:gd name="connsiteX6" fmla="*/ 285916 w 14963586"/>
              <a:gd name="connsiteY6" fmla="*/ 1715462 h 1715462"/>
              <a:gd name="connsiteX7" fmla="*/ 0 w 14963586"/>
              <a:gd name="connsiteY7" fmla="*/ 1429546 h 1715462"/>
              <a:gd name="connsiteX8" fmla="*/ 0 w 14963586"/>
              <a:gd name="connsiteY8" fmla="*/ 285916 h 1715462"/>
              <a:gd name="connsiteX0" fmla="*/ 0 w 14963586"/>
              <a:gd name="connsiteY0" fmla="*/ 285916 h 1715462"/>
              <a:gd name="connsiteX1" fmla="*/ 285916 w 14963586"/>
              <a:gd name="connsiteY1" fmla="*/ 0 h 1715462"/>
              <a:gd name="connsiteX2" fmla="*/ 6588747 w 14963586"/>
              <a:gd name="connsiteY2" fmla="*/ 0 h 1715462"/>
              <a:gd name="connsiteX3" fmla="*/ 14963586 w 14963586"/>
              <a:gd name="connsiteY3" fmla="*/ 285916 h 1715462"/>
              <a:gd name="connsiteX4" fmla="*/ 14963586 w 14963586"/>
              <a:gd name="connsiteY4" fmla="*/ 1429546 h 1715462"/>
              <a:gd name="connsiteX5" fmla="*/ 14677670 w 14963586"/>
              <a:gd name="connsiteY5" fmla="*/ 1715462 h 1715462"/>
              <a:gd name="connsiteX6" fmla="*/ 285916 w 14963586"/>
              <a:gd name="connsiteY6" fmla="*/ 1715462 h 1715462"/>
              <a:gd name="connsiteX7" fmla="*/ 0 w 14963586"/>
              <a:gd name="connsiteY7" fmla="*/ 1429546 h 1715462"/>
              <a:gd name="connsiteX8" fmla="*/ 0 w 14963586"/>
              <a:gd name="connsiteY8" fmla="*/ 285916 h 1715462"/>
              <a:gd name="connsiteX0" fmla="*/ 0 w 14963586"/>
              <a:gd name="connsiteY0" fmla="*/ 285916 h 1715462"/>
              <a:gd name="connsiteX1" fmla="*/ 285916 w 14963586"/>
              <a:gd name="connsiteY1" fmla="*/ 0 h 1715462"/>
              <a:gd name="connsiteX2" fmla="*/ 6588747 w 14963586"/>
              <a:gd name="connsiteY2" fmla="*/ 0 h 1715462"/>
              <a:gd name="connsiteX3" fmla="*/ 14963586 w 14963586"/>
              <a:gd name="connsiteY3" fmla="*/ 285916 h 1715462"/>
              <a:gd name="connsiteX4" fmla="*/ 7206817 w 14963586"/>
              <a:gd name="connsiteY4" fmla="*/ 1312315 h 1715462"/>
              <a:gd name="connsiteX5" fmla="*/ 14677670 w 14963586"/>
              <a:gd name="connsiteY5" fmla="*/ 1715462 h 1715462"/>
              <a:gd name="connsiteX6" fmla="*/ 285916 w 14963586"/>
              <a:gd name="connsiteY6" fmla="*/ 1715462 h 1715462"/>
              <a:gd name="connsiteX7" fmla="*/ 0 w 14963586"/>
              <a:gd name="connsiteY7" fmla="*/ 1429546 h 1715462"/>
              <a:gd name="connsiteX8" fmla="*/ 0 w 14963586"/>
              <a:gd name="connsiteY8" fmla="*/ 285916 h 1715462"/>
              <a:gd name="connsiteX0" fmla="*/ 0 w 14963586"/>
              <a:gd name="connsiteY0" fmla="*/ 285916 h 1715462"/>
              <a:gd name="connsiteX1" fmla="*/ 285916 w 14963586"/>
              <a:gd name="connsiteY1" fmla="*/ 0 h 1715462"/>
              <a:gd name="connsiteX2" fmla="*/ 6588747 w 14963586"/>
              <a:gd name="connsiteY2" fmla="*/ 0 h 1715462"/>
              <a:gd name="connsiteX3" fmla="*/ 14963586 w 14963586"/>
              <a:gd name="connsiteY3" fmla="*/ 285916 h 1715462"/>
              <a:gd name="connsiteX4" fmla="*/ 14677670 w 14963586"/>
              <a:gd name="connsiteY4" fmla="*/ 1715462 h 1715462"/>
              <a:gd name="connsiteX5" fmla="*/ 285916 w 14963586"/>
              <a:gd name="connsiteY5" fmla="*/ 1715462 h 1715462"/>
              <a:gd name="connsiteX6" fmla="*/ 0 w 14963586"/>
              <a:gd name="connsiteY6" fmla="*/ 1429546 h 1715462"/>
              <a:gd name="connsiteX7" fmla="*/ 0 w 14963586"/>
              <a:gd name="connsiteY7" fmla="*/ 285916 h 1715462"/>
              <a:gd name="connsiteX0" fmla="*/ 0 w 14787939"/>
              <a:gd name="connsiteY0" fmla="*/ 285916 h 1715462"/>
              <a:gd name="connsiteX1" fmla="*/ 285916 w 14787939"/>
              <a:gd name="connsiteY1" fmla="*/ 0 h 1715462"/>
              <a:gd name="connsiteX2" fmla="*/ 6588747 w 14787939"/>
              <a:gd name="connsiteY2" fmla="*/ 0 h 1715462"/>
              <a:gd name="connsiteX3" fmla="*/ 14677670 w 14787939"/>
              <a:gd name="connsiteY3" fmla="*/ 1715462 h 1715462"/>
              <a:gd name="connsiteX4" fmla="*/ 285916 w 14787939"/>
              <a:gd name="connsiteY4" fmla="*/ 1715462 h 1715462"/>
              <a:gd name="connsiteX5" fmla="*/ 0 w 14787939"/>
              <a:gd name="connsiteY5" fmla="*/ 1429546 h 1715462"/>
              <a:gd name="connsiteX6" fmla="*/ 0 w 14787939"/>
              <a:gd name="connsiteY6" fmla="*/ 285916 h 1715462"/>
              <a:gd name="connsiteX0" fmla="*/ 0 w 14787939"/>
              <a:gd name="connsiteY0" fmla="*/ 285916 h 1715462"/>
              <a:gd name="connsiteX1" fmla="*/ 285916 w 14787939"/>
              <a:gd name="connsiteY1" fmla="*/ 0 h 1715462"/>
              <a:gd name="connsiteX2" fmla="*/ 6588747 w 14787939"/>
              <a:gd name="connsiteY2" fmla="*/ 0 h 1715462"/>
              <a:gd name="connsiteX3" fmla="*/ 14677670 w 14787939"/>
              <a:gd name="connsiteY3" fmla="*/ 1715462 h 1715462"/>
              <a:gd name="connsiteX4" fmla="*/ 0 w 14787939"/>
              <a:gd name="connsiteY4" fmla="*/ 1429546 h 1715462"/>
              <a:gd name="connsiteX5" fmla="*/ 0 w 14787939"/>
              <a:gd name="connsiteY5" fmla="*/ 285916 h 1715462"/>
              <a:gd name="connsiteX0" fmla="*/ 0 w 14801719"/>
              <a:gd name="connsiteY0" fmla="*/ 285916 h 1715706"/>
              <a:gd name="connsiteX1" fmla="*/ 285916 w 14801719"/>
              <a:gd name="connsiteY1" fmla="*/ 0 h 1715706"/>
              <a:gd name="connsiteX2" fmla="*/ 6588747 w 14801719"/>
              <a:gd name="connsiteY2" fmla="*/ 0 h 1715706"/>
              <a:gd name="connsiteX3" fmla="*/ 14677670 w 14801719"/>
              <a:gd name="connsiteY3" fmla="*/ 1715462 h 1715706"/>
              <a:gd name="connsiteX4" fmla="*/ 0 w 14801719"/>
              <a:gd name="connsiteY4" fmla="*/ 1429546 h 1715706"/>
              <a:gd name="connsiteX5" fmla="*/ 0 w 14801719"/>
              <a:gd name="connsiteY5" fmla="*/ 285916 h 1715706"/>
              <a:gd name="connsiteX0" fmla="*/ 0 w 7624135"/>
              <a:gd name="connsiteY0" fmla="*/ 285916 h 1520359"/>
              <a:gd name="connsiteX1" fmla="*/ 285916 w 7624135"/>
              <a:gd name="connsiteY1" fmla="*/ 0 h 1520359"/>
              <a:gd name="connsiteX2" fmla="*/ 6588747 w 7624135"/>
              <a:gd name="connsiteY2" fmla="*/ 0 h 1520359"/>
              <a:gd name="connsiteX3" fmla="*/ 5494593 w 7624135"/>
              <a:gd name="connsiteY3" fmla="*/ 1520077 h 1520359"/>
              <a:gd name="connsiteX4" fmla="*/ 0 w 7624135"/>
              <a:gd name="connsiteY4" fmla="*/ 1429546 h 1520359"/>
              <a:gd name="connsiteX5" fmla="*/ 0 w 7624135"/>
              <a:gd name="connsiteY5" fmla="*/ 285916 h 1520359"/>
              <a:gd name="connsiteX0" fmla="*/ 0 w 6588747"/>
              <a:gd name="connsiteY0" fmla="*/ 285916 h 1520525"/>
              <a:gd name="connsiteX1" fmla="*/ 285916 w 6588747"/>
              <a:gd name="connsiteY1" fmla="*/ 0 h 1520525"/>
              <a:gd name="connsiteX2" fmla="*/ 6588747 w 6588747"/>
              <a:gd name="connsiteY2" fmla="*/ 0 h 1520525"/>
              <a:gd name="connsiteX3" fmla="*/ 5494593 w 6588747"/>
              <a:gd name="connsiteY3" fmla="*/ 1520077 h 1520525"/>
              <a:gd name="connsiteX4" fmla="*/ 0 w 6588747"/>
              <a:gd name="connsiteY4" fmla="*/ 1429546 h 1520525"/>
              <a:gd name="connsiteX5" fmla="*/ 0 w 6588747"/>
              <a:gd name="connsiteY5" fmla="*/ 285916 h 1520525"/>
              <a:gd name="connsiteX0" fmla="*/ 0 w 6588747"/>
              <a:gd name="connsiteY0" fmla="*/ 285916 h 1520077"/>
              <a:gd name="connsiteX1" fmla="*/ 285916 w 6588747"/>
              <a:gd name="connsiteY1" fmla="*/ 0 h 1520077"/>
              <a:gd name="connsiteX2" fmla="*/ 6588747 w 6588747"/>
              <a:gd name="connsiteY2" fmla="*/ 0 h 1520077"/>
              <a:gd name="connsiteX3" fmla="*/ 5494593 w 6588747"/>
              <a:gd name="connsiteY3" fmla="*/ 1520077 h 1520077"/>
              <a:gd name="connsiteX4" fmla="*/ 0 w 6588747"/>
              <a:gd name="connsiteY4" fmla="*/ 1429546 h 1520077"/>
              <a:gd name="connsiteX5" fmla="*/ 0 w 6588747"/>
              <a:gd name="connsiteY5" fmla="*/ 285916 h 1520077"/>
              <a:gd name="connsiteX0" fmla="*/ 0 w 5494593"/>
              <a:gd name="connsiteY0" fmla="*/ 285916 h 1520077"/>
              <a:gd name="connsiteX1" fmla="*/ 285916 w 5494593"/>
              <a:gd name="connsiteY1" fmla="*/ 0 h 1520077"/>
              <a:gd name="connsiteX2" fmla="*/ 5400027 w 5494593"/>
              <a:gd name="connsiteY2" fmla="*/ 10160 h 1520077"/>
              <a:gd name="connsiteX3" fmla="*/ 5494593 w 5494593"/>
              <a:gd name="connsiteY3" fmla="*/ 1520077 h 1520077"/>
              <a:gd name="connsiteX4" fmla="*/ 0 w 5494593"/>
              <a:gd name="connsiteY4" fmla="*/ 1429546 h 1520077"/>
              <a:gd name="connsiteX5" fmla="*/ 0 w 5494593"/>
              <a:gd name="connsiteY5" fmla="*/ 285916 h 1520077"/>
              <a:gd name="connsiteX0" fmla="*/ 0 w 5423473"/>
              <a:gd name="connsiteY0" fmla="*/ 285916 h 1520077"/>
              <a:gd name="connsiteX1" fmla="*/ 285916 w 5423473"/>
              <a:gd name="connsiteY1" fmla="*/ 0 h 1520077"/>
              <a:gd name="connsiteX2" fmla="*/ 5400027 w 5423473"/>
              <a:gd name="connsiteY2" fmla="*/ 10160 h 1520077"/>
              <a:gd name="connsiteX3" fmla="*/ 5423473 w 5423473"/>
              <a:gd name="connsiteY3" fmla="*/ 1520077 h 1520077"/>
              <a:gd name="connsiteX4" fmla="*/ 0 w 5423473"/>
              <a:gd name="connsiteY4" fmla="*/ 1429546 h 1520077"/>
              <a:gd name="connsiteX5" fmla="*/ 0 w 5423473"/>
              <a:gd name="connsiteY5" fmla="*/ 285916 h 1520077"/>
              <a:gd name="connsiteX0" fmla="*/ 0 w 5423473"/>
              <a:gd name="connsiteY0" fmla="*/ 285916 h 1429546"/>
              <a:gd name="connsiteX1" fmla="*/ 285916 w 5423473"/>
              <a:gd name="connsiteY1" fmla="*/ 0 h 1429546"/>
              <a:gd name="connsiteX2" fmla="*/ 5400027 w 5423473"/>
              <a:gd name="connsiteY2" fmla="*/ 10160 h 1429546"/>
              <a:gd name="connsiteX3" fmla="*/ 5423473 w 5423473"/>
              <a:gd name="connsiteY3" fmla="*/ 778397 h 1429546"/>
              <a:gd name="connsiteX4" fmla="*/ 0 w 5423473"/>
              <a:gd name="connsiteY4" fmla="*/ 1429546 h 1429546"/>
              <a:gd name="connsiteX5" fmla="*/ 0 w 5423473"/>
              <a:gd name="connsiteY5" fmla="*/ 285916 h 1429546"/>
              <a:gd name="connsiteX0" fmla="*/ 0 w 5423473"/>
              <a:gd name="connsiteY0" fmla="*/ 285916 h 778397"/>
              <a:gd name="connsiteX1" fmla="*/ 285916 w 5423473"/>
              <a:gd name="connsiteY1" fmla="*/ 0 h 778397"/>
              <a:gd name="connsiteX2" fmla="*/ 5400027 w 5423473"/>
              <a:gd name="connsiteY2" fmla="*/ 10160 h 778397"/>
              <a:gd name="connsiteX3" fmla="*/ 5423473 w 5423473"/>
              <a:gd name="connsiteY3" fmla="*/ 778397 h 778397"/>
              <a:gd name="connsiteX4" fmla="*/ 10160 w 5423473"/>
              <a:gd name="connsiteY4" fmla="*/ 616746 h 778397"/>
              <a:gd name="connsiteX5" fmla="*/ 0 w 5423473"/>
              <a:gd name="connsiteY5" fmla="*/ 285916 h 778397"/>
              <a:gd name="connsiteX0" fmla="*/ 0 w 5413313"/>
              <a:gd name="connsiteY0" fmla="*/ 285916 h 616746"/>
              <a:gd name="connsiteX1" fmla="*/ 285916 w 5413313"/>
              <a:gd name="connsiteY1" fmla="*/ 0 h 616746"/>
              <a:gd name="connsiteX2" fmla="*/ 5400027 w 5413313"/>
              <a:gd name="connsiteY2" fmla="*/ 10160 h 616746"/>
              <a:gd name="connsiteX3" fmla="*/ 5413313 w 5413313"/>
              <a:gd name="connsiteY3" fmla="*/ 605677 h 616746"/>
              <a:gd name="connsiteX4" fmla="*/ 10160 w 5413313"/>
              <a:gd name="connsiteY4" fmla="*/ 616746 h 616746"/>
              <a:gd name="connsiteX5" fmla="*/ 0 w 5413313"/>
              <a:gd name="connsiteY5" fmla="*/ 285916 h 616746"/>
              <a:gd name="connsiteX0" fmla="*/ 0 w 5413313"/>
              <a:gd name="connsiteY0" fmla="*/ 285916 h 616746"/>
              <a:gd name="connsiteX1" fmla="*/ 285916 w 5413313"/>
              <a:gd name="connsiteY1" fmla="*/ 0 h 616746"/>
              <a:gd name="connsiteX2" fmla="*/ 5400027 w 5413313"/>
              <a:gd name="connsiteY2" fmla="*/ 10160 h 616746"/>
              <a:gd name="connsiteX3" fmla="*/ 5413313 w 5413313"/>
              <a:gd name="connsiteY3" fmla="*/ 605677 h 616746"/>
              <a:gd name="connsiteX4" fmla="*/ 10160 w 5413313"/>
              <a:gd name="connsiteY4" fmla="*/ 616746 h 616746"/>
              <a:gd name="connsiteX5" fmla="*/ 0 w 5413313"/>
              <a:gd name="connsiteY5" fmla="*/ 285916 h 616746"/>
              <a:gd name="connsiteX0" fmla="*/ 0 w 5400027"/>
              <a:gd name="connsiteY0" fmla="*/ 285916 h 616746"/>
              <a:gd name="connsiteX1" fmla="*/ 285916 w 5400027"/>
              <a:gd name="connsiteY1" fmla="*/ 0 h 616746"/>
              <a:gd name="connsiteX2" fmla="*/ 5400027 w 5400027"/>
              <a:gd name="connsiteY2" fmla="*/ 10160 h 616746"/>
              <a:gd name="connsiteX3" fmla="*/ 5388733 w 5400027"/>
              <a:gd name="connsiteY3" fmla="*/ 605677 h 616746"/>
              <a:gd name="connsiteX4" fmla="*/ 10160 w 5400027"/>
              <a:gd name="connsiteY4" fmla="*/ 616746 h 616746"/>
              <a:gd name="connsiteX5" fmla="*/ 0 w 5400027"/>
              <a:gd name="connsiteY5" fmla="*/ 285916 h 616746"/>
              <a:gd name="connsiteX0" fmla="*/ 0 w 5388733"/>
              <a:gd name="connsiteY0" fmla="*/ 292143 h 622973"/>
              <a:gd name="connsiteX1" fmla="*/ 285916 w 5388733"/>
              <a:gd name="connsiteY1" fmla="*/ 6227 h 622973"/>
              <a:gd name="connsiteX2" fmla="*/ 5383640 w 5388733"/>
              <a:gd name="connsiteY2" fmla="*/ 0 h 622973"/>
              <a:gd name="connsiteX3" fmla="*/ 5388733 w 5388733"/>
              <a:gd name="connsiteY3" fmla="*/ 611904 h 622973"/>
              <a:gd name="connsiteX4" fmla="*/ 10160 w 5388733"/>
              <a:gd name="connsiteY4" fmla="*/ 622973 h 622973"/>
              <a:gd name="connsiteX5" fmla="*/ 0 w 5388733"/>
              <a:gd name="connsiteY5" fmla="*/ 292143 h 622973"/>
              <a:gd name="connsiteX0" fmla="*/ 0 w 5388733"/>
              <a:gd name="connsiteY0" fmla="*/ 292143 h 622973"/>
              <a:gd name="connsiteX1" fmla="*/ 285916 w 5388733"/>
              <a:gd name="connsiteY1" fmla="*/ 6227 h 622973"/>
              <a:gd name="connsiteX2" fmla="*/ 5383640 w 5388733"/>
              <a:gd name="connsiteY2" fmla="*/ 0 h 622973"/>
              <a:gd name="connsiteX3" fmla="*/ 5388733 w 5388733"/>
              <a:gd name="connsiteY3" fmla="*/ 611904 h 622973"/>
              <a:gd name="connsiteX4" fmla="*/ 10160 w 5388733"/>
              <a:gd name="connsiteY4" fmla="*/ 622973 h 622973"/>
              <a:gd name="connsiteX5" fmla="*/ 0 w 5388733"/>
              <a:gd name="connsiteY5" fmla="*/ 292143 h 622973"/>
              <a:gd name="connsiteX0" fmla="*/ 932 w 5389665"/>
              <a:gd name="connsiteY0" fmla="*/ 292143 h 622973"/>
              <a:gd name="connsiteX1" fmla="*/ 286848 w 5389665"/>
              <a:gd name="connsiteY1" fmla="*/ 6227 h 622973"/>
              <a:gd name="connsiteX2" fmla="*/ 5384572 w 5389665"/>
              <a:gd name="connsiteY2" fmla="*/ 0 h 622973"/>
              <a:gd name="connsiteX3" fmla="*/ 5389665 w 5389665"/>
              <a:gd name="connsiteY3" fmla="*/ 611904 h 622973"/>
              <a:gd name="connsiteX4" fmla="*/ 0 w 5389665"/>
              <a:gd name="connsiteY4" fmla="*/ 622973 h 622973"/>
              <a:gd name="connsiteX5" fmla="*/ 932 w 5389665"/>
              <a:gd name="connsiteY5" fmla="*/ 292143 h 622973"/>
              <a:gd name="connsiteX0" fmla="*/ 932 w 5389665"/>
              <a:gd name="connsiteY0" fmla="*/ 292143 h 611904"/>
              <a:gd name="connsiteX1" fmla="*/ 286848 w 5389665"/>
              <a:gd name="connsiteY1" fmla="*/ 6227 h 611904"/>
              <a:gd name="connsiteX2" fmla="*/ 5384572 w 5389665"/>
              <a:gd name="connsiteY2" fmla="*/ 0 h 611904"/>
              <a:gd name="connsiteX3" fmla="*/ 5389665 w 5389665"/>
              <a:gd name="connsiteY3" fmla="*/ 611904 h 611904"/>
              <a:gd name="connsiteX4" fmla="*/ 0 w 5389665"/>
              <a:gd name="connsiteY4" fmla="*/ 611881 h 611904"/>
              <a:gd name="connsiteX5" fmla="*/ 932 w 5389665"/>
              <a:gd name="connsiteY5" fmla="*/ 292143 h 611904"/>
              <a:gd name="connsiteX0" fmla="*/ 932 w 5389665"/>
              <a:gd name="connsiteY0" fmla="*/ 292143 h 611881"/>
              <a:gd name="connsiteX1" fmla="*/ 286848 w 5389665"/>
              <a:gd name="connsiteY1" fmla="*/ 6227 h 611881"/>
              <a:gd name="connsiteX2" fmla="*/ 5384572 w 5389665"/>
              <a:gd name="connsiteY2" fmla="*/ 0 h 611881"/>
              <a:gd name="connsiteX3" fmla="*/ 5389665 w 5389665"/>
              <a:gd name="connsiteY3" fmla="*/ 545355 h 611881"/>
              <a:gd name="connsiteX4" fmla="*/ 0 w 5389665"/>
              <a:gd name="connsiteY4" fmla="*/ 611881 h 611881"/>
              <a:gd name="connsiteX5" fmla="*/ 932 w 5389665"/>
              <a:gd name="connsiteY5" fmla="*/ 292143 h 611881"/>
              <a:gd name="connsiteX0" fmla="*/ 932 w 5389665"/>
              <a:gd name="connsiteY0" fmla="*/ 292143 h 611881"/>
              <a:gd name="connsiteX1" fmla="*/ 286848 w 5389665"/>
              <a:gd name="connsiteY1" fmla="*/ 6227 h 611881"/>
              <a:gd name="connsiteX2" fmla="*/ 5384572 w 5389665"/>
              <a:gd name="connsiteY2" fmla="*/ 0 h 611881"/>
              <a:gd name="connsiteX3" fmla="*/ 5389665 w 5389665"/>
              <a:gd name="connsiteY3" fmla="*/ 489897 h 611881"/>
              <a:gd name="connsiteX4" fmla="*/ 0 w 5389665"/>
              <a:gd name="connsiteY4" fmla="*/ 611881 h 611881"/>
              <a:gd name="connsiteX5" fmla="*/ 932 w 5389665"/>
              <a:gd name="connsiteY5" fmla="*/ 292143 h 611881"/>
              <a:gd name="connsiteX0" fmla="*/ 932 w 5389665"/>
              <a:gd name="connsiteY0" fmla="*/ 292143 h 611881"/>
              <a:gd name="connsiteX1" fmla="*/ 286848 w 5389665"/>
              <a:gd name="connsiteY1" fmla="*/ 6227 h 611881"/>
              <a:gd name="connsiteX2" fmla="*/ 5384572 w 5389665"/>
              <a:gd name="connsiteY2" fmla="*/ 0 h 611881"/>
              <a:gd name="connsiteX3" fmla="*/ 5389665 w 5389665"/>
              <a:gd name="connsiteY3" fmla="*/ 534263 h 611881"/>
              <a:gd name="connsiteX4" fmla="*/ 0 w 5389665"/>
              <a:gd name="connsiteY4" fmla="*/ 611881 h 611881"/>
              <a:gd name="connsiteX5" fmla="*/ 932 w 5389665"/>
              <a:gd name="connsiteY5" fmla="*/ 292143 h 611881"/>
              <a:gd name="connsiteX0" fmla="*/ 932 w 5389665"/>
              <a:gd name="connsiteY0" fmla="*/ 292143 h 539787"/>
              <a:gd name="connsiteX1" fmla="*/ 286848 w 5389665"/>
              <a:gd name="connsiteY1" fmla="*/ 6227 h 539787"/>
              <a:gd name="connsiteX2" fmla="*/ 5384572 w 5389665"/>
              <a:gd name="connsiteY2" fmla="*/ 0 h 539787"/>
              <a:gd name="connsiteX3" fmla="*/ 5389665 w 5389665"/>
              <a:gd name="connsiteY3" fmla="*/ 534263 h 539787"/>
              <a:gd name="connsiteX4" fmla="*/ 0 w 5389665"/>
              <a:gd name="connsiteY4" fmla="*/ 539787 h 539787"/>
              <a:gd name="connsiteX5" fmla="*/ 932 w 5389665"/>
              <a:gd name="connsiteY5" fmla="*/ 292143 h 539787"/>
              <a:gd name="connsiteX0" fmla="*/ 932 w 5389665"/>
              <a:gd name="connsiteY0" fmla="*/ 292143 h 534263"/>
              <a:gd name="connsiteX1" fmla="*/ 286848 w 5389665"/>
              <a:gd name="connsiteY1" fmla="*/ 6227 h 534263"/>
              <a:gd name="connsiteX2" fmla="*/ 5384572 w 5389665"/>
              <a:gd name="connsiteY2" fmla="*/ 0 h 534263"/>
              <a:gd name="connsiteX3" fmla="*/ 5389665 w 5389665"/>
              <a:gd name="connsiteY3" fmla="*/ 534263 h 534263"/>
              <a:gd name="connsiteX4" fmla="*/ 0 w 5389665"/>
              <a:gd name="connsiteY4" fmla="*/ 534241 h 534263"/>
              <a:gd name="connsiteX5" fmla="*/ 932 w 5389665"/>
              <a:gd name="connsiteY5" fmla="*/ 292143 h 534263"/>
              <a:gd name="connsiteX0" fmla="*/ 932 w 5389665"/>
              <a:gd name="connsiteY0" fmla="*/ 292143 h 611233"/>
              <a:gd name="connsiteX1" fmla="*/ 286848 w 5389665"/>
              <a:gd name="connsiteY1" fmla="*/ 6227 h 611233"/>
              <a:gd name="connsiteX2" fmla="*/ 5384572 w 5389665"/>
              <a:gd name="connsiteY2" fmla="*/ 0 h 611233"/>
              <a:gd name="connsiteX3" fmla="*/ 5389665 w 5389665"/>
              <a:gd name="connsiteY3" fmla="*/ 611233 h 611233"/>
              <a:gd name="connsiteX4" fmla="*/ 0 w 5389665"/>
              <a:gd name="connsiteY4" fmla="*/ 534241 h 611233"/>
              <a:gd name="connsiteX5" fmla="*/ 932 w 5389665"/>
              <a:gd name="connsiteY5" fmla="*/ 292143 h 611233"/>
              <a:gd name="connsiteX0" fmla="*/ 932 w 5389665"/>
              <a:gd name="connsiteY0" fmla="*/ 292143 h 611233"/>
              <a:gd name="connsiteX1" fmla="*/ 286848 w 5389665"/>
              <a:gd name="connsiteY1" fmla="*/ 6227 h 611233"/>
              <a:gd name="connsiteX2" fmla="*/ 5384572 w 5389665"/>
              <a:gd name="connsiteY2" fmla="*/ 0 h 611233"/>
              <a:gd name="connsiteX3" fmla="*/ 5389665 w 5389665"/>
              <a:gd name="connsiteY3" fmla="*/ 611233 h 611233"/>
              <a:gd name="connsiteX4" fmla="*/ 0 w 5389665"/>
              <a:gd name="connsiteY4" fmla="*/ 603514 h 611233"/>
              <a:gd name="connsiteX5" fmla="*/ 932 w 5389665"/>
              <a:gd name="connsiteY5" fmla="*/ 292143 h 611233"/>
              <a:gd name="connsiteX0" fmla="*/ 932 w 5389665"/>
              <a:gd name="connsiteY0" fmla="*/ 292143 h 611233"/>
              <a:gd name="connsiteX1" fmla="*/ 286848 w 5389665"/>
              <a:gd name="connsiteY1" fmla="*/ 6227 h 611233"/>
              <a:gd name="connsiteX2" fmla="*/ 4399360 w 5389665"/>
              <a:gd name="connsiteY2" fmla="*/ 0 h 611233"/>
              <a:gd name="connsiteX3" fmla="*/ 5389665 w 5389665"/>
              <a:gd name="connsiteY3" fmla="*/ 611233 h 611233"/>
              <a:gd name="connsiteX4" fmla="*/ 0 w 5389665"/>
              <a:gd name="connsiteY4" fmla="*/ 603514 h 611233"/>
              <a:gd name="connsiteX5" fmla="*/ 932 w 5389665"/>
              <a:gd name="connsiteY5" fmla="*/ 292143 h 611233"/>
              <a:gd name="connsiteX0" fmla="*/ 932 w 4419847"/>
              <a:gd name="connsiteY0" fmla="*/ 292143 h 603536"/>
              <a:gd name="connsiteX1" fmla="*/ 286848 w 4419847"/>
              <a:gd name="connsiteY1" fmla="*/ 6227 h 603536"/>
              <a:gd name="connsiteX2" fmla="*/ 4399360 w 4419847"/>
              <a:gd name="connsiteY2" fmla="*/ 0 h 603536"/>
              <a:gd name="connsiteX3" fmla="*/ 4419847 w 4419847"/>
              <a:gd name="connsiteY3" fmla="*/ 603536 h 603536"/>
              <a:gd name="connsiteX4" fmla="*/ 0 w 4419847"/>
              <a:gd name="connsiteY4" fmla="*/ 603514 h 603536"/>
              <a:gd name="connsiteX5" fmla="*/ 932 w 4419847"/>
              <a:gd name="connsiteY5" fmla="*/ 292143 h 603536"/>
              <a:gd name="connsiteX0" fmla="*/ 932 w 4401704"/>
              <a:gd name="connsiteY0" fmla="*/ 292143 h 603536"/>
              <a:gd name="connsiteX1" fmla="*/ 286848 w 4401704"/>
              <a:gd name="connsiteY1" fmla="*/ 6227 h 603536"/>
              <a:gd name="connsiteX2" fmla="*/ 4399360 w 4401704"/>
              <a:gd name="connsiteY2" fmla="*/ 0 h 603536"/>
              <a:gd name="connsiteX3" fmla="*/ 4401704 w 4401704"/>
              <a:gd name="connsiteY3" fmla="*/ 603536 h 603536"/>
              <a:gd name="connsiteX4" fmla="*/ 0 w 4401704"/>
              <a:gd name="connsiteY4" fmla="*/ 603514 h 603536"/>
              <a:gd name="connsiteX5" fmla="*/ 932 w 4401704"/>
              <a:gd name="connsiteY5" fmla="*/ 292143 h 603536"/>
              <a:gd name="connsiteX0" fmla="*/ 932 w 4399595"/>
              <a:gd name="connsiteY0" fmla="*/ 292143 h 603514"/>
              <a:gd name="connsiteX1" fmla="*/ 286848 w 4399595"/>
              <a:gd name="connsiteY1" fmla="*/ 6227 h 603514"/>
              <a:gd name="connsiteX2" fmla="*/ 4399360 w 4399595"/>
              <a:gd name="connsiteY2" fmla="*/ 0 h 603514"/>
              <a:gd name="connsiteX3" fmla="*/ 4394649 w 4399595"/>
              <a:gd name="connsiteY3" fmla="*/ 413036 h 603514"/>
              <a:gd name="connsiteX4" fmla="*/ 0 w 4399595"/>
              <a:gd name="connsiteY4" fmla="*/ 603514 h 603514"/>
              <a:gd name="connsiteX5" fmla="*/ 932 w 4399595"/>
              <a:gd name="connsiteY5" fmla="*/ 292143 h 603514"/>
              <a:gd name="connsiteX0" fmla="*/ 932 w 4399595"/>
              <a:gd name="connsiteY0" fmla="*/ 292143 h 603514"/>
              <a:gd name="connsiteX1" fmla="*/ 286848 w 4399595"/>
              <a:gd name="connsiteY1" fmla="*/ 6227 h 603514"/>
              <a:gd name="connsiteX2" fmla="*/ 4399360 w 4399595"/>
              <a:gd name="connsiteY2" fmla="*/ 0 h 603514"/>
              <a:gd name="connsiteX3" fmla="*/ 4394649 w 4399595"/>
              <a:gd name="connsiteY3" fmla="*/ 469481 h 603514"/>
              <a:gd name="connsiteX4" fmla="*/ 0 w 4399595"/>
              <a:gd name="connsiteY4" fmla="*/ 603514 h 603514"/>
              <a:gd name="connsiteX5" fmla="*/ 932 w 4399595"/>
              <a:gd name="connsiteY5" fmla="*/ 292143 h 603514"/>
              <a:gd name="connsiteX0" fmla="*/ 7988 w 4406651"/>
              <a:gd name="connsiteY0" fmla="*/ 292143 h 476514"/>
              <a:gd name="connsiteX1" fmla="*/ 293904 w 4406651"/>
              <a:gd name="connsiteY1" fmla="*/ 6227 h 476514"/>
              <a:gd name="connsiteX2" fmla="*/ 4406416 w 4406651"/>
              <a:gd name="connsiteY2" fmla="*/ 0 h 476514"/>
              <a:gd name="connsiteX3" fmla="*/ 4401705 w 4406651"/>
              <a:gd name="connsiteY3" fmla="*/ 469481 h 476514"/>
              <a:gd name="connsiteX4" fmla="*/ 0 w 4406651"/>
              <a:gd name="connsiteY4" fmla="*/ 476514 h 476514"/>
              <a:gd name="connsiteX5" fmla="*/ 7988 w 4406651"/>
              <a:gd name="connsiteY5" fmla="*/ 292143 h 476514"/>
              <a:gd name="connsiteX0" fmla="*/ 11 w 4398674"/>
              <a:gd name="connsiteY0" fmla="*/ 292143 h 476514"/>
              <a:gd name="connsiteX1" fmla="*/ 285927 w 4398674"/>
              <a:gd name="connsiteY1" fmla="*/ 6227 h 476514"/>
              <a:gd name="connsiteX2" fmla="*/ 4398439 w 4398674"/>
              <a:gd name="connsiteY2" fmla="*/ 0 h 476514"/>
              <a:gd name="connsiteX3" fmla="*/ 4393728 w 4398674"/>
              <a:gd name="connsiteY3" fmla="*/ 469481 h 476514"/>
              <a:gd name="connsiteX4" fmla="*/ 6134 w 4398674"/>
              <a:gd name="connsiteY4" fmla="*/ 476514 h 476514"/>
              <a:gd name="connsiteX5" fmla="*/ 11 w 4398674"/>
              <a:gd name="connsiteY5" fmla="*/ 292143 h 476514"/>
              <a:gd name="connsiteX0" fmla="*/ 20 w 4398683"/>
              <a:gd name="connsiteY0" fmla="*/ 292143 h 476514"/>
              <a:gd name="connsiteX1" fmla="*/ 285936 w 4398683"/>
              <a:gd name="connsiteY1" fmla="*/ 6227 h 476514"/>
              <a:gd name="connsiteX2" fmla="*/ 4398448 w 4398683"/>
              <a:gd name="connsiteY2" fmla="*/ 0 h 476514"/>
              <a:gd name="connsiteX3" fmla="*/ 4393737 w 4398683"/>
              <a:gd name="connsiteY3" fmla="*/ 469481 h 476514"/>
              <a:gd name="connsiteX4" fmla="*/ 6143 w 4398683"/>
              <a:gd name="connsiteY4" fmla="*/ 476514 h 476514"/>
              <a:gd name="connsiteX5" fmla="*/ 20 w 4398683"/>
              <a:gd name="connsiteY5" fmla="*/ 292143 h 476514"/>
              <a:gd name="connsiteX0" fmla="*/ 1103 w 4399766"/>
              <a:gd name="connsiteY0" fmla="*/ 292143 h 476514"/>
              <a:gd name="connsiteX1" fmla="*/ 287019 w 4399766"/>
              <a:gd name="connsiteY1" fmla="*/ 6227 h 476514"/>
              <a:gd name="connsiteX2" fmla="*/ 4399531 w 4399766"/>
              <a:gd name="connsiteY2" fmla="*/ 0 h 476514"/>
              <a:gd name="connsiteX3" fmla="*/ 4394820 w 4399766"/>
              <a:gd name="connsiteY3" fmla="*/ 469481 h 476514"/>
              <a:gd name="connsiteX4" fmla="*/ 1581 w 4399766"/>
              <a:gd name="connsiteY4" fmla="*/ 476514 h 476514"/>
              <a:gd name="connsiteX5" fmla="*/ 1103 w 4399766"/>
              <a:gd name="connsiteY5" fmla="*/ 292143 h 476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9766" h="476514">
                <a:moveTo>
                  <a:pt x="1103" y="292143"/>
                </a:moveTo>
                <a:cubicBezTo>
                  <a:pt x="1103" y="134236"/>
                  <a:pt x="129112" y="6227"/>
                  <a:pt x="287019" y="6227"/>
                </a:cubicBezTo>
                <a:lnTo>
                  <a:pt x="4399531" y="0"/>
                </a:lnTo>
                <a:cubicBezTo>
                  <a:pt x="4401229" y="203968"/>
                  <a:pt x="4393122" y="265513"/>
                  <a:pt x="4394820" y="469481"/>
                </a:cubicBezTo>
                <a:lnTo>
                  <a:pt x="1581" y="476514"/>
                </a:lnTo>
                <a:cubicBezTo>
                  <a:pt x="-1481" y="384328"/>
                  <a:pt x="792" y="402420"/>
                  <a:pt x="1103" y="292143"/>
                </a:cubicBezTo>
                <a:close/>
              </a:path>
            </a:pathLst>
          </a:cu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TextBox 22"/>
          <p:cNvSpPr txBox="1"/>
          <p:nvPr userDrawn="1"/>
        </p:nvSpPr>
        <p:spPr>
          <a:xfrm>
            <a:off x="8523400" y="4886895"/>
            <a:ext cx="322855" cy="215444"/>
          </a:xfrm>
          <a:prstGeom prst="rect">
            <a:avLst/>
          </a:prstGeom>
          <a:noFill/>
        </p:spPr>
        <p:txBody>
          <a:bodyPr wrap="square" rtlCol="0" anchor="t">
            <a:spAutoFit/>
          </a:bodyPr>
          <a:lstStyle/>
          <a:p>
            <a:fld id="{BBF15AE3-289C-014D-AAA6-6108CB8A5483}" type="slidenum">
              <a:rPr lang="en-US" sz="800" baseline="30000" smtClean="0">
                <a:solidFill>
                  <a:schemeClr val="tx1">
                    <a:lumMod val="50000"/>
                    <a:lumOff val="50000"/>
                  </a:schemeClr>
                </a:solidFill>
                <a:latin typeface="Arial" charset="0"/>
                <a:ea typeface="ＭＳ Ｐゴシック" charset="0"/>
                <a:cs typeface="ＭＳ Ｐゴシック" charset="0"/>
              </a:rPr>
              <a:pPr/>
              <a:t>‹#›</a:t>
            </a:fld>
            <a:r>
              <a:rPr lang="en-US" sz="1200" baseline="30000" dirty="0" smtClean="0">
                <a:solidFill>
                  <a:schemeClr val="tx1">
                    <a:lumMod val="50000"/>
                    <a:lumOff val="50000"/>
                  </a:schemeClr>
                </a:solidFill>
                <a:latin typeface="Arial" charset="0"/>
                <a:ea typeface="ＭＳ Ｐゴシック" charset="0"/>
                <a:cs typeface="ＭＳ Ｐゴシック" charset="0"/>
              </a:rPr>
              <a:t> </a:t>
            </a:r>
            <a:endParaRPr lang="en-US" sz="1200" dirty="0"/>
          </a:p>
        </p:txBody>
      </p:sp>
      <p:pic>
        <p:nvPicPr>
          <p:cNvPr id="24" name="Picture 23" descr="TP-LINK_Logo-final_gray30-02.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28217" y="4762204"/>
            <a:ext cx="782320" cy="363220"/>
          </a:xfrm>
          <a:prstGeom prst="rect">
            <a:avLst/>
          </a:prstGeom>
        </p:spPr>
      </p:pic>
      <p:sp>
        <p:nvSpPr>
          <p:cNvPr id="25" name="TextBox 24"/>
          <p:cNvSpPr txBox="1"/>
          <p:nvPr userDrawn="1"/>
        </p:nvSpPr>
        <p:spPr>
          <a:xfrm>
            <a:off x="4906451" y="4914016"/>
            <a:ext cx="2704069" cy="338554"/>
          </a:xfrm>
          <a:prstGeom prst="rect">
            <a:avLst/>
          </a:prstGeom>
          <a:noFill/>
        </p:spPr>
        <p:txBody>
          <a:bodyPr wrap="square" rtlCol="0" anchor="t">
            <a:spAutoFit/>
          </a:bodyPr>
          <a:lstStyle/>
          <a:p>
            <a:pPr algn="l">
              <a:defRPr/>
            </a:pPr>
            <a:r>
              <a:rPr lang="en-US" sz="800" baseline="30000" dirty="0" smtClean="0">
                <a:solidFill>
                  <a:schemeClr val="tx1">
                    <a:lumMod val="50000"/>
                    <a:lumOff val="50000"/>
                  </a:schemeClr>
                </a:solidFill>
                <a:latin typeface="Arial" charset="0"/>
                <a:ea typeface="ＭＳ Ｐゴシック" charset="0"/>
                <a:cs typeface="ＭＳ Ｐゴシック" charset="0"/>
              </a:rPr>
              <a:t>© 2016 TP-L</a:t>
            </a:r>
            <a:r>
              <a:rPr lang="en-US" altLang="zh-CN" sz="800" baseline="30000" dirty="0" smtClean="0">
                <a:solidFill>
                  <a:schemeClr val="tx1">
                    <a:lumMod val="50000"/>
                    <a:lumOff val="50000"/>
                  </a:schemeClr>
                </a:solidFill>
                <a:latin typeface="Arial" charset="0"/>
                <a:ea typeface="ＭＳ Ｐゴシック" charset="0"/>
                <a:cs typeface="ＭＳ Ｐゴシック" charset="0"/>
              </a:rPr>
              <a:t>ink</a:t>
            </a:r>
            <a:r>
              <a:rPr lang="en-US" sz="800" baseline="30000" dirty="0" smtClean="0">
                <a:solidFill>
                  <a:schemeClr val="tx1">
                    <a:lumMod val="50000"/>
                    <a:lumOff val="50000"/>
                  </a:schemeClr>
                </a:solidFill>
                <a:latin typeface="Arial" charset="0"/>
                <a:ea typeface="ＭＳ Ｐゴシック" charset="0"/>
                <a:cs typeface="ＭＳ Ｐゴシック" charset="0"/>
              </a:rPr>
              <a:t>, Inc. Confidential information. Not for distribution or reproduction.</a:t>
            </a:r>
            <a:endParaRPr lang="en-US" sz="800" dirty="0" smtClean="0">
              <a:solidFill>
                <a:schemeClr val="tx1">
                  <a:lumMod val="50000"/>
                  <a:lumOff val="50000"/>
                </a:schemeClr>
              </a:solidFill>
              <a:latin typeface="Arial"/>
              <a:cs typeface="Arial"/>
            </a:endParaRPr>
          </a:p>
          <a:p>
            <a:endParaRPr lang="en-US" sz="800" dirty="0"/>
          </a:p>
        </p:txBody>
      </p:sp>
      <p:sp>
        <p:nvSpPr>
          <p:cNvPr id="26" name="Text Placeholder 3"/>
          <p:cNvSpPr>
            <a:spLocks noGrp="1"/>
          </p:cNvSpPr>
          <p:nvPr>
            <p:ph type="body" sz="quarter" idx="12" hasCustomPrompt="1"/>
          </p:nvPr>
        </p:nvSpPr>
        <p:spPr>
          <a:xfrm>
            <a:off x="605036" y="386165"/>
            <a:ext cx="8094464" cy="214502"/>
          </a:xfrm>
          <a:prstGeom prst="rect">
            <a:avLst/>
          </a:prstGeom>
        </p:spPr>
        <p:txBody>
          <a:bodyPr vert="horz"/>
          <a:lstStyle>
            <a:lvl1pPr marL="0" indent="0">
              <a:buNone/>
              <a:defRPr sz="1100" b="0" i="0" u="none" baseline="0">
                <a:solidFill>
                  <a:srgbClr val="FFCC08"/>
                </a:solidFill>
                <a:latin typeface="+mj-lt"/>
              </a:defRPr>
            </a:lvl1pPr>
          </a:lstStyle>
          <a:p>
            <a:pPr lvl="0"/>
            <a:r>
              <a:rPr lang="en-US" b="0" dirty="0" smtClean="0"/>
              <a:t>AGENDA GOES HERE</a:t>
            </a:r>
            <a:endParaRPr lang="en-US" dirty="0"/>
          </a:p>
        </p:txBody>
      </p:sp>
      <p:sp>
        <p:nvSpPr>
          <p:cNvPr id="27" name="Title 1"/>
          <p:cNvSpPr>
            <a:spLocks noGrp="1"/>
          </p:cNvSpPr>
          <p:nvPr>
            <p:ph type="title" hasCustomPrompt="1"/>
          </p:nvPr>
        </p:nvSpPr>
        <p:spPr>
          <a:xfrm>
            <a:off x="583870" y="590226"/>
            <a:ext cx="8115630" cy="689010"/>
          </a:xfrm>
          <a:prstGeom prst="rect">
            <a:avLst/>
          </a:prstGeom>
          <a:ln>
            <a:noFill/>
          </a:ln>
        </p:spPr>
        <p:txBody>
          <a:bodyPr vert="horz"/>
          <a:lstStyle>
            <a:lvl1pPr algn="l">
              <a:lnSpc>
                <a:spcPct val="90000"/>
              </a:lnSpc>
              <a:defRPr sz="2000" b="1" i="0" baseline="0">
                <a:solidFill>
                  <a:srgbClr val="4ACBD6"/>
                </a:solidFill>
                <a:latin typeface="Arial"/>
                <a:cs typeface="Arial"/>
              </a:defRPr>
            </a:lvl1pPr>
          </a:lstStyle>
          <a:p>
            <a:pPr lvl="0"/>
            <a:r>
              <a:rPr lang="en-US" dirty="0" smtClean="0"/>
              <a:t>Click to Edit Headline</a:t>
            </a:r>
            <a:endParaRPr lang="en-US" dirty="0"/>
          </a:p>
        </p:txBody>
      </p:sp>
    </p:spTree>
    <p:extLst>
      <p:ext uri="{BB962C8B-B14F-4D97-AF65-F5344CB8AC3E}">
        <p14:creationId xmlns:p14="http://schemas.microsoft.com/office/powerpoint/2010/main" val="1468834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ody - Picture 02">
    <p:spTree>
      <p:nvGrpSpPr>
        <p:cNvPr id="1" name=""/>
        <p:cNvGrpSpPr/>
        <p:nvPr/>
      </p:nvGrpSpPr>
      <p:grpSpPr>
        <a:xfrm>
          <a:off x="0" y="0"/>
          <a:ext cx="0" cy="0"/>
          <a:chOff x="0" y="0"/>
          <a:chExt cx="0" cy="0"/>
        </a:xfrm>
      </p:grpSpPr>
      <p:sp>
        <p:nvSpPr>
          <p:cNvPr id="13" name="Picture Placeholder 6"/>
          <p:cNvSpPr>
            <a:spLocks noGrp="1"/>
          </p:cNvSpPr>
          <p:nvPr>
            <p:ph type="pic" sz="quarter" idx="14" hasCustomPrompt="1"/>
          </p:nvPr>
        </p:nvSpPr>
        <p:spPr>
          <a:xfrm>
            <a:off x="5006508" y="1375703"/>
            <a:ext cx="3680292" cy="3008507"/>
          </a:xfrm>
          <a:prstGeom prst="rect">
            <a:avLst/>
          </a:prstGeom>
        </p:spPr>
        <p:txBody>
          <a:bodyPr vert="horz"/>
          <a:lstStyle>
            <a:lvl1pPr marL="0" indent="0">
              <a:buNone/>
              <a:defRPr sz="1400" baseline="0"/>
            </a:lvl1pPr>
          </a:lstStyle>
          <a:p>
            <a:r>
              <a:rPr lang="en-US" dirty="0" smtClean="0"/>
              <a:t>Picture Goes Here</a:t>
            </a:r>
            <a:endParaRPr lang="en-US" dirty="0"/>
          </a:p>
        </p:txBody>
      </p:sp>
      <p:sp>
        <p:nvSpPr>
          <p:cNvPr id="10" name="Text Placeholder 11"/>
          <p:cNvSpPr>
            <a:spLocks noGrp="1"/>
          </p:cNvSpPr>
          <p:nvPr>
            <p:ph type="body" sz="quarter" idx="13" hasCustomPrompt="1"/>
          </p:nvPr>
        </p:nvSpPr>
        <p:spPr>
          <a:xfrm>
            <a:off x="588105" y="1375703"/>
            <a:ext cx="4162273" cy="3008506"/>
          </a:xfrm>
          <a:prstGeom prst="rect">
            <a:avLst/>
          </a:prstGeom>
        </p:spPr>
        <p:txBody>
          <a:bodyPr vert="horz"/>
          <a:lstStyle>
            <a:lvl1pPr marL="0" indent="0">
              <a:lnSpc>
                <a:spcPct val="120000"/>
              </a:lnSpc>
              <a:spcBef>
                <a:spcPts val="0"/>
              </a:spcBef>
              <a:buFontTx/>
              <a:buNone/>
              <a:defRPr sz="1100" baseline="0">
                <a:solidFill>
                  <a:schemeClr val="tx1"/>
                </a:solidFill>
              </a:defRPr>
            </a:lvl1pPr>
            <a:lvl2pPr marL="182880" indent="-182880">
              <a:spcBef>
                <a:spcPts val="800"/>
              </a:spcBef>
              <a:buFont typeface="Arial"/>
              <a:buChar char="•"/>
              <a:defRPr sz="1100" baseline="0">
                <a:solidFill>
                  <a:schemeClr val="tx1"/>
                </a:solidFill>
              </a:defRPr>
            </a:lvl2pPr>
            <a:lvl3pPr marL="365760" indent="-182880">
              <a:spcBef>
                <a:spcPts val="800"/>
              </a:spcBef>
              <a:buSzPct val="100000"/>
              <a:buFont typeface="Lucida Grande"/>
              <a:buChar char="-"/>
              <a:defRPr sz="1100" baseline="0">
                <a:solidFill>
                  <a:schemeClr val="tx1"/>
                </a:solidFill>
              </a:defRPr>
            </a:lvl3pPr>
            <a:lvl4pPr marL="548640" indent="-182880">
              <a:spcBef>
                <a:spcPts val="800"/>
              </a:spcBef>
              <a:buFont typeface="Arial"/>
              <a:buChar char="•"/>
              <a:defRPr sz="1100" baseline="0">
                <a:solidFill>
                  <a:schemeClr val="tx1"/>
                </a:solidFill>
              </a:defRPr>
            </a:lvl4pPr>
            <a:lvl5pPr marL="731520" indent="-182880">
              <a:spcBef>
                <a:spcPts val="800"/>
              </a:spcBef>
              <a:buFont typeface="Lucida Grande"/>
              <a:buChar char="-"/>
              <a:defRPr sz="1100">
                <a:solidFill>
                  <a:schemeClr val="tx1"/>
                </a:solidFill>
              </a:defRPr>
            </a:lvl5pPr>
            <a:lvl6pPr marL="914400" indent="-182880">
              <a:spcBef>
                <a:spcPts val="800"/>
              </a:spcBef>
              <a:buFont typeface="Arial"/>
              <a:buChar char="•"/>
              <a:defRPr sz="1100" baseline="0"/>
            </a:lvl6pPr>
            <a:lvl7pPr marL="1097280" indent="-182880">
              <a:spcBef>
                <a:spcPts val="800"/>
              </a:spcBef>
              <a:buFont typeface="Lucida Grande"/>
              <a:buChar char="-"/>
              <a:defRPr sz="1100"/>
            </a:lvl7pPr>
            <a:lvl8pPr marL="1280160" indent="-182880">
              <a:spcBef>
                <a:spcPts val="800"/>
              </a:spcBef>
              <a:defRPr sz="1100"/>
            </a:lvl8pPr>
            <a:lvl9pPr marL="1463040" indent="-182880">
              <a:spcBef>
                <a:spcPts val="800"/>
              </a:spcBef>
              <a:buFont typeface="Lucida Grande"/>
              <a:buChar char="-"/>
              <a:defRPr sz="1100"/>
            </a:lvl9pPr>
          </a:lstStyle>
          <a:p>
            <a:pPr lvl="0"/>
            <a:r>
              <a:rPr lang="en-US" dirty="0" smtClean="0"/>
              <a:t>Text goes here. Arial / regular / size 11 / spacing 1.2 / sentence case.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postea</a:t>
            </a:r>
            <a:r>
              <a:rPr lang="en-US" dirty="0" smtClean="0"/>
              <a:t> </a:t>
            </a:r>
            <a:r>
              <a:rPr lang="en-US" dirty="0" err="1" smtClean="0"/>
              <a:t>deterruisset</a:t>
            </a:r>
            <a:r>
              <a:rPr lang="en-US" dirty="0" smtClean="0"/>
              <a:t> id </a:t>
            </a:r>
            <a:r>
              <a:rPr lang="en-US" dirty="0" err="1" smtClean="0"/>
              <a:t>eam</a:t>
            </a:r>
            <a:r>
              <a:rPr lang="en-US" dirty="0" smtClean="0"/>
              <a:t>, </a:t>
            </a:r>
            <a:r>
              <a:rPr lang="en-US" dirty="0" err="1" smtClean="0"/>
              <a:t>laudem</a:t>
            </a:r>
            <a:r>
              <a:rPr lang="en-US" dirty="0" smtClean="0"/>
              <a:t> </a:t>
            </a:r>
            <a:r>
              <a:rPr lang="en-US" dirty="0" err="1" smtClean="0"/>
              <a:t>admodum</a:t>
            </a:r>
            <a:r>
              <a:rPr lang="en-US" dirty="0" smtClean="0"/>
              <a:t> </a:t>
            </a:r>
            <a:r>
              <a:rPr lang="en-US" dirty="0" err="1" smtClean="0"/>
              <a:t>scripserit</a:t>
            </a:r>
            <a:r>
              <a:rPr lang="en-US" dirty="0" smtClean="0"/>
              <a:t> his id. </a:t>
            </a:r>
            <a:r>
              <a:rPr lang="en-US" dirty="0" err="1" smtClean="0"/>
              <a:t>Laoreet</a:t>
            </a:r>
            <a:r>
              <a:rPr lang="en-US" dirty="0" smtClean="0"/>
              <a:t> </a:t>
            </a:r>
            <a:r>
              <a:rPr lang="en-US" dirty="0" err="1" smtClean="0"/>
              <a:t>salutandi</a:t>
            </a:r>
            <a:r>
              <a:rPr lang="en-US" dirty="0" smtClean="0"/>
              <a:t> </a:t>
            </a:r>
            <a:r>
              <a:rPr lang="en-US" dirty="0" err="1" smtClean="0"/>
              <a:t>facilisis</a:t>
            </a:r>
            <a:r>
              <a:rPr lang="en-US" dirty="0" smtClean="0"/>
              <a:t> has in, </a:t>
            </a:r>
            <a:r>
              <a:rPr lang="en-US" dirty="0" err="1" smtClean="0"/>
              <a:t>quot</a:t>
            </a:r>
            <a:r>
              <a:rPr lang="en-US" dirty="0" smtClean="0"/>
              <a:t> </a:t>
            </a:r>
            <a:r>
              <a:rPr lang="en-US" dirty="0" err="1" smtClean="0"/>
              <a:t>appareat</a:t>
            </a:r>
            <a:r>
              <a:rPr lang="en-US" dirty="0" smtClean="0"/>
              <a:t> </a:t>
            </a:r>
            <a:r>
              <a:rPr lang="en-US" dirty="0" err="1" smtClean="0"/>
              <a:t>tincidunt</a:t>
            </a:r>
            <a:r>
              <a:rPr lang="en-US" dirty="0" smtClean="0"/>
              <a:t> cum in. His ne </a:t>
            </a:r>
            <a:r>
              <a:rPr lang="en-US" dirty="0" err="1" smtClean="0"/>
              <a:t>virtute</a:t>
            </a:r>
            <a:r>
              <a:rPr lang="en-US" dirty="0" smtClean="0"/>
              <a:t> </a:t>
            </a:r>
            <a:r>
              <a:rPr lang="en-US" dirty="0" err="1" smtClean="0"/>
              <a:t>omittam</a:t>
            </a:r>
            <a:r>
              <a:rPr lang="en-US" dirty="0" smtClean="0"/>
              <a:t> </a:t>
            </a:r>
            <a:r>
              <a:rPr lang="en-US" dirty="0" err="1" smtClean="0"/>
              <a:t>dignissim</a:t>
            </a:r>
            <a:r>
              <a:rPr lang="en-US" dirty="0" smtClean="0"/>
              <a:t>. </a:t>
            </a:r>
            <a:r>
              <a:rPr lang="en-US" dirty="0" err="1" smtClean="0"/>
              <a:t>Vocent</a:t>
            </a:r>
            <a:r>
              <a:rPr lang="en-US" dirty="0" smtClean="0"/>
              <a:t> </a:t>
            </a:r>
            <a:r>
              <a:rPr lang="en-US" dirty="0" err="1" smtClean="0"/>
              <a:t>menandri</a:t>
            </a:r>
            <a:r>
              <a:rPr lang="en-US" dirty="0" smtClean="0"/>
              <a:t> </a:t>
            </a:r>
            <a:r>
              <a:rPr lang="en-US" dirty="0" err="1" smtClean="0"/>
              <a:t>corrumpit</a:t>
            </a:r>
            <a:r>
              <a:rPr lang="en-US" dirty="0" smtClean="0"/>
              <a:t> </a:t>
            </a:r>
            <a:r>
              <a:rPr lang="en-US" dirty="0" err="1" smtClean="0"/>
              <a:t>eu</a:t>
            </a:r>
            <a:r>
              <a:rPr lang="en-US" dirty="0" smtClean="0"/>
              <a:t> his, ad </a:t>
            </a:r>
            <a:r>
              <a:rPr lang="en-US" dirty="0" err="1" smtClean="0"/>
              <a:t>viris</a:t>
            </a:r>
            <a:r>
              <a:rPr lang="en-US" dirty="0" smtClean="0"/>
              <a:t> </a:t>
            </a:r>
            <a:r>
              <a:rPr lang="en-US" dirty="0" err="1" smtClean="0"/>
              <a:t>suscipit</a:t>
            </a:r>
            <a:r>
              <a:rPr lang="en-US" dirty="0" smtClean="0"/>
              <a:t>.</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p>
          <a:p>
            <a:pPr lvl="6"/>
            <a:r>
              <a:rPr lang="en-US" dirty="0" smtClean="0"/>
              <a:t>Sixth level</a:t>
            </a:r>
          </a:p>
          <a:p>
            <a:pPr lvl="7"/>
            <a:r>
              <a:rPr lang="en-US" dirty="0" smtClean="0"/>
              <a:t>Seventh level</a:t>
            </a:r>
          </a:p>
          <a:p>
            <a:pPr lvl="8"/>
            <a:r>
              <a:rPr lang="en-US" dirty="0" smtClean="0"/>
              <a:t>Eighth level</a:t>
            </a:r>
          </a:p>
          <a:p>
            <a:pPr lvl="0"/>
            <a:endParaRPr lang="en-US" dirty="0" smtClean="0"/>
          </a:p>
        </p:txBody>
      </p:sp>
      <p:sp>
        <p:nvSpPr>
          <p:cNvPr id="18" name="Rounded Rectangle 1"/>
          <p:cNvSpPr/>
          <p:nvPr userDrawn="1"/>
        </p:nvSpPr>
        <p:spPr>
          <a:xfrm>
            <a:off x="4750570" y="4797642"/>
            <a:ext cx="4399766" cy="357386"/>
          </a:xfrm>
          <a:custGeom>
            <a:avLst/>
            <a:gdLst>
              <a:gd name="connsiteX0" fmla="*/ 0 w 14963586"/>
              <a:gd name="connsiteY0" fmla="*/ 285916 h 1715462"/>
              <a:gd name="connsiteX1" fmla="*/ 285916 w 14963586"/>
              <a:gd name="connsiteY1" fmla="*/ 0 h 1715462"/>
              <a:gd name="connsiteX2" fmla="*/ 14677670 w 14963586"/>
              <a:gd name="connsiteY2" fmla="*/ 0 h 1715462"/>
              <a:gd name="connsiteX3" fmla="*/ 14963586 w 14963586"/>
              <a:gd name="connsiteY3" fmla="*/ 285916 h 1715462"/>
              <a:gd name="connsiteX4" fmla="*/ 14963586 w 14963586"/>
              <a:gd name="connsiteY4" fmla="*/ 1429546 h 1715462"/>
              <a:gd name="connsiteX5" fmla="*/ 14677670 w 14963586"/>
              <a:gd name="connsiteY5" fmla="*/ 1715462 h 1715462"/>
              <a:gd name="connsiteX6" fmla="*/ 285916 w 14963586"/>
              <a:gd name="connsiteY6" fmla="*/ 1715462 h 1715462"/>
              <a:gd name="connsiteX7" fmla="*/ 0 w 14963586"/>
              <a:gd name="connsiteY7" fmla="*/ 1429546 h 1715462"/>
              <a:gd name="connsiteX8" fmla="*/ 0 w 14963586"/>
              <a:gd name="connsiteY8" fmla="*/ 285916 h 1715462"/>
              <a:gd name="connsiteX0" fmla="*/ 0 w 14963586"/>
              <a:gd name="connsiteY0" fmla="*/ 285916 h 1715462"/>
              <a:gd name="connsiteX1" fmla="*/ 285916 w 14963586"/>
              <a:gd name="connsiteY1" fmla="*/ 0 h 1715462"/>
              <a:gd name="connsiteX2" fmla="*/ 6588747 w 14963586"/>
              <a:gd name="connsiteY2" fmla="*/ 0 h 1715462"/>
              <a:gd name="connsiteX3" fmla="*/ 14963586 w 14963586"/>
              <a:gd name="connsiteY3" fmla="*/ 285916 h 1715462"/>
              <a:gd name="connsiteX4" fmla="*/ 14963586 w 14963586"/>
              <a:gd name="connsiteY4" fmla="*/ 1429546 h 1715462"/>
              <a:gd name="connsiteX5" fmla="*/ 14677670 w 14963586"/>
              <a:gd name="connsiteY5" fmla="*/ 1715462 h 1715462"/>
              <a:gd name="connsiteX6" fmla="*/ 285916 w 14963586"/>
              <a:gd name="connsiteY6" fmla="*/ 1715462 h 1715462"/>
              <a:gd name="connsiteX7" fmla="*/ 0 w 14963586"/>
              <a:gd name="connsiteY7" fmla="*/ 1429546 h 1715462"/>
              <a:gd name="connsiteX8" fmla="*/ 0 w 14963586"/>
              <a:gd name="connsiteY8" fmla="*/ 285916 h 1715462"/>
              <a:gd name="connsiteX0" fmla="*/ 0 w 14963586"/>
              <a:gd name="connsiteY0" fmla="*/ 285916 h 1715462"/>
              <a:gd name="connsiteX1" fmla="*/ 285916 w 14963586"/>
              <a:gd name="connsiteY1" fmla="*/ 0 h 1715462"/>
              <a:gd name="connsiteX2" fmla="*/ 6588747 w 14963586"/>
              <a:gd name="connsiteY2" fmla="*/ 0 h 1715462"/>
              <a:gd name="connsiteX3" fmla="*/ 14963586 w 14963586"/>
              <a:gd name="connsiteY3" fmla="*/ 285916 h 1715462"/>
              <a:gd name="connsiteX4" fmla="*/ 7206817 w 14963586"/>
              <a:gd name="connsiteY4" fmla="*/ 1312315 h 1715462"/>
              <a:gd name="connsiteX5" fmla="*/ 14677670 w 14963586"/>
              <a:gd name="connsiteY5" fmla="*/ 1715462 h 1715462"/>
              <a:gd name="connsiteX6" fmla="*/ 285916 w 14963586"/>
              <a:gd name="connsiteY6" fmla="*/ 1715462 h 1715462"/>
              <a:gd name="connsiteX7" fmla="*/ 0 w 14963586"/>
              <a:gd name="connsiteY7" fmla="*/ 1429546 h 1715462"/>
              <a:gd name="connsiteX8" fmla="*/ 0 w 14963586"/>
              <a:gd name="connsiteY8" fmla="*/ 285916 h 1715462"/>
              <a:gd name="connsiteX0" fmla="*/ 0 w 14963586"/>
              <a:gd name="connsiteY0" fmla="*/ 285916 h 1715462"/>
              <a:gd name="connsiteX1" fmla="*/ 285916 w 14963586"/>
              <a:gd name="connsiteY1" fmla="*/ 0 h 1715462"/>
              <a:gd name="connsiteX2" fmla="*/ 6588747 w 14963586"/>
              <a:gd name="connsiteY2" fmla="*/ 0 h 1715462"/>
              <a:gd name="connsiteX3" fmla="*/ 14963586 w 14963586"/>
              <a:gd name="connsiteY3" fmla="*/ 285916 h 1715462"/>
              <a:gd name="connsiteX4" fmla="*/ 14677670 w 14963586"/>
              <a:gd name="connsiteY4" fmla="*/ 1715462 h 1715462"/>
              <a:gd name="connsiteX5" fmla="*/ 285916 w 14963586"/>
              <a:gd name="connsiteY5" fmla="*/ 1715462 h 1715462"/>
              <a:gd name="connsiteX6" fmla="*/ 0 w 14963586"/>
              <a:gd name="connsiteY6" fmla="*/ 1429546 h 1715462"/>
              <a:gd name="connsiteX7" fmla="*/ 0 w 14963586"/>
              <a:gd name="connsiteY7" fmla="*/ 285916 h 1715462"/>
              <a:gd name="connsiteX0" fmla="*/ 0 w 14787939"/>
              <a:gd name="connsiteY0" fmla="*/ 285916 h 1715462"/>
              <a:gd name="connsiteX1" fmla="*/ 285916 w 14787939"/>
              <a:gd name="connsiteY1" fmla="*/ 0 h 1715462"/>
              <a:gd name="connsiteX2" fmla="*/ 6588747 w 14787939"/>
              <a:gd name="connsiteY2" fmla="*/ 0 h 1715462"/>
              <a:gd name="connsiteX3" fmla="*/ 14677670 w 14787939"/>
              <a:gd name="connsiteY3" fmla="*/ 1715462 h 1715462"/>
              <a:gd name="connsiteX4" fmla="*/ 285916 w 14787939"/>
              <a:gd name="connsiteY4" fmla="*/ 1715462 h 1715462"/>
              <a:gd name="connsiteX5" fmla="*/ 0 w 14787939"/>
              <a:gd name="connsiteY5" fmla="*/ 1429546 h 1715462"/>
              <a:gd name="connsiteX6" fmla="*/ 0 w 14787939"/>
              <a:gd name="connsiteY6" fmla="*/ 285916 h 1715462"/>
              <a:gd name="connsiteX0" fmla="*/ 0 w 14787939"/>
              <a:gd name="connsiteY0" fmla="*/ 285916 h 1715462"/>
              <a:gd name="connsiteX1" fmla="*/ 285916 w 14787939"/>
              <a:gd name="connsiteY1" fmla="*/ 0 h 1715462"/>
              <a:gd name="connsiteX2" fmla="*/ 6588747 w 14787939"/>
              <a:gd name="connsiteY2" fmla="*/ 0 h 1715462"/>
              <a:gd name="connsiteX3" fmla="*/ 14677670 w 14787939"/>
              <a:gd name="connsiteY3" fmla="*/ 1715462 h 1715462"/>
              <a:gd name="connsiteX4" fmla="*/ 0 w 14787939"/>
              <a:gd name="connsiteY4" fmla="*/ 1429546 h 1715462"/>
              <a:gd name="connsiteX5" fmla="*/ 0 w 14787939"/>
              <a:gd name="connsiteY5" fmla="*/ 285916 h 1715462"/>
              <a:gd name="connsiteX0" fmla="*/ 0 w 14801719"/>
              <a:gd name="connsiteY0" fmla="*/ 285916 h 1715706"/>
              <a:gd name="connsiteX1" fmla="*/ 285916 w 14801719"/>
              <a:gd name="connsiteY1" fmla="*/ 0 h 1715706"/>
              <a:gd name="connsiteX2" fmla="*/ 6588747 w 14801719"/>
              <a:gd name="connsiteY2" fmla="*/ 0 h 1715706"/>
              <a:gd name="connsiteX3" fmla="*/ 14677670 w 14801719"/>
              <a:gd name="connsiteY3" fmla="*/ 1715462 h 1715706"/>
              <a:gd name="connsiteX4" fmla="*/ 0 w 14801719"/>
              <a:gd name="connsiteY4" fmla="*/ 1429546 h 1715706"/>
              <a:gd name="connsiteX5" fmla="*/ 0 w 14801719"/>
              <a:gd name="connsiteY5" fmla="*/ 285916 h 1715706"/>
              <a:gd name="connsiteX0" fmla="*/ 0 w 7624135"/>
              <a:gd name="connsiteY0" fmla="*/ 285916 h 1520359"/>
              <a:gd name="connsiteX1" fmla="*/ 285916 w 7624135"/>
              <a:gd name="connsiteY1" fmla="*/ 0 h 1520359"/>
              <a:gd name="connsiteX2" fmla="*/ 6588747 w 7624135"/>
              <a:gd name="connsiteY2" fmla="*/ 0 h 1520359"/>
              <a:gd name="connsiteX3" fmla="*/ 5494593 w 7624135"/>
              <a:gd name="connsiteY3" fmla="*/ 1520077 h 1520359"/>
              <a:gd name="connsiteX4" fmla="*/ 0 w 7624135"/>
              <a:gd name="connsiteY4" fmla="*/ 1429546 h 1520359"/>
              <a:gd name="connsiteX5" fmla="*/ 0 w 7624135"/>
              <a:gd name="connsiteY5" fmla="*/ 285916 h 1520359"/>
              <a:gd name="connsiteX0" fmla="*/ 0 w 6588747"/>
              <a:gd name="connsiteY0" fmla="*/ 285916 h 1520525"/>
              <a:gd name="connsiteX1" fmla="*/ 285916 w 6588747"/>
              <a:gd name="connsiteY1" fmla="*/ 0 h 1520525"/>
              <a:gd name="connsiteX2" fmla="*/ 6588747 w 6588747"/>
              <a:gd name="connsiteY2" fmla="*/ 0 h 1520525"/>
              <a:gd name="connsiteX3" fmla="*/ 5494593 w 6588747"/>
              <a:gd name="connsiteY3" fmla="*/ 1520077 h 1520525"/>
              <a:gd name="connsiteX4" fmla="*/ 0 w 6588747"/>
              <a:gd name="connsiteY4" fmla="*/ 1429546 h 1520525"/>
              <a:gd name="connsiteX5" fmla="*/ 0 w 6588747"/>
              <a:gd name="connsiteY5" fmla="*/ 285916 h 1520525"/>
              <a:gd name="connsiteX0" fmla="*/ 0 w 6588747"/>
              <a:gd name="connsiteY0" fmla="*/ 285916 h 1520077"/>
              <a:gd name="connsiteX1" fmla="*/ 285916 w 6588747"/>
              <a:gd name="connsiteY1" fmla="*/ 0 h 1520077"/>
              <a:gd name="connsiteX2" fmla="*/ 6588747 w 6588747"/>
              <a:gd name="connsiteY2" fmla="*/ 0 h 1520077"/>
              <a:gd name="connsiteX3" fmla="*/ 5494593 w 6588747"/>
              <a:gd name="connsiteY3" fmla="*/ 1520077 h 1520077"/>
              <a:gd name="connsiteX4" fmla="*/ 0 w 6588747"/>
              <a:gd name="connsiteY4" fmla="*/ 1429546 h 1520077"/>
              <a:gd name="connsiteX5" fmla="*/ 0 w 6588747"/>
              <a:gd name="connsiteY5" fmla="*/ 285916 h 1520077"/>
              <a:gd name="connsiteX0" fmla="*/ 0 w 5494593"/>
              <a:gd name="connsiteY0" fmla="*/ 285916 h 1520077"/>
              <a:gd name="connsiteX1" fmla="*/ 285916 w 5494593"/>
              <a:gd name="connsiteY1" fmla="*/ 0 h 1520077"/>
              <a:gd name="connsiteX2" fmla="*/ 5400027 w 5494593"/>
              <a:gd name="connsiteY2" fmla="*/ 10160 h 1520077"/>
              <a:gd name="connsiteX3" fmla="*/ 5494593 w 5494593"/>
              <a:gd name="connsiteY3" fmla="*/ 1520077 h 1520077"/>
              <a:gd name="connsiteX4" fmla="*/ 0 w 5494593"/>
              <a:gd name="connsiteY4" fmla="*/ 1429546 h 1520077"/>
              <a:gd name="connsiteX5" fmla="*/ 0 w 5494593"/>
              <a:gd name="connsiteY5" fmla="*/ 285916 h 1520077"/>
              <a:gd name="connsiteX0" fmla="*/ 0 w 5423473"/>
              <a:gd name="connsiteY0" fmla="*/ 285916 h 1520077"/>
              <a:gd name="connsiteX1" fmla="*/ 285916 w 5423473"/>
              <a:gd name="connsiteY1" fmla="*/ 0 h 1520077"/>
              <a:gd name="connsiteX2" fmla="*/ 5400027 w 5423473"/>
              <a:gd name="connsiteY2" fmla="*/ 10160 h 1520077"/>
              <a:gd name="connsiteX3" fmla="*/ 5423473 w 5423473"/>
              <a:gd name="connsiteY3" fmla="*/ 1520077 h 1520077"/>
              <a:gd name="connsiteX4" fmla="*/ 0 w 5423473"/>
              <a:gd name="connsiteY4" fmla="*/ 1429546 h 1520077"/>
              <a:gd name="connsiteX5" fmla="*/ 0 w 5423473"/>
              <a:gd name="connsiteY5" fmla="*/ 285916 h 1520077"/>
              <a:gd name="connsiteX0" fmla="*/ 0 w 5423473"/>
              <a:gd name="connsiteY0" fmla="*/ 285916 h 1429546"/>
              <a:gd name="connsiteX1" fmla="*/ 285916 w 5423473"/>
              <a:gd name="connsiteY1" fmla="*/ 0 h 1429546"/>
              <a:gd name="connsiteX2" fmla="*/ 5400027 w 5423473"/>
              <a:gd name="connsiteY2" fmla="*/ 10160 h 1429546"/>
              <a:gd name="connsiteX3" fmla="*/ 5423473 w 5423473"/>
              <a:gd name="connsiteY3" fmla="*/ 778397 h 1429546"/>
              <a:gd name="connsiteX4" fmla="*/ 0 w 5423473"/>
              <a:gd name="connsiteY4" fmla="*/ 1429546 h 1429546"/>
              <a:gd name="connsiteX5" fmla="*/ 0 w 5423473"/>
              <a:gd name="connsiteY5" fmla="*/ 285916 h 1429546"/>
              <a:gd name="connsiteX0" fmla="*/ 0 w 5423473"/>
              <a:gd name="connsiteY0" fmla="*/ 285916 h 778397"/>
              <a:gd name="connsiteX1" fmla="*/ 285916 w 5423473"/>
              <a:gd name="connsiteY1" fmla="*/ 0 h 778397"/>
              <a:gd name="connsiteX2" fmla="*/ 5400027 w 5423473"/>
              <a:gd name="connsiteY2" fmla="*/ 10160 h 778397"/>
              <a:gd name="connsiteX3" fmla="*/ 5423473 w 5423473"/>
              <a:gd name="connsiteY3" fmla="*/ 778397 h 778397"/>
              <a:gd name="connsiteX4" fmla="*/ 10160 w 5423473"/>
              <a:gd name="connsiteY4" fmla="*/ 616746 h 778397"/>
              <a:gd name="connsiteX5" fmla="*/ 0 w 5423473"/>
              <a:gd name="connsiteY5" fmla="*/ 285916 h 778397"/>
              <a:gd name="connsiteX0" fmla="*/ 0 w 5413313"/>
              <a:gd name="connsiteY0" fmla="*/ 285916 h 616746"/>
              <a:gd name="connsiteX1" fmla="*/ 285916 w 5413313"/>
              <a:gd name="connsiteY1" fmla="*/ 0 h 616746"/>
              <a:gd name="connsiteX2" fmla="*/ 5400027 w 5413313"/>
              <a:gd name="connsiteY2" fmla="*/ 10160 h 616746"/>
              <a:gd name="connsiteX3" fmla="*/ 5413313 w 5413313"/>
              <a:gd name="connsiteY3" fmla="*/ 605677 h 616746"/>
              <a:gd name="connsiteX4" fmla="*/ 10160 w 5413313"/>
              <a:gd name="connsiteY4" fmla="*/ 616746 h 616746"/>
              <a:gd name="connsiteX5" fmla="*/ 0 w 5413313"/>
              <a:gd name="connsiteY5" fmla="*/ 285916 h 616746"/>
              <a:gd name="connsiteX0" fmla="*/ 0 w 5413313"/>
              <a:gd name="connsiteY0" fmla="*/ 285916 h 616746"/>
              <a:gd name="connsiteX1" fmla="*/ 285916 w 5413313"/>
              <a:gd name="connsiteY1" fmla="*/ 0 h 616746"/>
              <a:gd name="connsiteX2" fmla="*/ 5400027 w 5413313"/>
              <a:gd name="connsiteY2" fmla="*/ 10160 h 616746"/>
              <a:gd name="connsiteX3" fmla="*/ 5413313 w 5413313"/>
              <a:gd name="connsiteY3" fmla="*/ 605677 h 616746"/>
              <a:gd name="connsiteX4" fmla="*/ 10160 w 5413313"/>
              <a:gd name="connsiteY4" fmla="*/ 616746 h 616746"/>
              <a:gd name="connsiteX5" fmla="*/ 0 w 5413313"/>
              <a:gd name="connsiteY5" fmla="*/ 285916 h 616746"/>
              <a:gd name="connsiteX0" fmla="*/ 0 w 5400027"/>
              <a:gd name="connsiteY0" fmla="*/ 285916 h 616746"/>
              <a:gd name="connsiteX1" fmla="*/ 285916 w 5400027"/>
              <a:gd name="connsiteY1" fmla="*/ 0 h 616746"/>
              <a:gd name="connsiteX2" fmla="*/ 5400027 w 5400027"/>
              <a:gd name="connsiteY2" fmla="*/ 10160 h 616746"/>
              <a:gd name="connsiteX3" fmla="*/ 5388733 w 5400027"/>
              <a:gd name="connsiteY3" fmla="*/ 605677 h 616746"/>
              <a:gd name="connsiteX4" fmla="*/ 10160 w 5400027"/>
              <a:gd name="connsiteY4" fmla="*/ 616746 h 616746"/>
              <a:gd name="connsiteX5" fmla="*/ 0 w 5400027"/>
              <a:gd name="connsiteY5" fmla="*/ 285916 h 616746"/>
              <a:gd name="connsiteX0" fmla="*/ 0 w 5388733"/>
              <a:gd name="connsiteY0" fmla="*/ 292143 h 622973"/>
              <a:gd name="connsiteX1" fmla="*/ 285916 w 5388733"/>
              <a:gd name="connsiteY1" fmla="*/ 6227 h 622973"/>
              <a:gd name="connsiteX2" fmla="*/ 5383640 w 5388733"/>
              <a:gd name="connsiteY2" fmla="*/ 0 h 622973"/>
              <a:gd name="connsiteX3" fmla="*/ 5388733 w 5388733"/>
              <a:gd name="connsiteY3" fmla="*/ 611904 h 622973"/>
              <a:gd name="connsiteX4" fmla="*/ 10160 w 5388733"/>
              <a:gd name="connsiteY4" fmla="*/ 622973 h 622973"/>
              <a:gd name="connsiteX5" fmla="*/ 0 w 5388733"/>
              <a:gd name="connsiteY5" fmla="*/ 292143 h 622973"/>
              <a:gd name="connsiteX0" fmla="*/ 0 w 5388733"/>
              <a:gd name="connsiteY0" fmla="*/ 292143 h 622973"/>
              <a:gd name="connsiteX1" fmla="*/ 285916 w 5388733"/>
              <a:gd name="connsiteY1" fmla="*/ 6227 h 622973"/>
              <a:gd name="connsiteX2" fmla="*/ 5383640 w 5388733"/>
              <a:gd name="connsiteY2" fmla="*/ 0 h 622973"/>
              <a:gd name="connsiteX3" fmla="*/ 5388733 w 5388733"/>
              <a:gd name="connsiteY3" fmla="*/ 611904 h 622973"/>
              <a:gd name="connsiteX4" fmla="*/ 10160 w 5388733"/>
              <a:gd name="connsiteY4" fmla="*/ 622973 h 622973"/>
              <a:gd name="connsiteX5" fmla="*/ 0 w 5388733"/>
              <a:gd name="connsiteY5" fmla="*/ 292143 h 622973"/>
              <a:gd name="connsiteX0" fmla="*/ 932 w 5389665"/>
              <a:gd name="connsiteY0" fmla="*/ 292143 h 622973"/>
              <a:gd name="connsiteX1" fmla="*/ 286848 w 5389665"/>
              <a:gd name="connsiteY1" fmla="*/ 6227 h 622973"/>
              <a:gd name="connsiteX2" fmla="*/ 5384572 w 5389665"/>
              <a:gd name="connsiteY2" fmla="*/ 0 h 622973"/>
              <a:gd name="connsiteX3" fmla="*/ 5389665 w 5389665"/>
              <a:gd name="connsiteY3" fmla="*/ 611904 h 622973"/>
              <a:gd name="connsiteX4" fmla="*/ 0 w 5389665"/>
              <a:gd name="connsiteY4" fmla="*/ 622973 h 622973"/>
              <a:gd name="connsiteX5" fmla="*/ 932 w 5389665"/>
              <a:gd name="connsiteY5" fmla="*/ 292143 h 622973"/>
              <a:gd name="connsiteX0" fmla="*/ 932 w 5389665"/>
              <a:gd name="connsiteY0" fmla="*/ 292143 h 611904"/>
              <a:gd name="connsiteX1" fmla="*/ 286848 w 5389665"/>
              <a:gd name="connsiteY1" fmla="*/ 6227 h 611904"/>
              <a:gd name="connsiteX2" fmla="*/ 5384572 w 5389665"/>
              <a:gd name="connsiteY2" fmla="*/ 0 h 611904"/>
              <a:gd name="connsiteX3" fmla="*/ 5389665 w 5389665"/>
              <a:gd name="connsiteY3" fmla="*/ 611904 h 611904"/>
              <a:gd name="connsiteX4" fmla="*/ 0 w 5389665"/>
              <a:gd name="connsiteY4" fmla="*/ 611881 h 611904"/>
              <a:gd name="connsiteX5" fmla="*/ 932 w 5389665"/>
              <a:gd name="connsiteY5" fmla="*/ 292143 h 611904"/>
              <a:gd name="connsiteX0" fmla="*/ 932 w 5389665"/>
              <a:gd name="connsiteY0" fmla="*/ 292143 h 611881"/>
              <a:gd name="connsiteX1" fmla="*/ 286848 w 5389665"/>
              <a:gd name="connsiteY1" fmla="*/ 6227 h 611881"/>
              <a:gd name="connsiteX2" fmla="*/ 5384572 w 5389665"/>
              <a:gd name="connsiteY2" fmla="*/ 0 h 611881"/>
              <a:gd name="connsiteX3" fmla="*/ 5389665 w 5389665"/>
              <a:gd name="connsiteY3" fmla="*/ 545355 h 611881"/>
              <a:gd name="connsiteX4" fmla="*/ 0 w 5389665"/>
              <a:gd name="connsiteY4" fmla="*/ 611881 h 611881"/>
              <a:gd name="connsiteX5" fmla="*/ 932 w 5389665"/>
              <a:gd name="connsiteY5" fmla="*/ 292143 h 611881"/>
              <a:gd name="connsiteX0" fmla="*/ 932 w 5389665"/>
              <a:gd name="connsiteY0" fmla="*/ 292143 h 611881"/>
              <a:gd name="connsiteX1" fmla="*/ 286848 w 5389665"/>
              <a:gd name="connsiteY1" fmla="*/ 6227 h 611881"/>
              <a:gd name="connsiteX2" fmla="*/ 5384572 w 5389665"/>
              <a:gd name="connsiteY2" fmla="*/ 0 h 611881"/>
              <a:gd name="connsiteX3" fmla="*/ 5389665 w 5389665"/>
              <a:gd name="connsiteY3" fmla="*/ 489897 h 611881"/>
              <a:gd name="connsiteX4" fmla="*/ 0 w 5389665"/>
              <a:gd name="connsiteY4" fmla="*/ 611881 h 611881"/>
              <a:gd name="connsiteX5" fmla="*/ 932 w 5389665"/>
              <a:gd name="connsiteY5" fmla="*/ 292143 h 611881"/>
              <a:gd name="connsiteX0" fmla="*/ 932 w 5389665"/>
              <a:gd name="connsiteY0" fmla="*/ 292143 h 611881"/>
              <a:gd name="connsiteX1" fmla="*/ 286848 w 5389665"/>
              <a:gd name="connsiteY1" fmla="*/ 6227 h 611881"/>
              <a:gd name="connsiteX2" fmla="*/ 5384572 w 5389665"/>
              <a:gd name="connsiteY2" fmla="*/ 0 h 611881"/>
              <a:gd name="connsiteX3" fmla="*/ 5389665 w 5389665"/>
              <a:gd name="connsiteY3" fmla="*/ 534263 h 611881"/>
              <a:gd name="connsiteX4" fmla="*/ 0 w 5389665"/>
              <a:gd name="connsiteY4" fmla="*/ 611881 h 611881"/>
              <a:gd name="connsiteX5" fmla="*/ 932 w 5389665"/>
              <a:gd name="connsiteY5" fmla="*/ 292143 h 611881"/>
              <a:gd name="connsiteX0" fmla="*/ 932 w 5389665"/>
              <a:gd name="connsiteY0" fmla="*/ 292143 h 539787"/>
              <a:gd name="connsiteX1" fmla="*/ 286848 w 5389665"/>
              <a:gd name="connsiteY1" fmla="*/ 6227 h 539787"/>
              <a:gd name="connsiteX2" fmla="*/ 5384572 w 5389665"/>
              <a:gd name="connsiteY2" fmla="*/ 0 h 539787"/>
              <a:gd name="connsiteX3" fmla="*/ 5389665 w 5389665"/>
              <a:gd name="connsiteY3" fmla="*/ 534263 h 539787"/>
              <a:gd name="connsiteX4" fmla="*/ 0 w 5389665"/>
              <a:gd name="connsiteY4" fmla="*/ 539787 h 539787"/>
              <a:gd name="connsiteX5" fmla="*/ 932 w 5389665"/>
              <a:gd name="connsiteY5" fmla="*/ 292143 h 539787"/>
              <a:gd name="connsiteX0" fmla="*/ 932 w 5389665"/>
              <a:gd name="connsiteY0" fmla="*/ 292143 h 534263"/>
              <a:gd name="connsiteX1" fmla="*/ 286848 w 5389665"/>
              <a:gd name="connsiteY1" fmla="*/ 6227 h 534263"/>
              <a:gd name="connsiteX2" fmla="*/ 5384572 w 5389665"/>
              <a:gd name="connsiteY2" fmla="*/ 0 h 534263"/>
              <a:gd name="connsiteX3" fmla="*/ 5389665 w 5389665"/>
              <a:gd name="connsiteY3" fmla="*/ 534263 h 534263"/>
              <a:gd name="connsiteX4" fmla="*/ 0 w 5389665"/>
              <a:gd name="connsiteY4" fmla="*/ 534241 h 534263"/>
              <a:gd name="connsiteX5" fmla="*/ 932 w 5389665"/>
              <a:gd name="connsiteY5" fmla="*/ 292143 h 534263"/>
              <a:gd name="connsiteX0" fmla="*/ 932 w 5389665"/>
              <a:gd name="connsiteY0" fmla="*/ 292143 h 611233"/>
              <a:gd name="connsiteX1" fmla="*/ 286848 w 5389665"/>
              <a:gd name="connsiteY1" fmla="*/ 6227 h 611233"/>
              <a:gd name="connsiteX2" fmla="*/ 5384572 w 5389665"/>
              <a:gd name="connsiteY2" fmla="*/ 0 h 611233"/>
              <a:gd name="connsiteX3" fmla="*/ 5389665 w 5389665"/>
              <a:gd name="connsiteY3" fmla="*/ 611233 h 611233"/>
              <a:gd name="connsiteX4" fmla="*/ 0 w 5389665"/>
              <a:gd name="connsiteY4" fmla="*/ 534241 h 611233"/>
              <a:gd name="connsiteX5" fmla="*/ 932 w 5389665"/>
              <a:gd name="connsiteY5" fmla="*/ 292143 h 611233"/>
              <a:gd name="connsiteX0" fmla="*/ 932 w 5389665"/>
              <a:gd name="connsiteY0" fmla="*/ 292143 h 611233"/>
              <a:gd name="connsiteX1" fmla="*/ 286848 w 5389665"/>
              <a:gd name="connsiteY1" fmla="*/ 6227 h 611233"/>
              <a:gd name="connsiteX2" fmla="*/ 5384572 w 5389665"/>
              <a:gd name="connsiteY2" fmla="*/ 0 h 611233"/>
              <a:gd name="connsiteX3" fmla="*/ 5389665 w 5389665"/>
              <a:gd name="connsiteY3" fmla="*/ 611233 h 611233"/>
              <a:gd name="connsiteX4" fmla="*/ 0 w 5389665"/>
              <a:gd name="connsiteY4" fmla="*/ 603514 h 611233"/>
              <a:gd name="connsiteX5" fmla="*/ 932 w 5389665"/>
              <a:gd name="connsiteY5" fmla="*/ 292143 h 611233"/>
              <a:gd name="connsiteX0" fmla="*/ 932 w 5389665"/>
              <a:gd name="connsiteY0" fmla="*/ 292143 h 611233"/>
              <a:gd name="connsiteX1" fmla="*/ 286848 w 5389665"/>
              <a:gd name="connsiteY1" fmla="*/ 6227 h 611233"/>
              <a:gd name="connsiteX2" fmla="*/ 4399360 w 5389665"/>
              <a:gd name="connsiteY2" fmla="*/ 0 h 611233"/>
              <a:gd name="connsiteX3" fmla="*/ 5389665 w 5389665"/>
              <a:gd name="connsiteY3" fmla="*/ 611233 h 611233"/>
              <a:gd name="connsiteX4" fmla="*/ 0 w 5389665"/>
              <a:gd name="connsiteY4" fmla="*/ 603514 h 611233"/>
              <a:gd name="connsiteX5" fmla="*/ 932 w 5389665"/>
              <a:gd name="connsiteY5" fmla="*/ 292143 h 611233"/>
              <a:gd name="connsiteX0" fmla="*/ 932 w 4419847"/>
              <a:gd name="connsiteY0" fmla="*/ 292143 h 603536"/>
              <a:gd name="connsiteX1" fmla="*/ 286848 w 4419847"/>
              <a:gd name="connsiteY1" fmla="*/ 6227 h 603536"/>
              <a:gd name="connsiteX2" fmla="*/ 4399360 w 4419847"/>
              <a:gd name="connsiteY2" fmla="*/ 0 h 603536"/>
              <a:gd name="connsiteX3" fmla="*/ 4419847 w 4419847"/>
              <a:gd name="connsiteY3" fmla="*/ 603536 h 603536"/>
              <a:gd name="connsiteX4" fmla="*/ 0 w 4419847"/>
              <a:gd name="connsiteY4" fmla="*/ 603514 h 603536"/>
              <a:gd name="connsiteX5" fmla="*/ 932 w 4419847"/>
              <a:gd name="connsiteY5" fmla="*/ 292143 h 603536"/>
              <a:gd name="connsiteX0" fmla="*/ 932 w 4401704"/>
              <a:gd name="connsiteY0" fmla="*/ 292143 h 603536"/>
              <a:gd name="connsiteX1" fmla="*/ 286848 w 4401704"/>
              <a:gd name="connsiteY1" fmla="*/ 6227 h 603536"/>
              <a:gd name="connsiteX2" fmla="*/ 4399360 w 4401704"/>
              <a:gd name="connsiteY2" fmla="*/ 0 h 603536"/>
              <a:gd name="connsiteX3" fmla="*/ 4401704 w 4401704"/>
              <a:gd name="connsiteY3" fmla="*/ 603536 h 603536"/>
              <a:gd name="connsiteX4" fmla="*/ 0 w 4401704"/>
              <a:gd name="connsiteY4" fmla="*/ 603514 h 603536"/>
              <a:gd name="connsiteX5" fmla="*/ 932 w 4401704"/>
              <a:gd name="connsiteY5" fmla="*/ 292143 h 603536"/>
              <a:gd name="connsiteX0" fmla="*/ 932 w 4399595"/>
              <a:gd name="connsiteY0" fmla="*/ 292143 h 603514"/>
              <a:gd name="connsiteX1" fmla="*/ 286848 w 4399595"/>
              <a:gd name="connsiteY1" fmla="*/ 6227 h 603514"/>
              <a:gd name="connsiteX2" fmla="*/ 4399360 w 4399595"/>
              <a:gd name="connsiteY2" fmla="*/ 0 h 603514"/>
              <a:gd name="connsiteX3" fmla="*/ 4394649 w 4399595"/>
              <a:gd name="connsiteY3" fmla="*/ 413036 h 603514"/>
              <a:gd name="connsiteX4" fmla="*/ 0 w 4399595"/>
              <a:gd name="connsiteY4" fmla="*/ 603514 h 603514"/>
              <a:gd name="connsiteX5" fmla="*/ 932 w 4399595"/>
              <a:gd name="connsiteY5" fmla="*/ 292143 h 603514"/>
              <a:gd name="connsiteX0" fmla="*/ 932 w 4399595"/>
              <a:gd name="connsiteY0" fmla="*/ 292143 h 603514"/>
              <a:gd name="connsiteX1" fmla="*/ 286848 w 4399595"/>
              <a:gd name="connsiteY1" fmla="*/ 6227 h 603514"/>
              <a:gd name="connsiteX2" fmla="*/ 4399360 w 4399595"/>
              <a:gd name="connsiteY2" fmla="*/ 0 h 603514"/>
              <a:gd name="connsiteX3" fmla="*/ 4394649 w 4399595"/>
              <a:gd name="connsiteY3" fmla="*/ 469481 h 603514"/>
              <a:gd name="connsiteX4" fmla="*/ 0 w 4399595"/>
              <a:gd name="connsiteY4" fmla="*/ 603514 h 603514"/>
              <a:gd name="connsiteX5" fmla="*/ 932 w 4399595"/>
              <a:gd name="connsiteY5" fmla="*/ 292143 h 603514"/>
              <a:gd name="connsiteX0" fmla="*/ 7988 w 4406651"/>
              <a:gd name="connsiteY0" fmla="*/ 292143 h 476514"/>
              <a:gd name="connsiteX1" fmla="*/ 293904 w 4406651"/>
              <a:gd name="connsiteY1" fmla="*/ 6227 h 476514"/>
              <a:gd name="connsiteX2" fmla="*/ 4406416 w 4406651"/>
              <a:gd name="connsiteY2" fmla="*/ 0 h 476514"/>
              <a:gd name="connsiteX3" fmla="*/ 4401705 w 4406651"/>
              <a:gd name="connsiteY3" fmla="*/ 469481 h 476514"/>
              <a:gd name="connsiteX4" fmla="*/ 0 w 4406651"/>
              <a:gd name="connsiteY4" fmla="*/ 476514 h 476514"/>
              <a:gd name="connsiteX5" fmla="*/ 7988 w 4406651"/>
              <a:gd name="connsiteY5" fmla="*/ 292143 h 476514"/>
              <a:gd name="connsiteX0" fmla="*/ 11 w 4398674"/>
              <a:gd name="connsiteY0" fmla="*/ 292143 h 476514"/>
              <a:gd name="connsiteX1" fmla="*/ 285927 w 4398674"/>
              <a:gd name="connsiteY1" fmla="*/ 6227 h 476514"/>
              <a:gd name="connsiteX2" fmla="*/ 4398439 w 4398674"/>
              <a:gd name="connsiteY2" fmla="*/ 0 h 476514"/>
              <a:gd name="connsiteX3" fmla="*/ 4393728 w 4398674"/>
              <a:gd name="connsiteY3" fmla="*/ 469481 h 476514"/>
              <a:gd name="connsiteX4" fmla="*/ 6134 w 4398674"/>
              <a:gd name="connsiteY4" fmla="*/ 476514 h 476514"/>
              <a:gd name="connsiteX5" fmla="*/ 11 w 4398674"/>
              <a:gd name="connsiteY5" fmla="*/ 292143 h 476514"/>
              <a:gd name="connsiteX0" fmla="*/ 20 w 4398683"/>
              <a:gd name="connsiteY0" fmla="*/ 292143 h 476514"/>
              <a:gd name="connsiteX1" fmla="*/ 285936 w 4398683"/>
              <a:gd name="connsiteY1" fmla="*/ 6227 h 476514"/>
              <a:gd name="connsiteX2" fmla="*/ 4398448 w 4398683"/>
              <a:gd name="connsiteY2" fmla="*/ 0 h 476514"/>
              <a:gd name="connsiteX3" fmla="*/ 4393737 w 4398683"/>
              <a:gd name="connsiteY3" fmla="*/ 469481 h 476514"/>
              <a:gd name="connsiteX4" fmla="*/ 6143 w 4398683"/>
              <a:gd name="connsiteY4" fmla="*/ 476514 h 476514"/>
              <a:gd name="connsiteX5" fmla="*/ 20 w 4398683"/>
              <a:gd name="connsiteY5" fmla="*/ 292143 h 476514"/>
              <a:gd name="connsiteX0" fmla="*/ 1103 w 4399766"/>
              <a:gd name="connsiteY0" fmla="*/ 292143 h 476514"/>
              <a:gd name="connsiteX1" fmla="*/ 287019 w 4399766"/>
              <a:gd name="connsiteY1" fmla="*/ 6227 h 476514"/>
              <a:gd name="connsiteX2" fmla="*/ 4399531 w 4399766"/>
              <a:gd name="connsiteY2" fmla="*/ 0 h 476514"/>
              <a:gd name="connsiteX3" fmla="*/ 4394820 w 4399766"/>
              <a:gd name="connsiteY3" fmla="*/ 469481 h 476514"/>
              <a:gd name="connsiteX4" fmla="*/ 1581 w 4399766"/>
              <a:gd name="connsiteY4" fmla="*/ 476514 h 476514"/>
              <a:gd name="connsiteX5" fmla="*/ 1103 w 4399766"/>
              <a:gd name="connsiteY5" fmla="*/ 292143 h 476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9766" h="476514">
                <a:moveTo>
                  <a:pt x="1103" y="292143"/>
                </a:moveTo>
                <a:cubicBezTo>
                  <a:pt x="1103" y="134236"/>
                  <a:pt x="129112" y="6227"/>
                  <a:pt x="287019" y="6227"/>
                </a:cubicBezTo>
                <a:lnTo>
                  <a:pt x="4399531" y="0"/>
                </a:lnTo>
                <a:cubicBezTo>
                  <a:pt x="4401229" y="203968"/>
                  <a:pt x="4393122" y="265513"/>
                  <a:pt x="4394820" y="469481"/>
                </a:cubicBezTo>
                <a:lnTo>
                  <a:pt x="1581" y="476514"/>
                </a:lnTo>
                <a:cubicBezTo>
                  <a:pt x="-1481" y="384328"/>
                  <a:pt x="792" y="402420"/>
                  <a:pt x="1103" y="292143"/>
                </a:cubicBezTo>
                <a:close/>
              </a:path>
            </a:pathLst>
          </a:cu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TextBox 18"/>
          <p:cNvSpPr txBox="1"/>
          <p:nvPr userDrawn="1"/>
        </p:nvSpPr>
        <p:spPr>
          <a:xfrm>
            <a:off x="8523400" y="4886895"/>
            <a:ext cx="322855" cy="215444"/>
          </a:xfrm>
          <a:prstGeom prst="rect">
            <a:avLst/>
          </a:prstGeom>
          <a:noFill/>
        </p:spPr>
        <p:txBody>
          <a:bodyPr wrap="square" rtlCol="0" anchor="t">
            <a:spAutoFit/>
          </a:bodyPr>
          <a:lstStyle/>
          <a:p>
            <a:fld id="{BBF15AE3-289C-014D-AAA6-6108CB8A5483}" type="slidenum">
              <a:rPr lang="en-US" sz="800" baseline="30000" smtClean="0">
                <a:solidFill>
                  <a:schemeClr val="tx1">
                    <a:lumMod val="50000"/>
                    <a:lumOff val="50000"/>
                  </a:schemeClr>
                </a:solidFill>
                <a:latin typeface="Arial" charset="0"/>
                <a:ea typeface="ＭＳ Ｐゴシック" charset="0"/>
                <a:cs typeface="ＭＳ Ｐゴシック" charset="0"/>
              </a:rPr>
              <a:pPr/>
              <a:t>‹#›</a:t>
            </a:fld>
            <a:r>
              <a:rPr lang="en-US" sz="1200" baseline="30000" dirty="0" smtClean="0">
                <a:solidFill>
                  <a:schemeClr val="tx1">
                    <a:lumMod val="50000"/>
                    <a:lumOff val="50000"/>
                  </a:schemeClr>
                </a:solidFill>
                <a:latin typeface="Arial" charset="0"/>
                <a:ea typeface="ＭＳ Ｐゴシック" charset="0"/>
                <a:cs typeface="ＭＳ Ｐゴシック" charset="0"/>
              </a:rPr>
              <a:t> </a:t>
            </a:r>
            <a:endParaRPr lang="en-US" sz="1200" dirty="0"/>
          </a:p>
        </p:txBody>
      </p:sp>
      <p:pic>
        <p:nvPicPr>
          <p:cNvPr id="20" name="Picture 19" descr="TP-LINK_Logo-final_gray30-02.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28217" y="4762204"/>
            <a:ext cx="782320" cy="363220"/>
          </a:xfrm>
          <a:prstGeom prst="rect">
            <a:avLst/>
          </a:prstGeom>
        </p:spPr>
      </p:pic>
      <p:sp>
        <p:nvSpPr>
          <p:cNvPr id="21" name="TextBox 20"/>
          <p:cNvSpPr txBox="1"/>
          <p:nvPr userDrawn="1"/>
        </p:nvSpPr>
        <p:spPr>
          <a:xfrm>
            <a:off x="4906451" y="4914016"/>
            <a:ext cx="2704069" cy="338554"/>
          </a:xfrm>
          <a:prstGeom prst="rect">
            <a:avLst/>
          </a:prstGeom>
          <a:noFill/>
        </p:spPr>
        <p:txBody>
          <a:bodyPr wrap="square" rtlCol="0" anchor="t">
            <a:spAutoFit/>
          </a:bodyPr>
          <a:lstStyle/>
          <a:p>
            <a:pPr algn="l">
              <a:defRPr/>
            </a:pPr>
            <a:r>
              <a:rPr lang="en-US" sz="800" baseline="30000" dirty="0" smtClean="0">
                <a:solidFill>
                  <a:schemeClr val="tx1">
                    <a:lumMod val="50000"/>
                    <a:lumOff val="50000"/>
                  </a:schemeClr>
                </a:solidFill>
                <a:latin typeface="Arial" charset="0"/>
                <a:ea typeface="ＭＳ Ｐゴシック" charset="0"/>
                <a:cs typeface="ＭＳ Ｐゴシック" charset="0"/>
              </a:rPr>
              <a:t>© 2016 TP-L</a:t>
            </a:r>
            <a:r>
              <a:rPr lang="en-US" altLang="zh-CN" sz="800" baseline="30000" dirty="0" smtClean="0">
                <a:solidFill>
                  <a:schemeClr val="tx1">
                    <a:lumMod val="50000"/>
                    <a:lumOff val="50000"/>
                  </a:schemeClr>
                </a:solidFill>
                <a:latin typeface="Arial" charset="0"/>
                <a:ea typeface="ＭＳ Ｐゴシック" charset="0"/>
                <a:cs typeface="ＭＳ Ｐゴシック" charset="0"/>
              </a:rPr>
              <a:t>ink</a:t>
            </a:r>
            <a:r>
              <a:rPr lang="en-US" sz="800" baseline="30000" dirty="0" smtClean="0">
                <a:solidFill>
                  <a:schemeClr val="tx1">
                    <a:lumMod val="50000"/>
                    <a:lumOff val="50000"/>
                  </a:schemeClr>
                </a:solidFill>
                <a:latin typeface="Arial" charset="0"/>
                <a:ea typeface="ＭＳ Ｐゴシック" charset="0"/>
                <a:cs typeface="ＭＳ Ｐゴシック" charset="0"/>
              </a:rPr>
              <a:t>, Inc. Confidential information. Not for distribution or reproduction.</a:t>
            </a:r>
            <a:endParaRPr lang="en-US" sz="800" dirty="0" smtClean="0">
              <a:solidFill>
                <a:schemeClr val="tx1">
                  <a:lumMod val="50000"/>
                  <a:lumOff val="50000"/>
                </a:schemeClr>
              </a:solidFill>
              <a:latin typeface="Arial"/>
              <a:cs typeface="Arial"/>
            </a:endParaRPr>
          </a:p>
          <a:p>
            <a:endParaRPr lang="en-US" sz="800" dirty="0"/>
          </a:p>
        </p:txBody>
      </p:sp>
      <p:sp>
        <p:nvSpPr>
          <p:cNvPr id="22" name="Text Placeholder 3"/>
          <p:cNvSpPr>
            <a:spLocks noGrp="1"/>
          </p:cNvSpPr>
          <p:nvPr>
            <p:ph type="body" sz="quarter" idx="12" hasCustomPrompt="1"/>
          </p:nvPr>
        </p:nvSpPr>
        <p:spPr>
          <a:xfrm>
            <a:off x="605036" y="386165"/>
            <a:ext cx="8094464" cy="214502"/>
          </a:xfrm>
          <a:prstGeom prst="rect">
            <a:avLst/>
          </a:prstGeom>
        </p:spPr>
        <p:txBody>
          <a:bodyPr vert="horz"/>
          <a:lstStyle>
            <a:lvl1pPr marL="0" indent="0">
              <a:buNone/>
              <a:defRPr sz="1100" b="0" i="0" u="none" baseline="0">
                <a:solidFill>
                  <a:srgbClr val="FFCC08"/>
                </a:solidFill>
                <a:latin typeface="+mj-lt"/>
              </a:defRPr>
            </a:lvl1pPr>
          </a:lstStyle>
          <a:p>
            <a:pPr lvl="0"/>
            <a:r>
              <a:rPr lang="en-US" b="0" dirty="0" smtClean="0"/>
              <a:t>AGENDA GOES HERE</a:t>
            </a:r>
            <a:endParaRPr lang="en-US" dirty="0"/>
          </a:p>
        </p:txBody>
      </p:sp>
      <p:sp>
        <p:nvSpPr>
          <p:cNvPr id="23" name="Title 1"/>
          <p:cNvSpPr>
            <a:spLocks noGrp="1"/>
          </p:cNvSpPr>
          <p:nvPr>
            <p:ph type="title" hasCustomPrompt="1"/>
          </p:nvPr>
        </p:nvSpPr>
        <p:spPr>
          <a:xfrm>
            <a:off x="583870" y="590226"/>
            <a:ext cx="8115630" cy="689010"/>
          </a:xfrm>
          <a:prstGeom prst="rect">
            <a:avLst/>
          </a:prstGeom>
          <a:ln>
            <a:noFill/>
          </a:ln>
        </p:spPr>
        <p:txBody>
          <a:bodyPr vert="horz"/>
          <a:lstStyle>
            <a:lvl1pPr algn="l">
              <a:lnSpc>
                <a:spcPct val="90000"/>
              </a:lnSpc>
              <a:defRPr sz="2000" b="1" i="0" baseline="0">
                <a:solidFill>
                  <a:srgbClr val="4ACBD6"/>
                </a:solidFill>
                <a:latin typeface="Arial"/>
                <a:cs typeface="Arial"/>
              </a:defRPr>
            </a:lvl1pPr>
          </a:lstStyle>
          <a:p>
            <a:pPr lvl="0"/>
            <a:r>
              <a:rPr lang="en-US" dirty="0" smtClean="0"/>
              <a:t>Click to Edit Headline</a:t>
            </a:r>
            <a:endParaRPr lang="en-US" dirty="0"/>
          </a:p>
        </p:txBody>
      </p:sp>
    </p:spTree>
    <p:extLst>
      <p:ext uri="{BB962C8B-B14F-4D97-AF65-F5344CB8AC3E}">
        <p14:creationId xmlns:p14="http://schemas.microsoft.com/office/powerpoint/2010/main" val="1512233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ody - Chart 01">
    <p:spTree>
      <p:nvGrpSpPr>
        <p:cNvPr id="1" name=""/>
        <p:cNvGrpSpPr/>
        <p:nvPr/>
      </p:nvGrpSpPr>
      <p:grpSpPr>
        <a:xfrm>
          <a:off x="0" y="0"/>
          <a:ext cx="0" cy="0"/>
          <a:chOff x="0" y="0"/>
          <a:chExt cx="0" cy="0"/>
        </a:xfrm>
      </p:grpSpPr>
      <p:sp>
        <p:nvSpPr>
          <p:cNvPr id="10" name="Content Placeholder 6"/>
          <p:cNvSpPr>
            <a:spLocks noGrp="1"/>
          </p:cNvSpPr>
          <p:nvPr>
            <p:ph sz="quarter" idx="15" hasCustomPrompt="1"/>
          </p:nvPr>
        </p:nvSpPr>
        <p:spPr>
          <a:xfrm>
            <a:off x="5006512" y="1375703"/>
            <a:ext cx="3680291" cy="3014495"/>
          </a:xfrm>
          <a:prstGeom prst="rect">
            <a:avLst/>
          </a:prstGeom>
        </p:spPr>
        <p:txBody>
          <a:bodyPr vert="horz"/>
          <a:lstStyle>
            <a:lvl1pPr marL="0" indent="0">
              <a:lnSpc>
                <a:spcPct val="120000"/>
              </a:lnSpc>
              <a:buNone/>
              <a:defRPr sz="1400" baseline="0"/>
            </a:lvl1pPr>
          </a:lstStyle>
          <a:p>
            <a:pPr lvl="0"/>
            <a:r>
              <a:rPr lang="en-US" dirty="0" smtClean="0"/>
              <a:t>Chart Goes Here</a:t>
            </a:r>
            <a:endParaRPr lang="en-US" dirty="0"/>
          </a:p>
        </p:txBody>
      </p:sp>
      <p:sp>
        <p:nvSpPr>
          <p:cNvPr id="12" name="Text Placeholder 11"/>
          <p:cNvSpPr>
            <a:spLocks noGrp="1"/>
          </p:cNvSpPr>
          <p:nvPr>
            <p:ph type="body" sz="quarter" idx="13" hasCustomPrompt="1"/>
          </p:nvPr>
        </p:nvSpPr>
        <p:spPr>
          <a:xfrm>
            <a:off x="588105" y="1375703"/>
            <a:ext cx="4162273" cy="3008506"/>
          </a:xfrm>
          <a:prstGeom prst="rect">
            <a:avLst/>
          </a:prstGeom>
        </p:spPr>
        <p:txBody>
          <a:bodyPr vert="horz"/>
          <a:lstStyle>
            <a:lvl1pPr marL="0" indent="0">
              <a:lnSpc>
                <a:spcPct val="120000"/>
              </a:lnSpc>
              <a:spcBef>
                <a:spcPts val="0"/>
              </a:spcBef>
              <a:buFontTx/>
              <a:buNone/>
              <a:defRPr sz="1100" baseline="0">
                <a:solidFill>
                  <a:schemeClr val="tx1"/>
                </a:solidFill>
              </a:defRPr>
            </a:lvl1pPr>
            <a:lvl2pPr marL="182880" indent="-182880">
              <a:spcBef>
                <a:spcPts val="800"/>
              </a:spcBef>
              <a:buFont typeface="Arial"/>
              <a:buChar char="•"/>
              <a:defRPr sz="1100" baseline="0">
                <a:solidFill>
                  <a:schemeClr val="tx1"/>
                </a:solidFill>
              </a:defRPr>
            </a:lvl2pPr>
            <a:lvl3pPr marL="365760" indent="-182880">
              <a:spcBef>
                <a:spcPts val="800"/>
              </a:spcBef>
              <a:buSzPct val="100000"/>
              <a:buFont typeface="Lucida Grande"/>
              <a:buChar char="-"/>
              <a:defRPr sz="1100" baseline="0">
                <a:solidFill>
                  <a:schemeClr val="tx1"/>
                </a:solidFill>
              </a:defRPr>
            </a:lvl3pPr>
            <a:lvl4pPr marL="548640" indent="-182880">
              <a:spcBef>
                <a:spcPts val="800"/>
              </a:spcBef>
              <a:buFont typeface="Arial"/>
              <a:buChar char="•"/>
              <a:defRPr sz="1100" baseline="0">
                <a:solidFill>
                  <a:schemeClr val="tx1"/>
                </a:solidFill>
              </a:defRPr>
            </a:lvl4pPr>
            <a:lvl5pPr marL="731520" indent="-182880">
              <a:spcBef>
                <a:spcPts val="800"/>
              </a:spcBef>
              <a:buFont typeface="Lucida Grande"/>
              <a:buChar char="-"/>
              <a:defRPr sz="1100">
                <a:solidFill>
                  <a:schemeClr val="tx1"/>
                </a:solidFill>
              </a:defRPr>
            </a:lvl5pPr>
            <a:lvl6pPr marL="914400" indent="-182880">
              <a:spcBef>
                <a:spcPts val="800"/>
              </a:spcBef>
              <a:buFont typeface="Arial"/>
              <a:buChar char="•"/>
              <a:defRPr sz="1100" baseline="0"/>
            </a:lvl6pPr>
            <a:lvl7pPr marL="1097280" indent="-182880">
              <a:spcBef>
                <a:spcPts val="800"/>
              </a:spcBef>
              <a:buFont typeface="Lucida Grande"/>
              <a:buChar char="-"/>
              <a:defRPr sz="1100"/>
            </a:lvl7pPr>
            <a:lvl8pPr marL="1280160" indent="-182880">
              <a:spcBef>
                <a:spcPts val="800"/>
              </a:spcBef>
              <a:defRPr sz="1100"/>
            </a:lvl8pPr>
            <a:lvl9pPr marL="1463040" indent="-182880">
              <a:spcBef>
                <a:spcPts val="800"/>
              </a:spcBef>
              <a:buFont typeface="Lucida Grande"/>
              <a:buChar char="-"/>
              <a:defRPr sz="1100"/>
            </a:lvl9pPr>
          </a:lstStyle>
          <a:p>
            <a:pPr lvl="0"/>
            <a:r>
              <a:rPr lang="en-US" dirty="0" smtClean="0"/>
              <a:t>Text goes here. Arial / regular / size 11 / spacing 1.2 / sentence case.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postea</a:t>
            </a:r>
            <a:r>
              <a:rPr lang="en-US" dirty="0" smtClean="0"/>
              <a:t> </a:t>
            </a:r>
            <a:r>
              <a:rPr lang="en-US" dirty="0" err="1" smtClean="0"/>
              <a:t>deterruisset</a:t>
            </a:r>
            <a:r>
              <a:rPr lang="en-US" dirty="0" smtClean="0"/>
              <a:t> id </a:t>
            </a:r>
            <a:r>
              <a:rPr lang="en-US" dirty="0" err="1" smtClean="0"/>
              <a:t>eam</a:t>
            </a:r>
            <a:r>
              <a:rPr lang="en-US" dirty="0" smtClean="0"/>
              <a:t>, </a:t>
            </a:r>
            <a:r>
              <a:rPr lang="en-US" dirty="0" err="1" smtClean="0"/>
              <a:t>laudem</a:t>
            </a:r>
            <a:r>
              <a:rPr lang="en-US" dirty="0" smtClean="0"/>
              <a:t> </a:t>
            </a:r>
            <a:r>
              <a:rPr lang="en-US" dirty="0" err="1" smtClean="0"/>
              <a:t>admodum</a:t>
            </a:r>
            <a:r>
              <a:rPr lang="en-US" dirty="0" smtClean="0"/>
              <a:t> </a:t>
            </a:r>
            <a:r>
              <a:rPr lang="en-US" dirty="0" err="1" smtClean="0"/>
              <a:t>scripserit</a:t>
            </a:r>
            <a:r>
              <a:rPr lang="en-US" dirty="0" smtClean="0"/>
              <a:t> his id. </a:t>
            </a:r>
            <a:r>
              <a:rPr lang="en-US" dirty="0" err="1" smtClean="0"/>
              <a:t>Laoreet</a:t>
            </a:r>
            <a:r>
              <a:rPr lang="en-US" dirty="0" smtClean="0"/>
              <a:t> </a:t>
            </a:r>
            <a:r>
              <a:rPr lang="en-US" dirty="0" err="1" smtClean="0"/>
              <a:t>salutandi</a:t>
            </a:r>
            <a:r>
              <a:rPr lang="en-US" dirty="0" smtClean="0"/>
              <a:t> </a:t>
            </a:r>
            <a:r>
              <a:rPr lang="en-US" dirty="0" err="1" smtClean="0"/>
              <a:t>facilisis</a:t>
            </a:r>
            <a:r>
              <a:rPr lang="en-US" dirty="0" smtClean="0"/>
              <a:t> has in, </a:t>
            </a:r>
            <a:r>
              <a:rPr lang="en-US" dirty="0" err="1" smtClean="0"/>
              <a:t>quot</a:t>
            </a:r>
            <a:r>
              <a:rPr lang="en-US" dirty="0" smtClean="0"/>
              <a:t> </a:t>
            </a:r>
            <a:r>
              <a:rPr lang="en-US" dirty="0" err="1" smtClean="0"/>
              <a:t>appareat</a:t>
            </a:r>
            <a:r>
              <a:rPr lang="en-US" dirty="0" smtClean="0"/>
              <a:t> </a:t>
            </a:r>
            <a:r>
              <a:rPr lang="en-US" dirty="0" err="1" smtClean="0"/>
              <a:t>tincidunt</a:t>
            </a:r>
            <a:r>
              <a:rPr lang="en-US" dirty="0" smtClean="0"/>
              <a:t> cum in. His ne </a:t>
            </a:r>
            <a:r>
              <a:rPr lang="en-US" dirty="0" err="1" smtClean="0"/>
              <a:t>virtute</a:t>
            </a:r>
            <a:r>
              <a:rPr lang="en-US" dirty="0" smtClean="0"/>
              <a:t> </a:t>
            </a:r>
            <a:r>
              <a:rPr lang="en-US" dirty="0" err="1" smtClean="0"/>
              <a:t>omittam</a:t>
            </a:r>
            <a:r>
              <a:rPr lang="en-US" dirty="0" smtClean="0"/>
              <a:t> </a:t>
            </a:r>
            <a:r>
              <a:rPr lang="en-US" dirty="0" err="1" smtClean="0"/>
              <a:t>dignissim</a:t>
            </a:r>
            <a:r>
              <a:rPr lang="en-US" dirty="0" smtClean="0"/>
              <a:t>. </a:t>
            </a:r>
            <a:r>
              <a:rPr lang="en-US" dirty="0" err="1" smtClean="0"/>
              <a:t>Vocent</a:t>
            </a:r>
            <a:r>
              <a:rPr lang="en-US" dirty="0" smtClean="0"/>
              <a:t> </a:t>
            </a:r>
            <a:r>
              <a:rPr lang="en-US" dirty="0" err="1" smtClean="0"/>
              <a:t>menandri</a:t>
            </a:r>
            <a:r>
              <a:rPr lang="en-US" dirty="0" smtClean="0"/>
              <a:t> </a:t>
            </a:r>
            <a:r>
              <a:rPr lang="en-US" dirty="0" err="1" smtClean="0"/>
              <a:t>corrumpit</a:t>
            </a:r>
            <a:r>
              <a:rPr lang="en-US" dirty="0" smtClean="0"/>
              <a:t> </a:t>
            </a:r>
            <a:r>
              <a:rPr lang="en-US" dirty="0" err="1" smtClean="0"/>
              <a:t>eu</a:t>
            </a:r>
            <a:r>
              <a:rPr lang="en-US" dirty="0" smtClean="0"/>
              <a:t> his, ad </a:t>
            </a:r>
            <a:r>
              <a:rPr lang="en-US" dirty="0" err="1" smtClean="0"/>
              <a:t>viris</a:t>
            </a:r>
            <a:r>
              <a:rPr lang="en-US" dirty="0" smtClean="0"/>
              <a:t> </a:t>
            </a:r>
            <a:r>
              <a:rPr lang="en-US" dirty="0" err="1" smtClean="0"/>
              <a:t>suscipit</a:t>
            </a:r>
            <a:r>
              <a:rPr lang="en-US" dirty="0" smtClean="0"/>
              <a:t>.</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p>
          <a:p>
            <a:pPr lvl="6"/>
            <a:r>
              <a:rPr lang="en-US" dirty="0" smtClean="0"/>
              <a:t>Sixth level</a:t>
            </a:r>
          </a:p>
          <a:p>
            <a:pPr lvl="7"/>
            <a:r>
              <a:rPr lang="en-US" dirty="0" smtClean="0"/>
              <a:t>Seventh level</a:t>
            </a:r>
          </a:p>
          <a:p>
            <a:pPr lvl="8"/>
            <a:r>
              <a:rPr lang="en-US" dirty="0" smtClean="0"/>
              <a:t>Eighth level</a:t>
            </a:r>
          </a:p>
          <a:p>
            <a:pPr lvl="0"/>
            <a:endParaRPr lang="en-US" dirty="0" smtClean="0"/>
          </a:p>
        </p:txBody>
      </p:sp>
      <p:sp>
        <p:nvSpPr>
          <p:cNvPr id="18" name="Rounded Rectangle 1"/>
          <p:cNvSpPr/>
          <p:nvPr userDrawn="1"/>
        </p:nvSpPr>
        <p:spPr>
          <a:xfrm>
            <a:off x="4750570" y="4797642"/>
            <a:ext cx="4399766" cy="357386"/>
          </a:xfrm>
          <a:custGeom>
            <a:avLst/>
            <a:gdLst>
              <a:gd name="connsiteX0" fmla="*/ 0 w 14963586"/>
              <a:gd name="connsiteY0" fmla="*/ 285916 h 1715462"/>
              <a:gd name="connsiteX1" fmla="*/ 285916 w 14963586"/>
              <a:gd name="connsiteY1" fmla="*/ 0 h 1715462"/>
              <a:gd name="connsiteX2" fmla="*/ 14677670 w 14963586"/>
              <a:gd name="connsiteY2" fmla="*/ 0 h 1715462"/>
              <a:gd name="connsiteX3" fmla="*/ 14963586 w 14963586"/>
              <a:gd name="connsiteY3" fmla="*/ 285916 h 1715462"/>
              <a:gd name="connsiteX4" fmla="*/ 14963586 w 14963586"/>
              <a:gd name="connsiteY4" fmla="*/ 1429546 h 1715462"/>
              <a:gd name="connsiteX5" fmla="*/ 14677670 w 14963586"/>
              <a:gd name="connsiteY5" fmla="*/ 1715462 h 1715462"/>
              <a:gd name="connsiteX6" fmla="*/ 285916 w 14963586"/>
              <a:gd name="connsiteY6" fmla="*/ 1715462 h 1715462"/>
              <a:gd name="connsiteX7" fmla="*/ 0 w 14963586"/>
              <a:gd name="connsiteY7" fmla="*/ 1429546 h 1715462"/>
              <a:gd name="connsiteX8" fmla="*/ 0 w 14963586"/>
              <a:gd name="connsiteY8" fmla="*/ 285916 h 1715462"/>
              <a:gd name="connsiteX0" fmla="*/ 0 w 14963586"/>
              <a:gd name="connsiteY0" fmla="*/ 285916 h 1715462"/>
              <a:gd name="connsiteX1" fmla="*/ 285916 w 14963586"/>
              <a:gd name="connsiteY1" fmla="*/ 0 h 1715462"/>
              <a:gd name="connsiteX2" fmla="*/ 6588747 w 14963586"/>
              <a:gd name="connsiteY2" fmla="*/ 0 h 1715462"/>
              <a:gd name="connsiteX3" fmla="*/ 14963586 w 14963586"/>
              <a:gd name="connsiteY3" fmla="*/ 285916 h 1715462"/>
              <a:gd name="connsiteX4" fmla="*/ 14963586 w 14963586"/>
              <a:gd name="connsiteY4" fmla="*/ 1429546 h 1715462"/>
              <a:gd name="connsiteX5" fmla="*/ 14677670 w 14963586"/>
              <a:gd name="connsiteY5" fmla="*/ 1715462 h 1715462"/>
              <a:gd name="connsiteX6" fmla="*/ 285916 w 14963586"/>
              <a:gd name="connsiteY6" fmla="*/ 1715462 h 1715462"/>
              <a:gd name="connsiteX7" fmla="*/ 0 w 14963586"/>
              <a:gd name="connsiteY7" fmla="*/ 1429546 h 1715462"/>
              <a:gd name="connsiteX8" fmla="*/ 0 w 14963586"/>
              <a:gd name="connsiteY8" fmla="*/ 285916 h 1715462"/>
              <a:gd name="connsiteX0" fmla="*/ 0 w 14963586"/>
              <a:gd name="connsiteY0" fmla="*/ 285916 h 1715462"/>
              <a:gd name="connsiteX1" fmla="*/ 285916 w 14963586"/>
              <a:gd name="connsiteY1" fmla="*/ 0 h 1715462"/>
              <a:gd name="connsiteX2" fmla="*/ 6588747 w 14963586"/>
              <a:gd name="connsiteY2" fmla="*/ 0 h 1715462"/>
              <a:gd name="connsiteX3" fmla="*/ 14963586 w 14963586"/>
              <a:gd name="connsiteY3" fmla="*/ 285916 h 1715462"/>
              <a:gd name="connsiteX4" fmla="*/ 7206817 w 14963586"/>
              <a:gd name="connsiteY4" fmla="*/ 1312315 h 1715462"/>
              <a:gd name="connsiteX5" fmla="*/ 14677670 w 14963586"/>
              <a:gd name="connsiteY5" fmla="*/ 1715462 h 1715462"/>
              <a:gd name="connsiteX6" fmla="*/ 285916 w 14963586"/>
              <a:gd name="connsiteY6" fmla="*/ 1715462 h 1715462"/>
              <a:gd name="connsiteX7" fmla="*/ 0 w 14963586"/>
              <a:gd name="connsiteY7" fmla="*/ 1429546 h 1715462"/>
              <a:gd name="connsiteX8" fmla="*/ 0 w 14963586"/>
              <a:gd name="connsiteY8" fmla="*/ 285916 h 1715462"/>
              <a:gd name="connsiteX0" fmla="*/ 0 w 14963586"/>
              <a:gd name="connsiteY0" fmla="*/ 285916 h 1715462"/>
              <a:gd name="connsiteX1" fmla="*/ 285916 w 14963586"/>
              <a:gd name="connsiteY1" fmla="*/ 0 h 1715462"/>
              <a:gd name="connsiteX2" fmla="*/ 6588747 w 14963586"/>
              <a:gd name="connsiteY2" fmla="*/ 0 h 1715462"/>
              <a:gd name="connsiteX3" fmla="*/ 14963586 w 14963586"/>
              <a:gd name="connsiteY3" fmla="*/ 285916 h 1715462"/>
              <a:gd name="connsiteX4" fmla="*/ 14677670 w 14963586"/>
              <a:gd name="connsiteY4" fmla="*/ 1715462 h 1715462"/>
              <a:gd name="connsiteX5" fmla="*/ 285916 w 14963586"/>
              <a:gd name="connsiteY5" fmla="*/ 1715462 h 1715462"/>
              <a:gd name="connsiteX6" fmla="*/ 0 w 14963586"/>
              <a:gd name="connsiteY6" fmla="*/ 1429546 h 1715462"/>
              <a:gd name="connsiteX7" fmla="*/ 0 w 14963586"/>
              <a:gd name="connsiteY7" fmla="*/ 285916 h 1715462"/>
              <a:gd name="connsiteX0" fmla="*/ 0 w 14787939"/>
              <a:gd name="connsiteY0" fmla="*/ 285916 h 1715462"/>
              <a:gd name="connsiteX1" fmla="*/ 285916 w 14787939"/>
              <a:gd name="connsiteY1" fmla="*/ 0 h 1715462"/>
              <a:gd name="connsiteX2" fmla="*/ 6588747 w 14787939"/>
              <a:gd name="connsiteY2" fmla="*/ 0 h 1715462"/>
              <a:gd name="connsiteX3" fmla="*/ 14677670 w 14787939"/>
              <a:gd name="connsiteY3" fmla="*/ 1715462 h 1715462"/>
              <a:gd name="connsiteX4" fmla="*/ 285916 w 14787939"/>
              <a:gd name="connsiteY4" fmla="*/ 1715462 h 1715462"/>
              <a:gd name="connsiteX5" fmla="*/ 0 w 14787939"/>
              <a:gd name="connsiteY5" fmla="*/ 1429546 h 1715462"/>
              <a:gd name="connsiteX6" fmla="*/ 0 w 14787939"/>
              <a:gd name="connsiteY6" fmla="*/ 285916 h 1715462"/>
              <a:gd name="connsiteX0" fmla="*/ 0 w 14787939"/>
              <a:gd name="connsiteY0" fmla="*/ 285916 h 1715462"/>
              <a:gd name="connsiteX1" fmla="*/ 285916 w 14787939"/>
              <a:gd name="connsiteY1" fmla="*/ 0 h 1715462"/>
              <a:gd name="connsiteX2" fmla="*/ 6588747 w 14787939"/>
              <a:gd name="connsiteY2" fmla="*/ 0 h 1715462"/>
              <a:gd name="connsiteX3" fmla="*/ 14677670 w 14787939"/>
              <a:gd name="connsiteY3" fmla="*/ 1715462 h 1715462"/>
              <a:gd name="connsiteX4" fmla="*/ 0 w 14787939"/>
              <a:gd name="connsiteY4" fmla="*/ 1429546 h 1715462"/>
              <a:gd name="connsiteX5" fmla="*/ 0 w 14787939"/>
              <a:gd name="connsiteY5" fmla="*/ 285916 h 1715462"/>
              <a:gd name="connsiteX0" fmla="*/ 0 w 14801719"/>
              <a:gd name="connsiteY0" fmla="*/ 285916 h 1715706"/>
              <a:gd name="connsiteX1" fmla="*/ 285916 w 14801719"/>
              <a:gd name="connsiteY1" fmla="*/ 0 h 1715706"/>
              <a:gd name="connsiteX2" fmla="*/ 6588747 w 14801719"/>
              <a:gd name="connsiteY2" fmla="*/ 0 h 1715706"/>
              <a:gd name="connsiteX3" fmla="*/ 14677670 w 14801719"/>
              <a:gd name="connsiteY3" fmla="*/ 1715462 h 1715706"/>
              <a:gd name="connsiteX4" fmla="*/ 0 w 14801719"/>
              <a:gd name="connsiteY4" fmla="*/ 1429546 h 1715706"/>
              <a:gd name="connsiteX5" fmla="*/ 0 w 14801719"/>
              <a:gd name="connsiteY5" fmla="*/ 285916 h 1715706"/>
              <a:gd name="connsiteX0" fmla="*/ 0 w 7624135"/>
              <a:gd name="connsiteY0" fmla="*/ 285916 h 1520359"/>
              <a:gd name="connsiteX1" fmla="*/ 285916 w 7624135"/>
              <a:gd name="connsiteY1" fmla="*/ 0 h 1520359"/>
              <a:gd name="connsiteX2" fmla="*/ 6588747 w 7624135"/>
              <a:gd name="connsiteY2" fmla="*/ 0 h 1520359"/>
              <a:gd name="connsiteX3" fmla="*/ 5494593 w 7624135"/>
              <a:gd name="connsiteY3" fmla="*/ 1520077 h 1520359"/>
              <a:gd name="connsiteX4" fmla="*/ 0 w 7624135"/>
              <a:gd name="connsiteY4" fmla="*/ 1429546 h 1520359"/>
              <a:gd name="connsiteX5" fmla="*/ 0 w 7624135"/>
              <a:gd name="connsiteY5" fmla="*/ 285916 h 1520359"/>
              <a:gd name="connsiteX0" fmla="*/ 0 w 6588747"/>
              <a:gd name="connsiteY0" fmla="*/ 285916 h 1520525"/>
              <a:gd name="connsiteX1" fmla="*/ 285916 w 6588747"/>
              <a:gd name="connsiteY1" fmla="*/ 0 h 1520525"/>
              <a:gd name="connsiteX2" fmla="*/ 6588747 w 6588747"/>
              <a:gd name="connsiteY2" fmla="*/ 0 h 1520525"/>
              <a:gd name="connsiteX3" fmla="*/ 5494593 w 6588747"/>
              <a:gd name="connsiteY3" fmla="*/ 1520077 h 1520525"/>
              <a:gd name="connsiteX4" fmla="*/ 0 w 6588747"/>
              <a:gd name="connsiteY4" fmla="*/ 1429546 h 1520525"/>
              <a:gd name="connsiteX5" fmla="*/ 0 w 6588747"/>
              <a:gd name="connsiteY5" fmla="*/ 285916 h 1520525"/>
              <a:gd name="connsiteX0" fmla="*/ 0 w 6588747"/>
              <a:gd name="connsiteY0" fmla="*/ 285916 h 1520077"/>
              <a:gd name="connsiteX1" fmla="*/ 285916 w 6588747"/>
              <a:gd name="connsiteY1" fmla="*/ 0 h 1520077"/>
              <a:gd name="connsiteX2" fmla="*/ 6588747 w 6588747"/>
              <a:gd name="connsiteY2" fmla="*/ 0 h 1520077"/>
              <a:gd name="connsiteX3" fmla="*/ 5494593 w 6588747"/>
              <a:gd name="connsiteY3" fmla="*/ 1520077 h 1520077"/>
              <a:gd name="connsiteX4" fmla="*/ 0 w 6588747"/>
              <a:gd name="connsiteY4" fmla="*/ 1429546 h 1520077"/>
              <a:gd name="connsiteX5" fmla="*/ 0 w 6588747"/>
              <a:gd name="connsiteY5" fmla="*/ 285916 h 1520077"/>
              <a:gd name="connsiteX0" fmla="*/ 0 w 5494593"/>
              <a:gd name="connsiteY0" fmla="*/ 285916 h 1520077"/>
              <a:gd name="connsiteX1" fmla="*/ 285916 w 5494593"/>
              <a:gd name="connsiteY1" fmla="*/ 0 h 1520077"/>
              <a:gd name="connsiteX2" fmla="*/ 5400027 w 5494593"/>
              <a:gd name="connsiteY2" fmla="*/ 10160 h 1520077"/>
              <a:gd name="connsiteX3" fmla="*/ 5494593 w 5494593"/>
              <a:gd name="connsiteY3" fmla="*/ 1520077 h 1520077"/>
              <a:gd name="connsiteX4" fmla="*/ 0 w 5494593"/>
              <a:gd name="connsiteY4" fmla="*/ 1429546 h 1520077"/>
              <a:gd name="connsiteX5" fmla="*/ 0 w 5494593"/>
              <a:gd name="connsiteY5" fmla="*/ 285916 h 1520077"/>
              <a:gd name="connsiteX0" fmla="*/ 0 w 5423473"/>
              <a:gd name="connsiteY0" fmla="*/ 285916 h 1520077"/>
              <a:gd name="connsiteX1" fmla="*/ 285916 w 5423473"/>
              <a:gd name="connsiteY1" fmla="*/ 0 h 1520077"/>
              <a:gd name="connsiteX2" fmla="*/ 5400027 w 5423473"/>
              <a:gd name="connsiteY2" fmla="*/ 10160 h 1520077"/>
              <a:gd name="connsiteX3" fmla="*/ 5423473 w 5423473"/>
              <a:gd name="connsiteY3" fmla="*/ 1520077 h 1520077"/>
              <a:gd name="connsiteX4" fmla="*/ 0 w 5423473"/>
              <a:gd name="connsiteY4" fmla="*/ 1429546 h 1520077"/>
              <a:gd name="connsiteX5" fmla="*/ 0 w 5423473"/>
              <a:gd name="connsiteY5" fmla="*/ 285916 h 1520077"/>
              <a:gd name="connsiteX0" fmla="*/ 0 w 5423473"/>
              <a:gd name="connsiteY0" fmla="*/ 285916 h 1429546"/>
              <a:gd name="connsiteX1" fmla="*/ 285916 w 5423473"/>
              <a:gd name="connsiteY1" fmla="*/ 0 h 1429546"/>
              <a:gd name="connsiteX2" fmla="*/ 5400027 w 5423473"/>
              <a:gd name="connsiteY2" fmla="*/ 10160 h 1429546"/>
              <a:gd name="connsiteX3" fmla="*/ 5423473 w 5423473"/>
              <a:gd name="connsiteY3" fmla="*/ 778397 h 1429546"/>
              <a:gd name="connsiteX4" fmla="*/ 0 w 5423473"/>
              <a:gd name="connsiteY4" fmla="*/ 1429546 h 1429546"/>
              <a:gd name="connsiteX5" fmla="*/ 0 w 5423473"/>
              <a:gd name="connsiteY5" fmla="*/ 285916 h 1429546"/>
              <a:gd name="connsiteX0" fmla="*/ 0 w 5423473"/>
              <a:gd name="connsiteY0" fmla="*/ 285916 h 778397"/>
              <a:gd name="connsiteX1" fmla="*/ 285916 w 5423473"/>
              <a:gd name="connsiteY1" fmla="*/ 0 h 778397"/>
              <a:gd name="connsiteX2" fmla="*/ 5400027 w 5423473"/>
              <a:gd name="connsiteY2" fmla="*/ 10160 h 778397"/>
              <a:gd name="connsiteX3" fmla="*/ 5423473 w 5423473"/>
              <a:gd name="connsiteY3" fmla="*/ 778397 h 778397"/>
              <a:gd name="connsiteX4" fmla="*/ 10160 w 5423473"/>
              <a:gd name="connsiteY4" fmla="*/ 616746 h 778397"/>
              <a:gd name="connsiteX5" fmla="*/ 0 w 5423473"/>
              <a:gd name="connsiteY5" fmla="*/ 285916 h 778397"/>
              <a:gd name="connsiteX0" fmla="*/ 0 w 5413313"/>
              <a:gd name="connsiteY0" fmla="*/ 285916 h 616746"/>
              <a:gd name="connsiteX1" fmla="*/ 285916 w 5413313"/>
              <a:gd name="connsiteY1" fmla="*/ 0 h 616746"/>
              <a:gd name="connsiteX2" fmla="*/ 5400027 w 5413313"/>
              <a:gd name="connsiteY2" fmla="*/ 10160 h 616746"/>
              <a:gd name="connsiteX3" fmla="*/ 5413313 w 5413313"/>
              <a:gd name="connsiteY3" fmla="*/ 605677 h 616746"/>
              <a:gd name="connsiteX4" fmla="*/ 10160 w 5413313"/>
              <a:gd name="connsiteY4" fmla="*/ 616746 h 616746"/>
              <a:gd name="connsiteX5" fmla="*/ 0 w 5413313"/>
              <a:gd name="connsiteY5" fmla="*/ 285916 h 616746"/>
              <a:gd name="connsiteX0" fmla="*/ 0 w 5413313"/>
              <a:gd name="connsiteY0" fmla="*/ 285916 h 616746"/>
              <a:gd name="connsiteX1" fmla="*/ 285916 w 5413313"/>
              <a:gd name="connsiteY1" fmla="*/ 0 h 616746"/>
              <a:gd name="connsiteX2" fmla="*/ 5400027 w 5413313"/>
              <a:gd name="connsiteY2" fmla="*/ 10160 h 616746"/>
              <a:gd name="connsiteX3" fmla="*/ 5413313 w 5413313"/>
              <a:gd name="connsiteY3" fmla="*/ 605677 h 616746"/>
              <a:gd name="connsiteX4" fmla="*/ 10160 w 5413313"/>
              <a:gd name="connsiteY4" fmla="*/ 616746 h 616746"/>
              <a:gd name="connsiteX5" fmla="*/ 0 w 5413313"/>
              <a:gd name="connsiteY5" fmla="*/ 285916 h 616746"/>
              <a:gd name="connsiteX0" fmla="*/ 0 w 5400027"/>
              <a:gd name="connsiteY0" fmla="*/ 285916 h 616746"/>
              <a:gd name="connsiteX1" fmla="*/ 285916 w 5400027"/>
              <a:gd name="connsiteY1" fmla="*/ 0 h 616746"/>
              <a:gd name="connsiteX2" fmla="*/ 5400027 w 5400027"/>
              <a:gd name="connsiteY2" fmla="*/ 10160 h 616746"/>
              <a:gd name="connsiteX3" fmla="*/ 5388733 w 5400027"/>
              <a:gd name="connsiteY3" fmla="*/ 605677 h 616746"/>
              <a:gd name="connsiteX4" fmla="*/ 10160 w 5400027"/>
              <a:gd name="connsiteY4" fmla="*/ 616746 h 616746"/>
              <a:gd name="connsiteX5" fmla="*/ 0 w 5400027"/>
              <a:gd name="connsiteY5" fmla="*/ 285916 h 616746"/>
              <a:gd name="connsiteX0" fmla="*/ 0 w 5388733"/>
              <a:gd name="connsiteY0" fmla="*/ 292143 h 622973"/>
              <a:gd name="connsiteX1" fmla="*/ 285916 w 5388733"/>
              <a:gd name="connsiteY1" fmla="*/ 6227 h 622973"/>
              <a:gd name="connsiteX2" fmla="*/ 5383640 w 5388733"/>
              <a:gd name="connsiteY2" fmla="*/ 0 h 622973"/>
              <a:gd name="connsiteX3" fmla="*/ 5388733 w 5388733"/>
              <a:gd name="connsiteY3" fmla="*/ 611904 h 622973"/>
              <a:gd name="connsiteX4" fmla="*/ 10160 w 5388733"/>
              <a:gd name="connsiteY4" fmla="*/ 622973 h 622973"/>
              <a:gd name="connsiteX5" fmla="*/ 0 w 5388733"/>
              <a:gd name="connsiteY5" fmla="*/ 292143 h 622973"/>
              <a:gd name="connsiteX0" fmla="*/ 0 w 5388733"/>
              <a:gd name="connsiteY0" fmla="*/ 292143 h 622973"/>
              <a:gd name="connsiteX1" fmla="*/ 285916 w 5388733"/>
              <a:gd name="connsiteY1" fmla="*/ 6227 h 622973"/>
              <a:gd name="connsiteX2" fmla="*/ 5383640 w 5388733"/>
              <a:gd name="connsiteY2" fmla="*/ 0 h 622973"/>
              <a:gd name="connsiteX3" fmla="*/ 5388733 w 5388733"/>
              <a:gd name="connsiteY3" fmla="*/ 611904 h 622973"/>
              <a:gd name="connsiteX4" fmla="*/ 10160 w 5388733"/>
              <a:gd name="connsiteY4" fmla="*/ 622973 h 622973"/>
              <a:gd name="connsiteX5" fmla="*/ 0 w 5388733"/>
              <a:gd name="connsiteY5" fmla="*/ 292143 h 622973"/>
              <a:gd name="connsiteX0" fmla="*/ 932 w 5389665"/>
              <a:gd name="connsiteY0" fmla="*/ 292143 h 622973"/>
              <a:gd name="connsiteX1" fmla="*/ 286848 w 5389665"/>
              <a:gd name="connsiteY1" fmla="*/ 6227 h 622973"/>
              <a:gd name="connsiteX2" fmla="*/ 5384572 w 5389665"/>
              <a:gd name="connsiteY2" fmla="*/ 0 h 622973"/>
              <a:gd name="connsiteX3" fmla="*/ 5389665 w 5389665"/>
              <a:gd name="connsiteY3" fmla="*/ 611904 h 622973"/>
              <a:gd name="connsiteX4" fmla="*/ 0 w 5389665"/>
              <a:gd name="connsiteY4" fmla="*/ 622973 h 622973"/>
              <a:gd name="connsiteX5" fmla="*/ 932 w 5389665"/>
              <a:gd name="connsiteY5" fmla="*/ 292143 h 622973"/>
              <a:gd name="connsiteX0" fmla="*/ 932 w 5389665"/>
              <a:gd name="connsiteY0" fmla="*/ 292143 h 611904"/>
              <a:gd name="connsiteX1" fmla="*/ 286848 w 5389665"/>
              <a:gd name="connsiteY1" fmla="*/ 6227 h 611904"/>
              <a:gd name="connsiteX2" fmla="*/ 5384572 w 5389665"/>
              <a:gd name="connsiteY2" fmla="*/ 0 h 611904"/>
              <a:gd name="connsiteX3" fmla="*/ 5389665 w 5389665"/>
              <a:gd name="connsiteY3" fmla="*/ 611904 h 611904"/>
              <a:gd name="connsiteX4" fmla="*/ 0 w 5389665"/>
              <a:gd name="connsiteY4" fmla="*/ 611881 h 611904"/>
              <a:gd name="connsiteX5" fmla="*/ 932 w 5389665"/>
              <a:gd name="connsiteY5" fmla="*/ 292143 h 611904"/>
              <a:gd name="connsiteX0" fmla="*/ 932 w 5389665"/>
              <a:gd name="connsiteY0" fmla="*/ 292143 h 611881"/>
              <a:gd name="connsiteX1" fmla="*/ 286848 w 5389665"/>
              <a:gd name="connsiteY1" fmla="*/ 6227 h 611881"/>
              <a:gd name="connsiteX2" fmla="*/ 5384572 w 5389665"/>
              <a:gd name="connsiteY2" fmla="*/ 0 h 611881"/>
              <a:gd name="connsiteX3" fmla="*/ 5389665 w 5389665"/>
              <a:gd name="connsiteY3" fmla="*/ 545355 h 611881"/>
              <a:gd name="connsiteX4" fmla="*/ 0 w 5389665"/>
              <a:gd name="connsiteY4" fmla="*/ 611881 h 611881"/>
              <a:gd name="connsiteX5" fmla="*/ 932 w 5389665"/>
              <a:gd name="connsiteY5" fmla="*/ 292143 h 611881"/>
              <a:gd name="connsiteX0" fmla="*/ 932 w 5389665"/>
              <a:gd name="connsiteY0" fmla="*/ 292143 h 611881"/>
              <a:gd name="connsiteX1" fmla="*/ 286848 w 5389665"/>
              <a:gd name="connsiteY1" fmla="*/ 6227 h 611881"/>
              <a:gd name="connsiteX2" fmla="*/ 5384572 w 5389665"/>
              <a:gd name="connsiteY2" fmla="*/ 0 h 611881"/>
              <a:gd name="connsiteX3" fmla="*/ 5389665 w 5389665"/>
              <a:gd name="connsiteY3" fmla="*/ 489897 h 611881"/>
              <a:gd name="connsiteX4" fmla="*/ 0 w 5389665"/>
              <a:gd name="connsiteY4" fmla="*/ 611881 h 611881"/>
              <a:gd name="connsiteX5" fmla="*/ 932 w 5389665"/>
              <a:gd name="connsiteY5" fmla="*/ 292143 h 611881"/>
              <a:gd name="connsiteX0" fmla="*/ 932 w 5389665"/>
              <a:gd name="connsiteY0" fmla="*/ 292143 h 611881"/>
              <a:gd name="connsiteX1" fmla="*/ 286848 w 5389665"/>
              <a:gd name="connsiteY1" fmla="*/ 6227 h 611881"/>
              <a:gd name="connsiteX2" fmla="*/ 5384572 w 5389665"/>
              <a:gd name="connsiteY2" fmla="*/ 0 h 611881"/>
              <a:gd name="connsiteX3" fmla="*/ 5389665 w 5389665"/>
              <a:gd name="connsiteY3" fmla="*/ 534263 h 611881"/>
              <a:gd name="connsiteX4" fmla="*/ 0 w 5389665"/>
              <a:gd name="connsiteY4" fmla="*/ 611881 h 611881"/>
              <a:gd name="connsiteX5" fmla="*/ 932 w 5389665"/>
              <a:gd name="connsiteY5" fmla="*/ 292143 h 611881"/>
              <a:gd name="connsiteX0" fmla="*/ 932 w 5389665"/>
              <a:gd name="connsiteY0" fmla="*/ 292143 h 539787"/>
              <a:gd name="connsiteX1" fmla="*/ 286848 w 5389665"/>
              <a:gd name="connsiteY1" fmla="*/ 6227 h 539787"/>
              <a:gd name="connsiteX2" fmla="*/ 5384572 w 5389665"/>
              <a:gd name="connsiteY2" fmla="*/ 0 h 539787"/>
              <a:gd name="connsiteX3" fmla="*/ 5389665 w 5389665"/>
              <a:gd name="connsiteY3" fmla="*/ 534263 h 539787"/>
              <a:gd name="connsiteX4" fmla="*/ 0 w 5389665"/>
              <a:gd name="connsiteY4" fmla="*/ 539787 h 539787"/>
              <a:gd name="connsiteX5" fmla="*/ 932 w 5389665"/>
              <a:gd name="connsiteY5" fmla="*/ 292143 h 539787"/>
              <a:gd name="connsiteX0" fmla="*/ 932 w 5389665"/>
              <a:gd name="connsiteY0" fmla="*/ 292143 h 534263"/>
              <a:gd name="connsiteX1" fmla="*/ 286848 w 5389665"/>
              <a:gd name="connsiteY1" fmla="*/ 6227 h 534263"/>
              <a:gd name="connsiteX2" fmla="*/ 5384572 w 5389665"/>
              <a:gd name="connsiteY2" fmla="*/ 0 h 534263"/>
              <a:gd name="connsiteX3" fmla="*/ 5389665 w 5389665"/>
              <a:gd name="connsiteY3" fmla="*/ 534263 h 534263"/>
              <a:gd name="connsiteX4" fmla="*/ 0 w 5389665"/>
              <a:gd name="connsiteY4" fmla="*/ 534241 h 534263"/>
              <a:gd name="connsiteX5" fmla="*/ 932 w 5389665"/>
              <a:gd name="connsiteY5" fmla="*/ 292143 h 534263"/>
              <a:gd name="connsiteX0" fmla="*/ 932 w 5389665"/>
              <a:gd name="connsiteY0" fmla="*/ 292143 h 611233"/>
              <a:gd name="connsiteX1" fmla="*/ 286848 w 5389665"/>
              <a:gd name="connsiteY1" fmla="*/ 6227 h 611233"/>
              <a:gd name="connsiteX2" fmla="*/ 5384572 w 5389665"/>
              <a:gd name="connsiteY2" fmla="*/ 0 h 611233"/>
              <a:gd name="connsiteX3" fmla="*/ 5389665 w 5389665"/>
              <a:gd name="connsiteY3" fmla="*/ 611233 h 611233"/>
              <a:gd name="connsiteX4" fmla="*/ 0 w 5389665"/>
              <a:gd name="connsiteY4" fmla="*/ 534241 h 611233"/>
              <a:gd name="connsiteX5" fmla="*/ 932 w 5389665"/>
              <a:gd name="connsiteY5" fmla="*/ 292143 h 611233"/>
              <a:gd name="connsiteX0" fmla="*/ 932 w 5389665"/>
              <a:gd name="connsiteY0" fmla="*/ 292143 h 611233"/>
              <a:gd name="connsiteX1" fmla="*/ 286848 w 5389665"/>
              <a:gd name="connsiteY1" fmla="*/ 6227 h 611233"/>
              <a:gd name="connsiteX2" fmla="*/ 5384572 w 5389665"/>
              <a:gd name="connsiteY2" fmla="*/ 0 h 611233"/>
              <a:gd name="connsiteX3" fmla="*/ 5389665 w 5389665"/>
              <a:gd name="connsiteY3" fmla="*/ 611233 h 611233"/>
              <a:gd name="connsiteX4" fmla="*/ 0 w 5389665"/>
              <a:gd name="connsiteY4" fmla="*/ 603514 h 611233"/>
              <a:gd name="connsiteX5" fmla="*/ 932 w 5389665"/>
              <a:gd name="connsiteY5" fmla="*/ 292143 h 611233"/>
              <a:gd name="connsiteX0" fmla="*/ 932 w 5389665"/>
              <a:gd name="connsiteY0" fmla="*/ 292143 h 611233"/>
              <a:gd name="connsiteX1" fmla="*/ 286848 w 5389665"/>
              <a:gd name="connsiteY1" fmla="*/ 6227 h 611233"/>
              <a:gd name="connsiteX2" fmla="*/ 4399360 w 5389665"/>
              <a:gd name="connsiteY2" fmla="*/ 0 h 611233"/>
              <a:gd name="connsiteX3" fmla="*/ 5389665 w 5389665"/>
              <a:gd name="connsiteY3" fmla="*/ 611233 h 611233"/>
              <a:gd name="connsiteX4" fmla="*/ 0 w 5389665"/>
              <a:gd name="connsiteY4" fmla="*/ 603514 h 611233"/>
              <a:gd name="connsiteX5" fmla="*/ 932 w 5389665"/>
              <a:gd name="connsiteY5" fmla="*/ 292143 h 611233"/>
              <a:gd name="connsiteX0" fmla="*/ 932 w 4419847"/>
              <a:gd name="connsiteY0" fmla="*/ 292143 h 603536"/>
              <a:gd name="connsiteX1" fmla="*/ 286848 w 4419847"/>
              <a:gd name="connsiteY1" fmla="*/ 6227 h 603536"/>
              <a:gd name="connsiteX2" fmla="*/ 4399360 w 4419847"/>
              <a:gd name="connsiteY2" fmla="*/ 0 h 603536"/>
              <a:gd name="connsiteX3" fmla="*/ 4419847 w 4419847"/>
              <a:gd name="connsiteY3" fmla="*/ 603536 h 603536"/>
              <a:gd name="connsiteX4" fmla="*/ 0 w 4419847"/>
              <a:gd name="connsiteY4" fmla="*/ 603514 h 603536"/>
              <a:gd name="connsiteX5" fmla="*/ 932 w 4419847"/>
              <a:gd name="connsiteY5" fmla="*/ 292143 h 603536"/>
              <a:gd name="connsiteX0" fmla="*/ 932 w 4401704"/>
              <a:gd name="connsiteY0" fmla="*/ 292143 h 603536"/>
              <a:gd name="connsiteX1" fmla="*/ 286848 w 4401704"/>
              <a:gd name="connsiteY1" fmla="*/ 6227 h 603536"/>
              <a:gd name="connsiteX2" fmla="*/ 4399360 w 4401704"/>
              <a:gd name="connsiteY2" fmla="*/ 0 h 603536"/>
              <a:gd name="connsiteX3" fmla="*/ 4401704 w 4401704"/>
              <a:gd name="connsiteY3" fmla="*/ 603536 h 603536"/>
              <a:gd name="connsiteX4" fmla="*/ 0 w 4401704"/>
              <a:gd name="connsiteY4" fmla="*/ 603514 h 603536"/>
              <a:gd name="connsiteX5" fmla="*/ 932 w 4401704"/>
              <a:gd name="connsiteY5" fmla="*/ 292143 h 603536"/>
              <a:gd name="connsiteX0" fmla="*/ 932 w 4399595"/>
              <a:gd name="connsiteY0" fmla="*/ 292143 h 603514"/>
              <a:gd name="connsiteX1" fmla="*/ 286848 w 4399595"/>
              <a:gd name="connsiteY1" fmla="*/ 6227 h 603514"/>
              <a:gd name="connsiteX2" fmla="*/ 4399360 w 4399595"/>
              <a:gd name="connsiteY2" fmla="*/ 0 h 603514"/>
              <a:gd name="connsiteX3" fmla="*/ 4394649 w 4399595"/>
              <a:gd name="connsiteY3" fmla="*/ 413036 h 603514"/>
              <a:gd name="connsiteX4" fmla="*/ 0 w 4399595"/>
              <a:gd name="connsiteY4" fmla="*/ 603514 h 603514"/>
              <a:gd name="connsiteX5" fmla="*/ 932 w 4399595"/>
              <a:gd name="connsiteY5" fmla="*/ 292143 h 603514"/>
              <a:gd name="connsiteX0" fmla="*/ 932 w 4399595"/>
              <a:gd name="connsiteY0" fmla="*/ 292143 h 603514"/>
              <a:gd name="connsiteX1" fmla="*/ 286848 w 4399595"/>
              <a:gd name="connsiteY1" fmla="*/ 6227 h 603514"/>
              <a:gd name="connsiteX2" fmla="*/ 4399360 w 4399595"/>
              <a:gd name="connsiteY2" fmla="*/ 0 h 603514"/>
              <a:gd name="connsiteX3" fmla="*/ 4394649 w 4399595"/>
              <a:gd name="connsiteY3" fmla="*/ 469481 h 603514"/>
              <a:gd name="connsiteX4" fmla="*/ 0 w 4399595"/>
              <a:gd name="connsiteY4" fmla="*/ 603514 h 603514"/>
              <a:gd name="connsiteX5" fmla="*/ 932 w 4399595"/>
              <a:gd name="connsiteY5" fmla="*/ 292143 h 603514"/>
              <a:gd name="connsiteX0" fmla="*/ 7988 w 4406651"/>
              <a:gd name="connsiteY0" fmla="*/ 292143 h 476514"/>
              <a:gd name="connsiteX1" fmla="*/ 293904 w 4406651"/>
              <a:gd name="connsiteY1" fmla="*/ 6227 h 476514"/>
              <a:gd name="connsiteX2" fmla="*/ 4406416 w 4406651"/>
              <a:gd name="connsiteY2" fmla="*/ 0 h 476514"/>
              <a:gd name="connsiteX3" fmla="*/ 4401705 w 4406651"/>
              <a:gd name="connsiteY3" fmla="*/ 469481 h 476514"/>
              <a:gd name="connsiteX4" fmla="*/ 0 w 4406651"/>
              <a:gd name="connsiteY4" fmla="*/ 476514 h 476514"/>
              <a:gd name="connsiteX5" fmla="*/ 7988 w 4406651"/>
              <a:gd name="connsiteY5" fmla="*/ 292143 h 476514"/>
              <a:gd name="connsiteX0" fmla="*/ 11 w 4398674"/>
              <a:gd name="connsiteY0" fmla="*/ 292143 h 476514"/>
              <a:gd name="connsiteX1" fmla="*/ 285927 w 4398674"/>
              <a:gd name="connsiteY1" fmla="*/ 6227 h 476514"/>
              <a:gd name="connsiteX2" fmla="*/ 4398439 w 4398674"/>
              <a:gd name="connsiteY2" fmla="*/ 0 h 476514"/>
              <a:gd name="connsiteX3" fmla="*/ 4393728 w 4398674"/>
              <a:gd name="connsiteY3" fmla="*/ 469481 h 476514"/>
              <a:gd name="connsiteX4" fmla="*/ 6134 w 4398674"/>
              <a:gd name="connsiteY4" fmla="*/ 476514 h 476514"/>
              <a:gd name="connsiteX5" fmla="*/ 11 w 4398674"/>
              <a:gd name="connsiteY5" fmla="*/ 292143 h 476514"/>
              <a:gd name="connsiteX0" fmla="*/ 20 w 4398683"/>
              <a:gd name="connsiteY0" fmla="*/ 292143 h 476514"/>
              <a:gd name="connsiteX1" fmla="*/ 285936 w 4398683"/>
              <a:gd name="connsiteY1" fmla="*/ 6227 h 476514"/>
              <a:gd name="connsiteX2" fmla="*/ 4398448 w 4398683"/>
              <a:gd name="connsiteY2" fmla="*/ 0 h 476514"/>
              <a:gd name="connsiteX3" fmla="*/ 4393737 w 4398683"/>
              <a:gd name="connsiteY3" fmla="*/ 469481 h 476514"/>
              <a:gd name="connsiteX4" fmla="*/ 6143 w 4398683"/>
              <a:gd name="connsiteY4" fmla="*/ 476514 h 476514"/>
              <a:gd name="connsiteX5" fmla="*/ 20 w 4398683"/>
              <a:gd name="connsiteY5" fmla="*/ 292143 h 476514"/>
              <a:gd name="connsiteX0" fmla="*/ 1103 w 4399766"/>
              <a:gd name="connsiteY0" fmla="*/ 292143 h 476514"/>
              <a:gd name="connsiteX1" fmla="*/ 287019 w 4399766"/>
              <a:gd name="connsiteY1" fmla="*/ 6227 h 476514"/>
              <a:gd name="connsiteX2" fmla="*/ 4399531 w 4399766"/>
              <a:gd name="connsiteY2" fmla="*/ 0 h 476514"/>
              <a:gd name="connsiteX3" fmla="*/ 4394820 w 4399766"/>
              <a:gd name="connsiteY3" fmla="*/ 469481 h 476514"/>
              <a:gd name="connsiteX4" fmla="*/ 1581 w 4399766"/>
              <a:gd name="connsiteY4" fmla="*/ 476514 h 476514"/>
              <a:gd name="connsiteX5" fmla="*/ 1103 w 4399766"/>
              <a:gd name="connsiteY5" fmla="*/ 292143 h 476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9766" h="476514">
                <a:moveTo>
                  <a:pt x="1103" y="292143"/>
                </a:moveTo>
                <a:cubicBezTo>
                  <a:pt x="1103" y="134236"/>
                  <a:pt x="129112" y="6227"/>
                  <a:pt x="287019" y="6227"/>
                </a:cubicBezTo>
                <a:lnTo>
                  <a:pt x="4399531" y="0"/>
                </a:lnTo>
                <a:cubicBezTo>
                  <a:pt x="4401229" y="203968"/>
                  <a:pt x="4393122" y="265513"/>
                  <a:pt x="4394820" y="469481"/>
                </a:cubicBezTo>
                <a:lnTo>
                  <a:pt x="1581" y="476514"/>
                </a:lnTo>
                <a:cubicBezTo>
                  <a:pt x="-1481" y="384328"/>
                  <a:pt x="792" y="402420"/>
                  <a:pt x="1103" y="292143"/>
                </a:cubicBezTo>
                <a:close/>
              </a:path>
            </a:pathLst>
          </a:cu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TextBox 18"/>
          <p:cNvSpPr txBox="1"/>
          <p:nvPr userDrawn="1"/>
        </p:nvSpPr>
        <p:spPr>
          <a:xfrm>
            <a:off x="8523400" y="4886895"/>
            <a:ext cx="322855" cy="215444"/>
          </a:xfrm>
          <a:prstGeom prst="rect">
            <a:avLst/>
          </a:prstGeom>
          <a:noFill/>
        </p:spPr>
        <p:txBody>
          <a:bodyPr wrap="square" rtlCol="0" anchor="t">
            <a:spAutoFit/>
          </a:bodyPr>
          <a:lstStyle/>
          <a:p>
            <a:fld id="{BBF15AE3-289C-014D-AAA6-6108CB8A5483}" type="slidenum">
              <a:rPr lang="en-US" sz="800" baseline="30000" smtClean="0">
                <a:solidFill>
                  <a:schemeClr val="tx1">
                    <a:lumMod val="50000"/>
                    <a:lumOff val="50000"/>
                  </a:schemeClr>
                </a:solidFill>
                <a:latin typeface="Arial" charset="0"/>
                <a:ea typeface="ＭＳ Ｐゴシック" charset="0"/>
                <a:cs typeface="ＭＳ Ｐゴシック" charset="0"/>
              </a:rPr>
              <a:pPr/>
              <a:t>‹#›</a:t>
            </a:fld>
            <a:r>
              <a:rPr lang="en-US" sz="1200" baseline="30000" dirty="0" smtClean="0">
                <a:solidFill>
                  <a:schemeClr val="tx1">
                    <a:lumMod val="50000"/>
                    <a:lumOff val="50000"/>
                  </a:schemeClr>
                </a:solidFill>
                <a:latin typeface="Arial" charset="0"/>
                <a:ea typeface="ＭＳ Ｐゴシック" charset="0"/>
                <a:cs typeface="ＭＳ Ｐゴシック" charset="0"/>
              </a:rPr>
              <a:t> </a:t>
            </a:r>
            <a:endParaRPr lang="en-US" sz="1200" dirty="0"/>
          </a:p>
        </p:txBody>
      </p:sp>
      <p:pic>
        <p:nvPicPr>
          <p:cNvPr id="20" name="Picture 19" descr="TP-LINK_Logo-final_gray30-02.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28217" y="4762204"/>
            <a:ext cx="782320" cy="363220"/>
          </a:xfrm>
          <a:prstGeom prst="rect">
            <a:avLst/>
          </a:prstGeom>
        </p:spPr>
      </p:pic>
      <p:sp>
        <p:nvSpPr>
          <p:cNvPr id="21" name="TextBox 20"/>
          <p:cNvSpPr txBox="1"/>
          <p:nvPr userDrawn="1"/>
        </p:nvSpPr>
        <p:spPr>
          <a:xfrm>
            <a:off x="4906451" y="4914016"/>
            <a:ext cx="2704069" cy="338554"/>
          </a:xfrm>
          <a:prstGeom prst="rect">
            <a:avLst/>
          </a:prstGeom>
          <a:noFill/>
        </p:spPr>
        <p:txBody>
          <a:bodyPr wrap="square" rtlCol="0" anchor="t">
            <a:spAutoFit/>
          </a:bodyPr>
          <a:lstStyle/>
          <a:p>
            <a:pPr algn="l">
              <a:defRPr/>
            </a:pPr>
            <a:r>
              <a:rPr lang="en-US" sz="800" baseline="30000" dirty="0" smtClean="0">
                <a:solidFill>
                  <a:schemeClr val="tx1">
                    <a:lumMod val="50000"/>
                    <a:lumOff val="50000"/>
                  </a:schemeClr>
                </a:solidFill>
                <a:latin typeface="Arial" charset="0"/>
                <a:ea typeface="ＭＳ Ｐゴシック" charset="0"/>
                <a:cs typeface="ＭＳ Ｐゴシック" charset="0"/>
              </a:rPr>
              <a:t>© 2016 TP-L</a:t>
            </a:r>
            <a:r>
              <a:rPr lang="en-US" altLang="zh-CN" sz="800" baseline="30000" dirty="0" smtClean="0">
                <a:solidFill>
                  <a:schemeClr val="tx1">
                    <a:lumMod val="50000"/>
                    <a:lumOff val="50000"/>
                  </a:schemeClr>
                </a:solidFill>
                <a:latin typeface="Arial" charset="0"/>
                <a:ea typeface="ＭＳ Ｐゴシック" charset="0"/>
                <a:cs typeface="ＭＳ Ｐゴシック" charset="0"/>
              </a:rPr>
              <a:t>ink</a:t>
            </a:r>
            <a:r>
              <a:rPr lang="en-US" sz="800" baseline="30000" dirty="0" smtClean="0">
                <a:solidFill>
                  <a:schemeClr val="tx1">
                    <a:lumMod val="50000"/>
                    <a:lumOff val="50000"/>
                  </a:schemeClr>
                </a:solidFill>
                <a:latin typeface="Arial" charset="0"/>
                <a:ea typeface="ＭＳ Ｐゴシック" charset="0"/>
                <a:cs typeface="ＭＳ Ｐゴシック" charset="0"/>
              </a:rPr>
              <a:t>, Inc. Confidential information. Not for distribution or reproduction.</a:t>
            </a:r>
            <a:endParaRPr lang="en-US" sz="800" dirty="0" smtClean="0">
              <a:solidFill>
                <a:schemeClr val="tx1">
                  <a:lumMod val="50000"/>
                  <a:lumOff val="50000"/>
                </a:schemeClr>
              </a:solidFill>
              <a:latin typeface="Arial"/>
              <a:cs typeface="Arial"/>
            </a:endParaRPr>
          </a:p>
          <a:p>
            <a:endParaRPr lang="en-US" sz="800" dirty="0"/>
          </a:p>
        </p:txBody>
      </p:sp>
      <p:sp>
        <p:nvSpPr>
          <p:cNvPr id="22" name="Text Placeholder 3"/>
          <p:cNvSpPr>
            <a:spLocks noGrp="1"/>
          </p:cNvSpPr>
          <p:nvPr>
            <p:ph type="body" sz="quarter" idx="12" hasCustomPrompt="1"/>
          </p:nvPr>
        </p:nvSpPr>
        <p:spPr>
          <a:xfrm>
            <a:off x="605036" y="386165"/>
            <a:ext cx="8094464" cy="214502"/>
          </a:xfrm>
          <a:prstGeom prst="rect">
            <a:avLst/>
          </a:prstGeom>
        </p:spPr>
        <p:txBody>
          <a:bodyPr vert="horz"/>
          <a:lstStyle>
            <a:lvl1pPr marL="0" indent="0">
              <a:buNone/>
              <a:defRPr sz="1100" b="0" i="0" u="none" baseline="0">
                <a:solidFill>
                  <a:srgbClr val="FFCC08"/>
                </a:solidFill>
                <a:latin typeface="+mj-lt"/>
              </a:defRPr>
            </a:lvl1pPr>
          </a:lstStyle>
          <a:p>
            <a:pPr lvl="0"/>
            <a:r>
              <a:rPr lang="en-US" b="0" dirty="0" smtClean="0"/>
              <a:t>AGENDA GOES HERE</a:t>
            </a:r>
            <a:endParaRPr lang="en-US" dirty="0"/>
          </a:p>
        </p:txBody>
      </p:sp>
      <p:sp>
        <p:nvSpPr>
          <p:cNvPr id="23" name="Title 1"/>
          <p:cNvSpPr>
            <a:spLocks noGrp="1"/>
          </p:cNvSpPr>
          <p:nvPr>
            <p:ph type="title" hasCustomPrompt="1"/>
          </p:nvPr>
        </p:nvSpPr>
        <p:spPr>
          <a:xfrm>
            <a:off x="583870" y="590226"/>
            <a:ext cx="8115630" cy="689010"/>
          </a:xfrm>
          <a:prstGeom prst="rect">
            <a:avLst/>
          </a:prstGeom>
          <a:ln>
            <a:noFill/>
          </a:ln>
        </p:spPr>
        <p:txBody>
          <a:bodyPr vert="horz"/>
          <a:lstStyle>
            <a:lvl1pPr algn="l">
              <a:lnSpc>
                <a:spcPct val="90000"/>
              </a:lnSpc>
              <a:defRPr sz="2000" b="1" i="0" baseline="0">
                <a:solidFill>
                  <a:srgbClr val="4ACBD6"/>
                </a:solidFill>
                <a:latin typeface="Arial"/>
                <a:cs typeface="Arial"/>
              </a:defRPr>
            </a:lvl1pPr>
          </a:lstStyle>
          <a:p>
            <a:pPr lvl="0"/>
            <a:r>
              <a:rPr lang="en-US" dirty="0" smtClean="0"/>
              <a:t>Click to Edit Headline</a:t>
            </a:r>
            <a:endParaRPr lang="en-US" dirty="0"/>
          </a:p>
        </p:txBody>
      </p:sp>
    </p:spTree>
    <p:extLst>
      <p:ext uri="{BB962C8B-B14F-4D97-AF65-F5344CB8AC3E}">
        <p14:creationId xmlns:p14="http://schemas.microsoft.com/office/powerpoint/2010/main" val="4644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ody - Chart 02">
    <p:spTree>
      <p:nvGrpSpPr>
        <p:cNvPr id="1" name=""/>
        <p:cNvGrpSpPr/>
        <p:nvPr/>
      </p:nvGrpSpPr>
      <p:grpSpPr>
        <a:xfrm>
          <a:off x="0" y="0"/>
          <a:ext cx="0" cy="0"/>
          <a:chOff x="0" y="0"/>
          <a:chExt cx="0" cy="0"/>
        </a:xfrm>
      </p:grpSpPr>
      <p:sp>
        <p:nvSpPr>
          <p:cNvPr id="12" name="Content Placeholder 6"/>
          <p:cNvSpPr>
            <a:spLocks noGrp="1"/>
          </p:cNvSpPr>
          <p:nvPr>
            <p:ph sz="quarter" idx="15" hasCustomPrompt="1"/>
          </p:nvPr>
        </p:nvSpPr>
        <p:spPr>
          <a:xfrm>
            <a:off x="5006512" y="1375703"/>
            <a:ext cx="3680291" cy="3014495"/>
          </a:xfrm>
          <a:prstGeom prst="rect">
            <a:avLst/>
          </a:prstGeom>
        </p:spPr>
        <p:txBody>
          <a:bodyPr vert="horz"/>
          <a:lstStyle>
            <a:lvl1pPr marL="0" indent="0">
              <a:lnSpc>
                <a:spcPct val="120000"/>
              </a:lnSpc>
              <a:buNone/>
              <a:defRPr sz="1400" baseline="0"/>
            </a:lvl1pPr>
          </a:lstStyle>
          <a:p>
            <a:pPr lvl="0"/>
            <a:r>
              <a:rPr lang="en-US" dirty="0" smtClean="0"/>
              <a:t>Chart Goes Here</a:t>
            </a:r>
            <a:endParaRPr lang="en-US" dirty="0"/>
          </a:p>
        </p:txBody>
      </p:sp>
      <p:sp>
        <p:nvSpPr>
          <p:cNvPr id="18" name="Text Placeholder 11"/>
          <p:cNvSpPr>
            <a:spLocks noGrp="1"/>
          </p:cNvSpPr>
          <p:nvPr>
            <p:ph type="body" sz="quarter" idx="17" hasCustomPrompt="1"/>
          </p:nvPr>
        </p:nvSpPr>
        <p:spPr>
          <a:xfrm>
            <a:off x="588105" y="2795552"/>
            <a:ext cx="4162273" cy="237737"/>
          </a:xfrm>
          <a:prstGeom prst="rect">
            <a:avLst/>
          </a:prstGeom>
        </p:spPr>
        <p:txBody>
          <a:bodyPr vert="horz" anchor="ctr"/>
          <a:lstStyle>
            <a:lvl1pPr marL="0" indent="0">
              <a:lnSpc>
                <a:spcPct val="120000"/>
              </a:lnSpc>
              <a:buNone/>
              <a:defRPr sz="1200" b="1"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Subhead</a:t>
            </a:r>
          </a:p>
        </p:txBody>
      </p:sp>
      <p:sp>
        <p:nvSpPr>
          <p:cNvPr id="19" name="Text Placeholder 11"/>
          <p:cNvSpPr>
            <a:spLocks noGrp="1"/>
          </p:cNvSpPr>
          <p:nvPr>
            <p:ph type="body" sz="quarter" idx="18" hasCustomPrompt="1"/>
          </p:nvPr>
        </p:nvSpPr>
        <p:spPr>
          <a:xfrm>
            <a:off x="588105" y="1375704"/>
            <a:ext cx="4162273" cy="237737"/>
          </a:xfrm>
          <a:prstGeom prst="rect">
            <a:avLst/>
          </a:prstGeom>
        </p:spPr>
        <p:txBody>
          <a:bodyPr vert="horz" anchor="ctr"/>
          <a:lstStyle>
            <a:lvl1pPr marL="0" indent="0">
              <a:lnSpc>
                <a:spcPct val="120000"/>
              </a:lnSpc>
              <a:buNone/>
              <a:defRPr sz="1200" b="1"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Subhead</a:t>
            </a:r>
          </a:p>
        </p:txBody>
      </p:sp>
      <p:sp>
        <p:nvSpPr>
          <p:cNvPr id="21" name="Text Placeholder 11"/>
          <p:cNvSpPr>
            <a:spLocks noGrp="1"/>
          </p:cNvSpPr>
          <p:nvPr>
            <p:ph type="body" sz="quarter" idx="19" hasCustomPrompt="1"/>
          </p:nvPr>
        </p:nvSpPr>
        <p:spPr>
          <a:xfrm>
            <a:off x="588105" y="1613530"/>
            <a:ext cx="4162273" cy="1118957"/>
          </a:xfrm>
          <a:prstGeom prst="rect">
            <a:avLst/>
          </a:prstGeom>
        </p:spPr>
        <p:txBody>
          <a:bodyPr vert="horz"/>
          <a:lstStyle>
            <a:lvl1pPr marL="0" indent="0">
              <a:lnSpc>
                <a:spcPct val="120000"/>
              </a:lnSpc>
              <a:spcBef>
                <a:spcPts val="0"/>
              </a:spcBef>
              <a:buFontTx/>
              <a:buNone/>
              <a:defRPr sz="1100" baseline="0">
                <a:solidFill>
                  <a:schemeClr val="tx1"/>
                </a:solidFill>
              </a:defRPr>
            </a:lvl1pPr>
            <a:lvl2pPr marL="182880" indent="-182880">
              <a:spcBef>
                <a:spcPts val="800"/>
              </a:spcBef>
              <a:buFont typeface="Arial"/>
              <a:buChar char="•"/>
              <a:defRPr sz="1100" baseline="0">
                <a:solidFill>
                  <a:schemeClr val="tx1"/>
                </a:solidFill>
              </a:defRPr>
            </a:lvl2pPr>
            <a:lvl3pPr marL="365760" indent="-182880">
              <a:spcBef>
                <a:spcPts val="800"/>
              </a:spcBef>
              <a:buSzPct val="100000"/>
              <a:buFont typeface="Lucida Grande"/>
              <a:buChar char="-"/>
              <a:defRPr sz="1100" baseline="0">
                <a:solidFill>
                  <a:schemeClr val="tx1"/>
                </a:solidFill>
              </a:defRPr>
            </a:lvl3pPr>
            <a:lvl4pPr marL="548640" indent="-182880">
              <a:spcBef>
                <a:spcPts val="800"/>
              </a:spcBef>
              <a:buFont typeface="Arial"/>
              <a:buChar char="•"/>
              <a:defRPr sz="1100" baseline="0">
                <a:solidFill>
                  <a:schemeClr val="tx1"/>
                </a:solidFill>
              </a:defRPr>
            </a:lvl4pPr>
            <a:lvl5pPr marL="731520" indent="-182880">
              <a:spcBef>
                <a:spcPts val="800"/>
              </a:spcBef>
              <a:buFont typeface="Lucida Grande"/>
              <a:buChar char="-"/>
              <a:defRPr sz="1100">
                <a:solidFill>
                  <a:schemeClr val="tx1"/>
                </a:solidFill>
              </a:defRPr>
            </a:lvl5pPr>
            <a:lvl6pPr marL="914400" indent="-182880">
              <a:spcBef>
                <a:spcPts val="800"/>
              </a:spcBef>
              <a:buFont typeface="Arial"/>
              <a:buChar char="•"/>
              <a:defRPr sz="1100" baseline="0"/>
            </a:lvl6pPr>
            <a:lvl7pPr marL="1097280" indent="-182880">
              <a:spcBef>
                <a:spcPts val="800"/>
              </a:spcBef>
              <a:buFont typeface="Lucida Grande"/>
              <a:buChar char="-"/>
              <a:defRPr sz="1100"/>
            </a:lvl7pPr>
            <a:lvl8pPr marL="1280160" indent="-182880">
              <a:spcBef>
                <a:spcPts val="800"/>
              </a:spcBef>
              <a:defRPr sz="1100"/>
            </a:lvl8pPr>
            <a:lvl9pPr marL="1463040" indent="-182880">
              <a:spcBef>
                <a:spcPts val="800"/>
              </a:spcBef>
              <a:buFont typeface="Lucida Grande"/>
              <a:buChar char="-"/>
              <a:defRPr sz="1100"/>
            </a:lvl9pPr>
          </a:lstStyle>
          <a:p>
            <a:pPr lvl="0"/>
            <a:r>
              <a:rPr lang="en-US" dirty="0" smtClean="0"/>
              <a:t>Text goes here. Arial / regular / size 11 / spacing 1.2 / sentence case.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postea</a:t>
            </a:r>
            <a:r>
              <a:rPr lang="en-US" dirty="0" smtClean="0"/>
              <a:t> </a:t>
            </a:r>
            <a:r>
              <a:rPr lang="en-US" dirty="0" err="1" smtClean="0"/>
              <a:t>deterruisset</a:t>
            </a:r>
            <a:r>
              <a:rPr lang="en-US" dirty="0" smtClean="0"/>
              <a:t> id </a:t>
            </a:r>
            <a:r>
              <a:rPr lang="en-US" dirty="0" err="1" smtClean="0"/>
              <a:t>eam</a:t>
            </a:r>
            <a:r>
              <a:rPr lang="en-US" dirty="0" smtClean="0"/>
              <a:t>, </a:t>
            </a:r>
            <a:r>
              <a:rPr lang="en-US" dirty="0" err="1" smtClean="0"/>
              <a:t>laudem</a:t>
            </a:r>
            <a:r>
              <a:rPr lang="en-US" dirty="0" smtClean="0"/>
              <a:t> </a:t>
            </a:r>
            <a:r>
              <a:rPr lang="en-US" dirty="0" err="1" smtClean="0"/>
              <a:t>admodum</a:t>
            </a:r>
            <a:r>
              <a:rPr lang="en-US" dirty="0" smtClean="0"/>
              <a:t> </a:t>
            </a:r>
            <a:r>
              <a:rPr lang="en-US" dirty="0" err="1" smtClean="0"/>
              <a:t>scripserit</a:t>
            </a:r>
            <a:r>
              <a:rPr lang="en-US" dirty="0" smtClean="0"/>
              <a:t> his id. </a:t>
            </a:r>
            <a:r>
              <a:rPr lang="en-US" dirty="0" err="1" smtClean="0"/>
              <a:t>Laoreet</a:t>
            </a:r>
            <a:r>
              <a:rPr lang="en-US" dirty="0" smtClean="0"/>
              <a:t> </a:t>
            </a:r>
            <a:r>
              <a:rPr lang="en-US" dirty="0" err="1" smtClean="0"/>
              <a:t>salutandi</a:t>
            </a:r>
            <a:r>
              <a:rPr lang="en-US" dirty="0" smtClean="0"/>
              <a:t> </a:t>
            </a:r>
            <a:r>
              <a:rPr lang="en-US" dirty="0" err="1" smtClean="0"/>
              <a:t>facilisis</a:t>
            </a:r>
            <a:r>
              <a:rPr lang="en-US" dirty="0" smtClean="0"/>
              <a:t> has in, </a:t>
            </a:r>
            <a:r>
              <a:rPr lang="en-US" dirty="0" err="1" smtClean="0"/>
              <a:t>quot</a:t>
            </a:r>
            <a:r>
              <a:rPr lang="en-US" dirty="0" smtClean="0"/>
              <a:t> </a:t>
            </a:r>
            <a:r>
              <a:rPr lang="en-US" dirty="0" err="1" smtClean="0"/>
              <a:t>appareat</a:t>
            </a:r>
            <a:r>
              <a:rPr lang="en-US" dirty="0" smtClean="0"/>
              <a:t> </a:t>
            </a:r>
            <a:r>
              <a:rPr lang="en-US" dirty="0" err="1" smtClean="0"/>
              <a:t>tincidunt</a:t>
            </a:r>
            <a:r>
              <a:rPr lang="en-US" dirty="0" smtClean="0"/>
              <a:t> cum in. His ne </a:t>
            </a:r>
            <a:r>
              <a:rPr lang="en-US" dirty="0" err="1" smtClean="0"/>
              <a:t>virtute</a:t>
            </a:r>
            <a:r>
              <a:rPr lang="en-US" dirty="0" smtClean="0"/>
              <a:t> </a:t>
            </a:r>
            <a:r>
              <a:rPr lang="en-US" dirty="0" err="1" smtClean="0"/>
              <a:t>omittam</a:t>
            </a:r>
            <a:r>
              <a:rPr lang="en-US" dirty="0" smtClean="0"/>
              <a:t> </a:t>
            </a:r>
            <a:r>
              <a:rPr lang="en-US" dirty="0" err="1" smtClean="0"/>
              <a:t>dignissim</a:t>
            </a:r>
            <a:r>
              <a:rPr lang="en-US" dirty="0" smtClean="0"/>
              <a:t>. </a:t>
            </a:r>
            <a:r>
              <a:rPr lang="en-US" dirty="0" err="1" smtClean="0"/>
              <a:t>Vocent</a:t>
            </a:r>
            <a:r>
              <a:rPr lang="en-US" dirty="0" smtClean="0"/>
              <a:t> </a:t>
            </a:r>
            <a:r>
              <a:rPr lang="en-US" dirty="0" err="1" smtClean="0"/>
              <a:t>menandri</a:t>
            </a:r>
            <a:r>
              <a:rPr lang="en-US" dirty="0" smtClean="0"/>
              <a:t> </a:t>
            </a:r>
            <a:r>
              <a:rPr lang="en-US" dirty="0" err="1" smtClean="0"/>
              <a:t>corrumpit</a:t>
            </a:r>
            <a:r>
              <a:rPr lang="en-US" dirty="0" smtClean="0"/>
              <a:t> </a:t>
            </a:r>
            <a:r>
              <a:rPr lang="en-US" dirty="0" err="1" smtClean="0"/>
              <a:t>eu</a:t>
            </a:r>
            <a:r>
              <a:rPr lang="en-US" dirty="0" smtClean="0"/>
              <a:t> his, ad </a:t>
            </a:r>
            <a:r>
              <a:rPr lang="en-US" dirty="0" err="1" smtClean="0"/>
              <a:t>viris</a:t>
            </a:r>
            <a:r>
              <a:rPr lang="en-US" dirty="0" smtClean="0"/>
              <a:t> </a:t>
            </a:r>
            <a:r>
              <a:rPr lang="en-US" dirty="0" err="1" smtClean="0"/>
              <a:t>suscipit</a:t>
            </a:r>
            <a:r>
              <a:rPr lang="en-US" dirty="0" smtClean="0"/>
              <a:t>.</a:t>
            </a:r>
          </a:p>
        </p:txBody>
      </p:sp>
      <p:sp>
        <p:nvSpPr>
          <p:cNvPr id="22" name="Text Placeholder 11"/>
          <p:cNvSpPr>
            <a:spLocks noGrp="1"/>
          </p:cNvSpPr>
          <p:nvPr>
            <p:ph type="body" sz="quarter" idx="20" hasCustomPrompt="1"/>
          </p:nvPr>
        </p:nvSpPr>
        <p:spPr>
          <a:xfrm>
            <a:off x="592336" y="3033288"/>
            <a:ext cx="4162273" cy="1118957"/>
          </a:xfrm>
          <a:prstGeom prst="rect">
            <a:avLst/>
          </a:prstGeom>
        </p:spPr>
        <p:txBody>
          <a:bodyPr vert="horz"/>
          <a:lstStyle>
            <a:lvl1pPr marL="0" indent="0">
              <a:lnSpc>
                <a:spcPct val="120000"/>
              </a:lnSpc>
              <a:spcBef>
                <a:spcPts val="0"/>
              </a:spcBef>
              <a:buFontTx/>
              <a:buNone/>
              <a:defRPr sz="1100" baseline="0">
                <a:solidFill>
                  <a:schemeClr val="tx1"/>
                </a:solidFill>
              </a:defRPr>
            </a:lvl1pPr>
            <a:lvl2pPr marL="182880" indent="-182880">
              <a:spcBef>
                <a:spcPts val="800"/>
              </a:spcBef>
              <a:buFont typeface="Arial"/>
              <a:buChar char="•"/>
              <a:defRPr sz="1100" baseline="0">
                <a:solidFill>
                  <a:schemeClr val="tx1"/>
                </a:solidFill>
              </a:defRPr>
            </a:lvl2pPr>
            <a:lvl3pPr marL="365760" indent="-182880">
              <a:spcBef>
                <a:spcPts val="800"/>
              </a:spcBef>
              <a:buSzPct val="100000"/>
              <a:buFont typeface="Lucida Grande"/>
              <a:buChar char="-"/>
              <a:defRPr sz="1100" baseline="0">
                <a:solidFill>
                  <a:schemeClr val="tx1"/>
                </a:solidFill>
              </a:defRPr>
            </a:lvl3pPr>
            <a:lvl4pPr marL="548640" indent="-182880">
              <a:spcBef>
                <a:spcPts val="800"/>
              </a:spcBef>
              <a:buFont typeface="Arial"/>
              <a:buChar char="•"/>
              <a:defRPr sz="1100" baseline="0">
                <a:solidFill>
                  <a:schemeClr val="tx1"/>
                </a:solidFill>
              </a:defRPr>
            </a:lvl4pPr>
            <a:lvl5pPr marL="731520" indent="-182880">
              <a:spcBef>
                <a:spcPts val="800"/>
              </a:spcBef>
              <a:buFont typeface="Lucida Grande"/>
              <a:buChar char="-"/>
              <a:defRPr sz="1100">
                <a:solidFill>
                  <a:schemeClr val="tx1"/>
                </a:solidFill>
              </a:defRPr>
            </a:lvl5pPr>
            <a:lvl6pPr marL="914400" indent="-182880">
              <a:spcBef>
                <a:spcPts val="800"/>
              </a:spcBef>
              <a:buFont typeface="Arial"/>
              <a:buChar char="•"/>
              <a:defRPr sz="1100" baseline="0"/>
            </a:lvl6pPr>
            <a:lvl7pPr marL="1097280" indent="-182880">
              <a:spcBef>
                <a:spcPts val="800"/>
              </a:spcBef>
              <a:buFont typeface="Lucida Grande"/>
              <a:buChar char="-"/>
              <a:defRPr sz="1100"/>
            </a:lvl7pPr>
            <a:lvl8pPr marL="1280160" indent="-182880">
              <a:spcBef>
                <a:spcPts val="800"/>
              </a:spcBef>
              <a:defRPr sz="1100"/>
            </a:lvl8pPr>
            <a:lvl9pPr marL="1463040" indent="-182880">
              <a:spcBef>
                <a:spcPts val="800"/>
              </a:spcBef>
              <a:buFont typeface="Lucida Grande"/>
              <a:buChar char="-"/>
              <a:defRPr sz="1100"/>
            </a:lvl9pPr>
          </a:lstStyle>
          <a:p>
            <a:pPr lvl="0"/>
            <a:r>
              <a:rPr lang="en-US" dirty="0" smtClean="0"/>
              <a:t>Text goes here. Arial / regular / size 11 / spacing 1.2 / sentence case.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postea</a:t>
            </a:r>
            <a:r>
              <a:rPr lang="en-US" dirty="0" smtClean="0"/>
              <a:t> </a:t>
            </a:r>
            <a:r>
              <a:rPr lang="en-US" dirty="0" err="1" smtClean="0"/>
              <a:t>deterruisset</a:t>
            </a:r>
            <a:r>
              <a:rPr lang="en-US" dirty="0" smtClean="0"/>
              <a:t> id </a:t>
            </a:r>
            <a:r>
              <a:rPr lang="en-US" dirty="0" err="1" smtClean="0"/>
              <a:t>eam</a:t>
            </a:r>
            <a:r>
              <a:rPr lang="en-US" dirty="0" smtClean="0"/>
              <a:t>, </a:t>
            </a:r>
            <a:r>
              <a:rPr lang="en-US" dirty="0" err="1" smtClean="0"/>
              <a:t>laudem</a:t>
            </a:r>
            <a:r>
              <a:rPr lang="en-US" dirty="0" smtClean="0"/>
              <a:t> </a:t>
            </a:r>
            <a:r>
              <a:rPr lang="en-US" dirty="0" err="1" smtClean="0"/>
              <a:t>admodum</a:t>
            </a:r>
            <a:r>
              <a:rPr lang="en-US" dirty="0" smtClean="0"/>
              <a:t> </a:t>
            </a:r>
            <a:r>
              <a:rPr lang="en-US" dirty="0" err="1" smtClean="0"/>
              <a:t>scripserit</a:t>
            </a:r>
            <a:r>
              <a:rPr lang="en-US" dirty="0" smtClean="0"/>
              <a:t> his id. </a:t>
            </a:r>
            <a:r>
              <a:rPr lang="en-US" dirty="0" err="1" smtClean="0"/>
              <a:t>Laoreet</a:t>
            </a:r>
            <a:r>
              <a:rPr lang="en-US" dirty="0" smtClean="0"/>
              <a:t> </a:t>
            </a:r>
            <a:r>
              <a:rPr lang="en-US" dirty="0" err="1" smtClean="0"/>
              <a:t>salutandi</a:t>
            </a:r>
            <a:r>
              <a:rPr lang="en-US" dirty="0" smtClean="0"/>
              <a:t> </a:t>
            </a:r>
            <a:r>
              <a:rPr lang="en-US" dirty="0" err="1" smtClean="0"/>
              <a:t>facilisis</a:t>
            </a:r>
            <a:r>
              <a:rPr lang="en-US" dirty="0" smtClean="0"/>
              <a:t> has in, </a:t>
            </a:r>
            <a:r>
              <a:rPr lang="en-US" dirty="0" err="1" smtClean="0"/>
              <a:t>quot</a:t>
            </a:r>
            <a:r>
              <a:rPr lang="en-US" dirty="0" smtClean="0"/>
              <a:t> </a:t>
            </a:r>
            <a:r>
              <a:rPr lang="en-US" dirty="0" err="1" smtClean="0"/>
              <a:t>appareat</a:t>
            </a:r>
            <a:r>
              <a:rPr lang="en-US" dirty="0" smtClean="0"/>
              <a:t> </a:t>
            </a:r>
            <a:r>
              <a:rPr lang="en-US" dirty="0" err="1" smtClean="0"/>
              <a:t>tincidunt</a:t>
            </a:r>
            <a:r>
              <a:rPr lang="en-US" dirty="0" smtClean="0"/>
              <a:t> cum in. His ne </a:t>
            </a:r>
            <a:r>
              <a:rPr lang="en-US" dirty="0" err="1" smtClean="0"/>
              <a:t>virtute</a:t>
            </a:r>
            <a:r>
              <a:rPr lang="en-US" dirty="0" smtClean="0"/>
              <a:t> </a:t>
            </a:r>
            <a:r>
              <a:rPr lang="en-US" dirty="0" err="1" smtClean="0"/>
              <a:t>omittam</a:t>
            </a:r>
            <a:r>
              <a:rPr lang="en-US" dirty="0" smtClean="0"/>
              <a:t> </a:t>
            </a:r>
            <a:r>
              <a:rPr lang="en-US" dirty="0" err="1" smtClean="0"/>
              <a:t>dignissim</a:t>
            </a:r>
            <a:r>
              <a:rPr lang="en-US" dirty="0" smtClean="0"/>
              <a:t>. </a:t>
            </a:r>
            <a:r>
              <a:rPr lang="en-US" dirty="0" err="1" smtClean="0"/>
              <a:t>Vocent</a:t>
            </a:r>
            <a:r>
              <a:rPr lang="en-US" dirty="0" smtClean="0"/>
              <a:t> </a:t>
            </a:r>
            <a:r>
              <a:rPr lang="en-US" dirty="0" err="1" smtClean="0"/>
              <a:t>menandri</a:t>
            </a:r>
            <a:r>
              <a:rPr lang="en-US" dirty="0" smtClean="0"/>
              <a:t> </a:t>
            </a:r>
            <a:r>
              <a:rPr lang="en-US" dirty="0" err="1" smtClean="0"/>
              <a:t>corrumpit</a:t>
            </a:r>
            <a:r>
              <a:rPr lang="en-US" dirty="0" smtClean="0"/>
              <a:t> </a:t>
            </a:r>
            <a:r>
              <a:rPr lang="en-US" dirty="0" err="1" smtClean="0"/>
              <a:t>eu</a:t>
            </a:r>
            <a:r>
              <a:rPr lang="en-US" dirty="0" smtClean="0"/>
              <a:t> his, ad </a:t>
            </a:r>
            <a:r>
              <a:rPr lang="en-US" dirty="0" err="1" smtClean="0"/>
              <a:t>viris</a:t>
            </a:r>
            <a:r>
              <a:rPr lang="en-US" dirty="0" smtClean="0"/>
              <a:t> </a:t>
            </a:r>
            <a:r>
              <a:rPr lang="en-US" dirty="0" err="1" smtClean="0"/>
              <a:t>suscipit</a:t>
            </a:r>
            <a:r>
              <a:rPr lang="en-US" dirty="0" smtClean="0"/>
              <a:t>.</a:t>
            </a:r>
          </a:p>
        </p:txBody>
      </p:sp>
      <p:sp>
        <p:nvSpPr>
          <p:cNvPr id="13" name="Rounded Rectangle 1"/>
          <p:cNvSpPr/>
          <p:nvPr userDrawn="1"/>
        </p:nvSpPr>
        <p:spPr>
          <a:xfrm>
            <a:off x="4750570" y="4797642"/>
            <a:ext cx="4399766" cy="357386"/>
          </a:xfrm>
          <a:custGeom>
            <a:avLst/>
            <a:gdLst>
              <a:gd name="connsiteX0" fmla="*/ 0 w 14963586"/>
              <a:gd name="connsiteY0" fmla="*/ 285916 h 1715462"/>
              <a:gd name="connsiteX1" fmla="*/ 285916 w 14963586"/>
              <a:gd name="connsiteY1" fmla="*/ 0 h 1715462"/>
              <a:gd name="connsiteX2" fmla="*/ 14677670 w 14963586"/>
              <a:gd name="connsiteY2" fmla="*/ 0 h 1715462"/>
              <a:gd name="connsiteX3" fmla="*/ 14963586 w 14963586"/>
              <a:gd name="connsiteY3" fmla="*/ 285916 h 1715462"/>
              <a:gd name="connsiteX4" fmla="*/ 14963586 w 14963586"/>
              <a:gd name="connsiteY4" fmla="*/ 1429546 h 1715462"/>
              <a:gd name="connsiteX5" fmla="*/ 14677670 w 14963586"/>
              <a:gd name="connsiteY5" fmla="*/ 1715462 h 1715462"/>
              <a:gd name="connsiteX6" fmla="*/ 285916 w 14963586"/>
              <a:gd name="connsiteY6" fmla="*/ 1715462 h 1715462"/>
              <a:gd name="connsiteX7" fmla="*/ 0 w 14963586"/>
              <a:gd name="connsiteY7" fmla="*/ 1429546 h 1715462"/>
              <a:gd name="connsiteX8" fmla="*/ 0 w 14963586"/>
              <a:gd name="connsiteY8" fmla="*/ 285916 h 1715462"/>
              <a:gd name="connsiteX0" fmla="*/ 0 w 14963586"/>
              <a:gd name="connsiteY0" fmla="*/ 285916 h 1715462"/>
              <a:gd name="connsiteX1" fmla="*/ 285916 w 14963586"/>
              <a:gd name="connsiteY1" fmla="*/ 0 h 1715462"/>
              <a:gd name="connsiteX2" fmla="*/ 6588747 w 14963586"/>
              <a:gd name="connsiteY2" fmla="*/ 0 h 1715462"/>
              <a:gd name="connsiteX3" fmla="*/ 14963586 w 14963586"/>
              <a:gd name="connsiteY3" fmla="*/ 285916 h 1715462"/>
              <a:gd name="connsiteX4" fmla="*/ 14963586 w 14963586"/>
              <a:gd name="connsiteY4" fmla="*/ 1429546 h 1715462"/>
              <a:gd name="connsiteX5" fmla="*/ 14677670 w 14963586"/>
              <a:gd name="connsiteY5" fmla="*/ 1715462 h 1715462"/>
              <a:gd name="connsiteX6" fmla="*/ 285916 w 14963586"/>
              <a:gd name="connsiteY6" fmla="*/ 1715462 h 1715462"/>
              <a:gd name="connsiteX7" fmla="*/ 0 w 14963586"/>
              <a:gd name="connsiteY7" fmla="*/ 1429546 h 1715462"/>
              <a:gd name="connsiteX8" fmla="*/ 0 w 14963586"/>
              <a:gd name="connsiteY8" fmla="*/ 285916 h 1715462"/>
              <a:gd name="connsiteX0" fmla="*/ 0 w 14963586"/>
              <a:gd name="connsiteY0" fmla="*/ 285916 h 1715462"/>
              <a:gd name="connsiteX1" fmla="*/ 285916 w 14963586"/>
              <a:gd name="connsiteY1" fmla="*/ 0 h 1715462"/>
              <a:gd name="connsiteX2" fmla="*/ 6588747 w 14963586"/>
              <a:gd name="connsiteY2" fmla="*/ 0 h 1715462"/>
              <a:gd name="connsiteX3" fmla="*/ 14963586 w 14963586"/>
              <a:gd name="connsiteY3" fmla="*/ 285916 h 1715462"/>
              <a:gd name="connsiteX4" fmla="*/ 7206817 w 14963586"/>
              <a:gd name="connsiteY4" fmla="*/ 1312315 h 1715462"/>
              <a:gd name="connsiteX5" fmla="*/ 14677670 w 14963586"/>
              <a:gd name="connsiteY5" fmla="*/ 1715462 h 1715462"/>
              <a:gd name="connsiteX6" fmla="*/ 285916 w 14963586"/>
              <a:gd name="connsiteY6" fmla="*/ 1715462 h 1715462"/>
              <a:gd name="connsiteX7" fmla="*/ 0 w 14963586"/>
              <a:gd name="connsiteY7" fmla="*/ 1429546 h 1715462"/>
              <a:gd name="connsiteX8" fmla="*/ 0 w 14963586"/>
              <a:gd name="connsiteY8" fmla="*/ 285916 h 1715462"/>
              <a:gd name="connsiteX0" fmla="*/ 0 w 14963586"/>
              <a:gd name="connsiteY0" fmla="*/ 285916 h 1715462"/>
              <a:gd name="connsiteX1" fmla="*/ 285916 w 14963586"/>
              <a:gd name="connsiteY1" fmla="*/ 0 h 1715462"/>
              <a:gd name="connsiteX2" fmla="*/ 6588747 w 14963586"/>
              <a:gd name="connsiteY2" fmla="*/ 0 h 1715462"/>
              <a:gd name="connsiteX3" fmla="*/ 14963586 w 14963586"/>
              <a:gd name="connsiteY3" fmla="*/ 285916 h 1715462"/>
              <a:gd name="connsiteX4" fmla="*/ 14677670 w 14963586"/>
              <a:gd name="connsiteY4" fmla="*/ 1715462 h 1715462"/>
              <a:gd name="connsiteX5" fmla="*/ 285916 w 14963586"/>
              <a:gd name="connsiteY5" fmla="*/ 1715462 h 1715462"/>
              <a:gd name="connsiteX6" fmla="*/ 0 w 14963586"/>
              <a:gd name="connsiteY6" fmla="*/ 1429546 h 1715462"/>
              <a:gd name="connsiteX7" fmla="*/ 0 w 14963586"/>
              <a:gd name="connsiteY7" fmla="*/ 285916 h 1715462"/>
              <a:gd name="connsiteX0" fmla="*/ 0 w 14787939"/>
              <a:gd name="connsiteY0" fmla="*/ 285916 h 1715462"/>
              <a:gd name="connsiteX1" fmla="*/ 285916 w 14787939"/>
              <a:gd name="connsiteY1" fmla="*/ 0 h 1715462"/>
              <a:gd name="connsiteX2" fmla="*/ 6588747 w 14787939"/>
              <a:gd name="connsiteY2" fmla="*/ 0 h 1715462"/>
              <a:gd name="connsiteX3" fmla="*/ 14677670 w 14787939"/>
              <a:gd name="connsiteY3" fmla="*/ 1715462 h 1715462"/>
              <a:gd name="connsiteX4" fmla="*/ 285916 w 14787939"/>
              <a:gd name="connsiteY4" fmla="*/ 1715462 h 1715462"/>
              <a:gd name="connsiteX5" fmla="*/ 0 w 14787939"/>
              <a:gd name="connsiteY5" fmla="*/ 1429546 h 1715462"/>
              <a:gd name="connsiteX6" fmla="*/ 0 w 14787939"/>
              <a:gd name="connsiteY6" fmla="*/ 285916 h 1715462"/>
              <a:gd name="connsiteX0" fmla="*/ 0 w 14787939"/>
              <a:gd name="connsiteY0" fmla="*/ 285916 h 1715462"/>
              <a:gd name="connsiteX1" fmla="*/ 285916 w 14787939"/>
              <a:gd name="connsiteY1" fmla="*/ 0 h 1715462"/>
              <a:gd name="connsiteX2" fmla="*/ 6588747 w 14787939"/>
              <a:gd name="connsiteY2" fmla="*/ 0 h 1715462"/>
              <a:gd name="connsiteX3" fmla="*/ 14677670 w 14787939"/>
              <a:gd name="connsiteY3" fmla="*/ 1715462 h 1715462"/>
              <a:gd name="connsiteX4" fmla="*/ 0 w 14787939"/>
              <a:gd name="connsiteY4" fmla="*/ 1429546 h 1715462"/>
              <a:gd name="connsiteX5" fmla="*/ 0 w 14787939"/>
              <a:gd name="connsiteY5" fmla="*/ 285916 h 1715462"/>
              <a:gd name="connsiteX0" fmla="*/ 0 w 14801719"/>
              <a:gd name="connsiteY0" fmla="*/ 285916 h 1715706"/>
              <a:gd name="connsiteX1" fmla="*/ 285916 w 14801719"/>
              <a:gd name="connsiteY1" fmla="*/ 0 h 1715706"/>
              <a:gd name="connsiteX2" fmla="*/ 6588747 w 14801719"/>
              <a:gd name="connsiteY2" fmla="*/ 0 h 1715706"/>
              <a:gd name="connsiteX3" fmla="*/ 14677670 w 14801719"/>
              <a:gd name="connsiteY3" fmla="*/ 1715462 h 1715706"/>
              <a:gd name="connsiteX4" fmla="*/ 0 w 14801719"/>
              <a:gd name="connsiteY4" fmla="*/ 1429546 h 1715706"/>
              <a:gd name="connsiteX5" fmla="*/ 0 w 14801719"/>
              <a:gd name="connsiteY5" fmla="*/ 285916 h 1715706"/>
              <a:gd name="connsiteX0" fmla="*/ 0 w 7624135"/>
              <a:gd name="connsiteY0" fmla="*/ 285916 h 1520359"/>
              <a:gd name="connsiteX1" fmla="*/ 285916 w 7624135"/>
              <a:gd name="connsiteY1" fmla="*/ 0 h 1520359"/>
              <a:gd name="connsiteX2" fmla="*/ 6588747 w 7624135"/>
              <a:gd name="connsiteY2" fmla="*/ 0 h 1520359"/>
              <a:gd name="connsiteX3" fmla="*/ 5494593 w 7624135"/>
              <a:gd name="connsiteY3" fmla="*/ 1520077 h 1520359"/>
              <a:gd name="connsiteX4" fmla="*/ 0 w 7624135"/>
              <a:gd name="connsiteY4" fmla="*/ 1429546 h 1520359"/>
              <a:gd name="connsiteX5" fmla="*/ 0 w 7624135"/>
              <a:gd name="connsiteY5" fmla="*/ 285916 h 1520359"/>
              <a:gd name="connsiteX0" fmla="*/ 0 w 6588747"/>
              <a:gd name="connsiteY0" fmla="*/ 285916 h 1520525"/>
              <a:gd name="connsiteX1" fmla="*/ 285916 w 6588747"/>
              <a:gd name="connsiteY1" fmla="*/ 0 h 1520525"/>
              <a:gd name="connsiteX2" fmla="*/ 6588747 w 6588747"/>
              <a:gd name="connsiteY2" fmla="*/ 0 h 1520525"/>
              <a:gd name="connsiteX3" fmla="*/ 5494593 w 6588747"/>
              <a:gd name="connsiteY3" fmla="*/ 1520077 h 1520525"/>
              <a:gd name="connsiteX4" fmla="*/ 0 w 6588747"/>
              <a:gd name="connsiteY4" fmla="*/ 1429546 h 1520525"/>
              <a:gd name="connsiteX5" fmla="*/ 0 w 6588747"/>
              <a:gd name="connsiteY5" fmla="*/ 285916 h 1520525"/>
              <a:gd name="connsiteX0" fmla="*/ 0 w 6588747"/>
              <a:gd name="connsiteY0" fmla="*/ 285916 h 1520077"/>
              <a:gd name="connsiteX1" fmla="*/ 285916 w 6588747"/>
              <a:gd name="connsiteY1" fmla="*/ 0 h 1520077"/>
              <a:gd name="connsiteX2" fmla="*/ 6588747 w 6588747"/>
              <a:gd name="connsiteY2" fmla="*/ 0 h 1520077"/>
              <a:gd name="connsiteX3" fmla="*/ 5494593 w 6588747"/>
              <a:gd name="connsiteY3" fmla="*/ 1520077 h 1520077"/>
              <a:gd name="connsiteX4" fmla="*/ 0 w 6588747"/>
              <a:gd name="connsiteY4" fmla="*/ 1429546 h 1520077"/>
              <a:gd name="connsiteX5" fmla="*/ 0 w 6588747"/>
              <a:gd name="connsiteY5" fmla="*/ 285916 h 1520077"/>
              <a:gd name="connsiteX0" fmla="*/ 0 w 5494593"/>
              <a:gd name="connsiteY0" fmla="*/ 285916 h 1520077"/>
              <a:gd name="connsiteX1" fmla="*/ 285916 w 5494593"/>
              <a:gd name="connsiteY1" fmla="*/ 0 h 1520077"/>
              <a:gd name="connsiteX2" fmla="*/ 5400027 w 5494593"/>
              <a:gd name="connsiteY2" fmla="*/ 10160 h 1520077"/>
              <a:gd name="connsiteX3" fmla="*/ 5494593 w 5494593"/>
              <a:gd name="connsiteY3" fmla="*/ 1520077 h 1520077"/>
              <a:gd name="connsiteX4" fmla="*/ 0 w 5494593"/>
              <a:gd name="connsiteY4" fmla="*/ 1429546 h 1520077"/>
              <a:gd name="connsiteX5" fmla="*/ 0 w 5494593"/>
              <a:gd name="connsiteY5" fmla="*/ 285916 h 1520077"/>
              <a:gd name="connsiteX0" fmla="*/ 0 w 5423473"/>
              <a:gd name="connsiteY0" fmla="*/ 285916 h 1520077"/>
              <a:gd name="connsiteX1" fmla="*/ 285916 w 5423473"/>
              <a:gd name="connsiteY1" fmla="*/ 0 h 1520077"/>
              <a:gd name="connsiteX2" fmla="*/ 5400027 w 5423473"/>
              <a:gd name="connsiteY2" fmla="*/ 10160 h 1520077"/>
              <a:gd name="connsiteX3" fmla="*/ 5423473 w 5423473"/>
              <a:gd name="connsiteY3" fmla="*/ 1520077 h 1520077"/>
              <a:gd name="connsiteX4" fmla="*/ 0 w 5423473"/>
              <a:gd name="connsiteY4" fmla="*/ 1429546 h 1520077"/>
              <a:gd name="connsiteX5" fmla="*/ 0 w 5423473"/>
              <a:gd name="connsiteY5" fmla="*/ 285916 h 1520077"/>
              <a:gd name="connsiteX0" fmla="*/ 0 w 5423473"/>
              <a:gd name="connsiteY0" fmla="*/ 285916 h 1429546"/>
              <a:gd name="connsiteX1" fmla="*/ 285916 w 5423473"/>
              <a:gd name="connsiteY1" fmla="*/ 0 h 1429546"/>
              <a:gd name="connsiteX2" fmla="*/ 5400027 w 5423473"/>
              <a:gd name="connsiteY2" fmla="*/ 10160 h 1429546"/>
              <a:gd name="connsiteX3" fmla="*/ 5423473 w 5423473"/>
              <a:gd name="connsiteY3" fmla="*/ 778397 h 1429546"/>
              <a:gd name="connsiteX4" fmla="*/ 0 w 5423473"/>
              <a:gd name="connsiteY4" fmla="*/ 1429546 h 1429546"/>
              <a:gd name="connsiteX5" fmla="*/ 0 w 5423473"/>
              <a:gd name="connsiteY5" fmla="*/ 285916 h 1429546"/>
              <a:gd name="connsiteX0" fmla="*/ 0 w 5423473"/>
              <a:gd name="connsiteY0" fmla="*/ 285916 h 778397"/>
              <a:gd name="connsiteX1" fmla="*/ 285916 w 5423473"/>
              <a:gd name="connsiteY1" fmla="*/ 0 h 778397"/>
              <a:gd name="connsiteX2" fmla="*/ 5400027 w 5423473"/>
              <a:gd name="connsiteY2" fmla="*/ 10160 h 778397"/>
              <a:gd name="connsiteX3" fmla="*/ 5423473 w 5423473"/>
              <a:gd name="connsiteY3" fmla="*/ 778397 h 778397"/>
              <a:gd name="connsiteX4" fmla="*/ 10160 w 5423473"/>
              <a:gd name="connsiteY4" fmla="*/ 616746 h 778397"/>
              <a:gd name="connsiteX5" fmla="*/ 0 w 5423473"/>
              <a:gd name="connsiteY5" fmla="*/ 285916 h 778397"/>
              <a:gd name="connsiteX0" fmla="*/ 0 w 5413313"/>
              <a:gd name="connsiteY0" fmla="*/ 285916 h 616746"/>
              <a:gd name="connsiteX1" fmla="*/ 285916 w 5413313"/>
              <a:gd name="connsiteY1" fmla="*/ 0 h 616746"/>
              <a:gd name="connsiteX2" fmla="*/ 5400027 w 5413313"/>
              <a:gd name="connsiteY2" fmla="*/ 10160 h 616746"/>
              <a:gd name="connsiteX3" fmla="*/ 5413313 w 5413313"/>
              <a:gd name="connsiteY3" fmla="*/ 605677 h 616746"/>
              <a:gd name="connsiteX4" fmla="*/ 10160 w 5413313"/>
              <a:gd name="connsiteY4" fmla="*/ 616746 h 616746"/>
              <a:gd name="connsiteX5" fmla="*/ 0 w 5413313"/>
              <a:gd name="connsiteY5" fmla="*/ 285916 h 616746"/>
              <a:gd name="connsiteX0" fmla="*/ 0 w 5413313"/>
              <a:gd name="connsiteY0" fmla="*/ 285916 h 616746"/>
              <a:gd name="connsiteX1" fmla="*/ 285916 w 5413313"/>
              <a:gd name="connsiteY1" fmla="*/ 0 h 616746"/>
              <a:gd name="connsiteX2" fmla="*/ 5400027 w 5413313"/>
              <a:gd name="connsiteY2" fmla="*/ 10160 h 616746"/>
              <a:gd name="connsiteX3" fmla="*/ 5413313 w 5413313"/>
              <a:gd name="connsiteY3" fmla="*/ 605677 h 616746"/>
              <a:gd name="connsiteX4" fmla="*/ 10160 w 5413313"/>
              <a:gd name="connsiteY4" fmla="*/ 616746 h 616746"/>
              <a:gd name="connsiteX5" fmla="*/ 0 w 5413313"/>
              <a:gd name="connsiteY5" fmla="*/ 285916 h 616746"/>
              <a:gd name="connsiteX0" fmla="*/ 0 w 5400027"/>
              <a:gd name="connsiteY0" fmla="*/ 285916 h 616746"/>
              <a:gd name="connsiteX1" fmla="*/ 285916 w 5400027"/>
              <a:gd name="connsiteY1" fmla="*/ 0 h 616746"/>
              <a:gd name="connsiteX2" fmla="*/ 5400027 w 5400027"/>
              <a:gd name="connsiteY2" fmla="*/ 10160 h 616746"/>
              <a:gd name="connsiteX3" fmla="*/ 5388733 w 5400027"/>
              <a:gd name="connsiteY3" fmla="*/ 605677 h 616746"/>
              <a:gd name="connsiteX4" fmla="*/ 10160 w 5400027"/>
              <a:gd name="connsiteY4" fmla="*/ 616746 h 616746"/>
              <a:gd name="connsiteX5" fmla="*/ 0 w 5400027"/>
              <a:gd name="connsiteY5" fmla="*/ 285916 h 616746"/>
              <a:gd name="connsiteX0" fmla="*/ 0 w 5388733"/>
              <a:gd name="connsiteY0" fmla="*/ 292143 h 622973"/>
              <a:gd name="connsiteX1" fmla="*/ 285916 w 5388733"/>
              <a:gd name="connsiteY1" fmla="*/ 6227 h 622973"/>
              <a:gd name="connsiteX2" fmla="*/ 5383640 w 5388733"/>
              <a:gd name="connsiteY2" fmla="*/ 0 h 622973"/>
              <a:gd name="connsiteX3" fmla="*/ 5388733 w 5388733"/>
              <a:gd name="connsiteY3" fmla="*/ 611904 h 622973"/>
              <a:gd name="connsiteX4" fmla="*/ 10160 w 5388733"/>
              <a:gd name="connsiteY4" fmla="*/ 622973 h 622973"/>
              <a:gd name="connsiteX5" fmla="*/ 0 w 5388733"/>
              <a:gd name="connsiteY5" fmla="*/ 292143 h 622973"/>
              <a:gd name="connsiteX0" fmla="*/ 0 w 5388733"/>
              <a:gd name="connsiteY0" fmla="*/ 292143 h 622973"/>
              <a:gd name="connsiteX1" fmla="*/ 285916 w 5388733"/>
              <a:gd name="connsiteY1" fmla="*/ 6227 h 622973"/>
              <a:gd name="connsiteX2" fmla="*/ 5383640 w 5388733"/>
              <a:gd name="connsiteY2" fmla="*/ 0 h 622973"/>
              <a:gd name="connsiteX3" fmla="*/ 5388733 w 5388733"/>
              <a:gd name="connsiteY3" fmla="*/ 611904 h 622973"/>
              <a:gd name="connsiteX4" fmla="*/ 10160 w 5388733"/>
              <a:gd name="connsiteY4" fmla="*/ 622973 h 622973"/>
              <a:gd name="connsiteX5" fmla="*/ 0 w 5388733"/>
              <a:gd name="connsiteY5" fmla="*/ 292143 h 622973"/>
              <a:gd name="connsiteX0" fmla="*/ 932 w 5389665"/>
              <a:gd name="connsiteY0" fmla="*/ 292143 h 622973"/>
              <a:gd name="connsiteX1" fmla="*/ 286848 w 5389665"/>
              <a:gd name="connsiteY1" fmla="*/ 6227 h 622973"/>
              <a:gd name="connsiteX2" fmla="*/ 5384572 w 5389665"/>
              <a:gd name="connsiteY2" fmla="*/ 0 h 622973"/>
              <a:gd name="connsiteX3" fmla="*/ 5389665 w 5389665"/>
              <a:gd name="connsiteY3" fmla="*/ 611904 h 622973"/>
              <a:gd name="connsiteX4" fmla="*/ 0 w 5389665"/>
              <a:gd name="connsiteY4" fmla="*/ 622973 h 622973"/>
              <a:gd name="connsiteX5" fmla="*/ 932 w 5389665"/>
              <a:gd name="connsiteY5" fmla="*/ 292143 h 622973"/>
              <a:gd name="connsiteX0" fmla="*/ 932 w 5389665"/>
              <a:gd name="connsiteY0" fmla="*/ 292143 h 611904"/>
              <a:gd name="connsiteX1" fmla="*/ 286848 w 5389665"/>
              <a:gd name="connsiteY1" fmla="*/ 6227 h 611904"/>
              <a:gd name="connsiteX2" fmla="*/ 5384572 w 5389665"/>
              <a:gd name="connsiteY2" fmla="*/ 0 h 611904"/>
              <a:gd name="connsiteX3" fmla="*/ 5389665 w 5389665"/>
              <a:gd name="connsiteY3" fmla="*/ 611904 h 611904"/>
              <a:gd name="connsiteX4" fmla="*/ 0 w 5389665"/>
              <a:gd name="connsiteY4" fmla="*/ 611881 h 611904"/>
              <a:gd name="connsiteX5" fmla="*/ 932 w 5389665"/>
              <a:gd name="connsiteY5" fmla="*/ 292143 h 611904"/>
              <a:gd name="connsiteX0" fmla="*/ 932 w 5389665"/>
              <a:gd name="connsiteY0" fmla="*/ 292143 h 611881"/>
              <a:gd name="connsiteX1" fmla="*/ 286848 w 5389665"/>
              <a:gd name="connsiteY1" fmla="*/ 6227 h 611881"/>
              <a:gd name="connsiteX2" fmla="*/ 5384572 w 5389665"/>
              <a:gd name="connsiteY2" fmla="*/ 0 h 611881"/>
              <a:gd name="connsiteX3" fmla="*/ 5389665 w 5389665"/>
              <a:gd name="connsiteY3" fmla="*/ 545355 h 611881"/>
              <a:gd name="connsiteX4" fmla="*/ 0 w 5389665"/>
              <a:gd name="connsiteY4" fmla="*/ 611881 h 611881"/>
              <a:gd name="connsiteX5" fmla="*/ 932 w 5389665"/>
              <a:gd name="connsiteY5" fmla="*/ 292143 h 611881"/>
              <a:gd name="connsiteX0" fmla="*/ 932 w 5389665"/>
              <a:gd name="connsiteY0" fmla="*/ 292143 h 611881"/>
              <a:gd name="connsiteX1" fmla="*/ 286848 w 5389665"/>
              <a:gd name="connsiteY1" fmla="*/ 6227 h 611881"/>
              <a:gd name="connsiteX2" fmla="*/ 5384572 w 5389665"/>
              <a:gd name="connsiteY2" fmla="*/ 0 h 611881"/>
              <a:gd name="connsiteX3" fmla="*/ 5389665 w 5389665"/>
              <a:gd name="connsiteY3" fmla="*/ 489897 h 611881"/>
              <a:gd name="connsiteX4" fmla="*/ 0 w 5389665"/>
              <a:gd name="connsiteY4" fmla="*/ 611881 h 611881"/>
              <a:gd name="connsiteX5" fmla="*/ 932 w 5389665"/>
              <a:gd name="connsiteY5" fmla="*/ 292143 h 611881"/>
              <a:gd name="connsiteX0" fmla="*/ 932 w 5389665"/>
              <a:gd name="connsiteY0" fmla="*/ 292143 h 611881"/>
              <a:gd name="connsiteX1" fmla="*/ 286848 w 5389665"/>
              <a:gd name="connsiteY1" fmla="*/ 6227 h 611881"/>
              <a:gd name="connsiteX2" fmla="*/ 5384572 w 5389665"/>
              <a:gd name="connsiteY2" fmla="*/ 0 h 611881"/>
              <a:gd name="connsiteX3" fmla="*/ 5389665 w 5389665"/>
              <a:gd name="connsiteY3" fmla="*/ 534263 h 611881"/>
              <a:gd name="connsiteX4" fmla="*/ 0 w 5389665"/>
              <a:gd name="connsiteY4" fmla="*/ 611881 h 611881"/>
              <a:gd name="connsiteX5" fmla="*/ 932 w 5389665"/>
              <a:gd name="connsiteY5" fmla="*/ 292143 h 611881"/>
              <a:gd name="connsiteX0" fmla="*/ 932 w 5389665"/>
              <a:gd name="connsiteY0" fmla="*/ 292143 h 539787"/>
              <a:gd name="connsiteX1" fmla="*/ 286848 w 5389665"/>
              <a:gd name="connsiteY1" fmla="*/ 6227 h 539787"/>
              <a:gd name="connsiteX2" fmla="*/ 5384572 w 5389665"/>
              <a:gd name="connsiteY2" fmla="*/ 0 h 539787"/>
              <a:gd name="connsiteX3" fmla="*/ 5389665 w 5389665"/>
              <a:gd name="connsiteY3" fmla="*/ 534263 h 539787"/>
              <a:gd name="connsiteX4" fmla="*/ 0 w 5389665"/>
              <a:gd name="connsiteY4" fmla="*/ 539787 h 539787"/>
              <a:gd name="connsiteX5" fmla="*/ 932 w 5389665"/>
              <a:gd name="connsiteY5" fmla="*/ 292143 h 539787"/>
              <a:gd name="connsiteX0" fmla="*/ 932 w 5389665"/>
              <a:gd name="connsiteY0" fmla="*/ 292143 h 534263"/>
              <a:gd name="connsiteX1" fmla="*/ 286848 w 5389665"/>
              <a:gd name="connsiteY1" fmla="*/ 6227 h 534263"/>
              <a:gd name="connsiteX2" fmla="*/ 5384572 w 5389665"/>
              <a:gd name="connsiteY2" fmla="*/ 0 h 534263"/>
              <a:gd name="connsiteX3" fmla="*/ 5389665 w 5389665"/>
              <a:gd name="connsiteY3" fmla="*/ 534263 h 534263"/>
              <a:gd name="connsiteX4" fmla="*/ 0 w 5389665"/>
              <a:gd name="connsiteY4" fmla="*/ 534241 h 534263"/>
              <a:gd name="connsiteX5" fmla="*/ 932 w 5389665"/>
              <a:gd name="connsiteY5" fmla="*/ 292143 h 534263"/>
              <a:gd name="connsiteX0" fmla="*/ 932 w 5389665"/>
              <a:gd name="connsiteY0" fmla="*/ 292143 h 611233"/>
              <a:gd name="connsiteX1" fmla="*/ 286848 w 5389665"/>
              <a:gd name="connsiteY1" fmla="*/ 6227 h 611233"/>
              <a:gd name="connsiteX2" fmla="*/ 5384572 w 5389665"/>
              <a:gd name="connsiteY2" fmla="*/ 0 h 611233"/>
              <a:gd name="connsiteX3" fmla="*/ 5389665 w 5389665"/>
              <a:gd name="connsiteY3" fmla="*/ 611233 h 611233"/>
              <a:gd name="connsiteX4" fmla="*/ 0 w 5389665"/>
              <a:gd name="connsiteY4" fmla="*/ 534241 h 611233"/>
              <a:gd name="connsiteX5" fmla="*/ 932 w 5389665"/>
              <a:gd name="connsiteY5" fmla="*/ 292143 h 611233"/>
              <a:gd name="connsiteX0" fmla="*/ 932 w 5389665"/>
              <a:gd name="connsiteY0" fmla="*/ 292143 h 611233"/>
              <a:gd name="connsiteX1" fmla="*/ 286848 w 5389665"/>
              <a:gd name="connsiteY1" fmla="*/ 6227 h 611233"/>
              <a:gd name="connsiteX2" fmla="*/ 5384572 w 5389665"/>
              <a:gd name="connsiteY2" fmla="*/ 0 h 611233"/>
              <a:gd name="connsiteX3" fmla="*/ 5389665 w 5389665"/>
              <a:gd name="connsiteY3" fmla="*/ 611233 h 611233"/>
              <a:gd name="connsiteX4" fmla="*/ 0 w 5389665"/>
              <a:gd name="connsiteY4" fmla="*/ 603514 h 611233"/>
              <a:gd name="connsiteX5" fmla="*/ 932 w 5389665"/>
              <a:gd name="connsiteY5" fmla="*/ 292143 h 611233"/>
              <a:gd name="connsiteX0" fmla="*/ 932 w 5389665"/>
              <a:gd name="connsiteY0" fmla="*/ 292143 h 611233"/>
              <a:gd name="connsiteX1" fmla="*/ 286848 w 5389665"/>
              <a:gd name="connsiteY1" fmla="*/ 6227 h 611233"/>
              <a:gd name="connsiteX2" fmla="*/ 4399360 w 5389665"/>
              <a:gd name="connsiteY2" fmla="*/ 0 h 611233"/>
              <a:gd name="connsiteX3" fmla="*/ 5389665 w 5389665"/>
              <a:gd name="connsiteY3" fmla="*/ 611233 h 611233"/>
              <a:gd name="connsiteX4" fmla="*/ 0 w 5389665"/>
              <a:gd name="connsiteY4" fmla="*/ 603514 h 611233"/>
              <a:gd name="connsiteX5" fmla="*/ 932 w 5389665"/>
              <a:gd name="connsiteY5" fmla="*/ 292143 h 611233"/>
              <a:gd name="connsiteX0" fmla="*/ 932 w 4419847"/>
              <a:gd name="connsiteY0" fmla="*/ 292143 h 603536"/>
              <a:gd name="connsiteX1" fmla="*/ 286848 w 4419847"/>
              <a:gd name="connsiteY1" fmla="*/ 6227 h 603536"/>
              <a:gd name="connsiteX2" fmla="*/ 4399360 w 4419847"/>
              <a:gd name="connsiteY2" fmla="*/ 0 h 603536"/>
              <a:gd name="connsiteX3" fmla="*/ 4419847 w 4419847"/>
              <a:gd name="connsiteY3" fmla="*/ 603536 h 603536"/>
              <a:gd name="connsiteX4" fmla="*/ 0 w 4419847"/>
              <a:gd name="connsiteY4" fmla="*/ 603514 h 603536"/>
              <a:gd name="connsiteX5" fmla="*/ 932 w 4419847"/>
              <a:gd name="connsiteY5" fmla="*/ 292143 h 603536"/>
              <a:gd name="connsiteX0" fmla="*/ 932 w 4401704"/>
              <a:gd name="connsiteY0" fmla="*/ 292143 h 603536"/>
              <a:gd name="connsiteX1" fmla="*/ 286848 w 4401704"/>
              <a:gd name="connsiteY1" fmla="*/ 6227 h 603536"/>
              <a:gd name="connsiteX2" fmla="*/ 4399360 w 4401704"/>
              <a:gd name="connsiteY2" fmla="*/ 0 h 603536"/>
              <a:gd name="connsiteX3" fmla="*/ 4401704 w 4401704"/>
              <a:gd name="connsiteY3" fmla="*/ 603536 h 603536"/>
              <a:gd name="connsiteX4" fmla="*/ 0 w 4401704"/>
              <a:gd name="connsiteY4" fmla="*/ 603514 h 603536"/>
              <a:gd name="connsiteX5" fmla="*/ 932 w 4401704"/>
              <a:gd name="connsiteY5" fmla="*/ 292143 h 603536"/>
              <a:gd name="connsiteX0" fmla="*/ 932 w 4399595"/>
              <a:gd name="connsiteY0" fmla="*/ 292143 h 603514"/>
              <a:gd name="connsiteX1" fmla="*/ 286848 w 4399595"/>
              <a:gd name="connsiteY1" fmla="*/ 6227 h 603514"/>
              <a:gd name="connsiteX2" fmla="*/ 4399360 w 4399595"/>
              <a:gd name="connsiteY2" fmla="*/ 0 h 603514"/>
              <a:gd name="connsiteX3" fmla="*/ 4394649 w 4399595"/>
              <a:gd name="connsiteY3" fmla="*/ 413036 h 603514"/>
              <a:gd name="connsiteX4" fmla="*/ 0 w 4399595"/>
              <a:gd name="connsiteY4" fmla="*/ 603514 h 603514"/>
              <a:gd name="connsiteX5" fmla="*/ 932 w 4399595"/>
              <a:gd name="connsiteY5" fmla="*/ 292143 h 603514"/>
              <a:gd name="connsiteX0" fmla="*/ 932 w 4399595"/>
              <a:gd name="connsiteY0" fmla="*/ 292143 h 603514"/>
              <a:gd name="connsiteX1" fmla="*/ 286848 w 4399595"/>
              <a:gd name="connsiteY1" fmla="*/ 6227 h 603514"/>
              <a:gd name="connsiteX2" fmla="*/ 4399360 w 4399595"/>
              <a:gd name="connsiteY2" fmla="*/ 0 h 603514"/>
              <a:gd name="connsiteX3" fmla="*/ 4394649 w 4399595"/>
              <a:gd name="connsiteY3" fmla="*/ 469481 h 603514"/>
              <a:gd name="connsiteX4" fmla="*/ 0 w 4399595"/>
              <a:gd name="connsiteY4" fmla="*/ 603514 h 603514"/>
              <a:gd name="connsiteX5" fmla="*/ 932 w 4399595"/>
              <a:gd name="connsiteY5" fmla="*/ 292143 h 603514"/>
              <a:gd name="connsiteX0" fmla="*/ 7988 w 4406651"/>
              <a:gd name="connsiteY0" fmla="*/ 292143 h 476514"/>
              <a:gd name="connsiteX1" fmla="*/ 293904 w 4406651"/>
              <a:gd name="connsiteY1" fmla="*/ 6227 h 476514"/>
              <a:gd name="connsiteX2" fmla="*/ 4406416 w 4406651"/>
              <a:gd name="connsiteY2" fmla="*/ 0 h 476514"/>
              <a:gd name="connsiteX3" fmla="*/ 4401705 w 4406651"/>
              <a:gd name="connsiteY3" fmla="*/ 469481 h 476514"/>
              <a:gd name="connsiteX4" fmla="*/ 0 w 4406651"/>
              <a:gd name="connsiteY4" fmla="*/ 476514 h 476514"/>
              <a:gd name="connsiteX5" fmla="*/ 7988 w 4406651"/>
              <a:gd name="connsiteY5" fmla="*/ 292143 h 476514"/>
              <a:gd name="connsiteX0" fmla="*/ 11 w 4398674"/>
              <a:gd name="connsiteY0" fmla="*/ 292143 h 476514"/>
              <a:gd name="connsiteX1" fmla="*/ 285927 w 4398674"/>
              <a:gd name="connsiteY1" fmla="*/ 6227 h 476514"/>
              <a:gd name="connsiteX2" fmla="*/ 4398439 w 4398674"/>
              <a:gd name="connsiteY2" fmla="*/ 0 h 476514"/>
              <a:gd name="connsiteX3" fmla="*/ 4393728 w 4398674"/>
              <a:gd name="connsiteY3" fmla="*/ 469481 h 476514"/>
              <a:gd name="connsiteX4" fmla="*/ 6134 w 4398674"/>
              <a:gd name="connsiteY4" fmla="*/ 476514 h 476514"/>
              <a:gd name="connsiteX5" fmla="*/ 11 w 4398674"/>
              <a:gd name="connsiteY5" fmla="*/ 292143 h 476514"/>
              <a:gd name="connsiteX0" fmla="*/ 20 w 4398683"/>
              <a:gd name="connsiteY0" fmla="*/ 292143 h 476514"/>
              <a:gd name="connsiteX1" fmla="*/ 285936 w 4398683"/>
              <a:gd name="connsiteY1" fmla="*/ 6227 h 476514"/>
              <a:gd name="connsiteX2" fmla="*/ 4398448 w 4398683"/>
              <a:gd name="connsiteY2" fmla="*/ 0 h 476514"/>
              <a:gd name="connsiteX3" fmla="*/ 4393737 w 4398683"/>
              <a:gd name="connsiteY3" fmla="*/ 469481 h 476514"/>
              <a:gd name="connsiteX4" fmla="*/ 6143 w 4398683"/>
              <a:gd name="connsiteY4" fmla="*/ 476514 h 476514"/>
              <a:gd name="connsiteX5" fmla="*/ 20 w 4398683"/>
              <a:gd name="connsiteY5" fmla="*/ 292143 h 476514"/>
              <a:gd name="connsiteX0" fmla="*/ 1103 w 4399766"/>
              <a:gd name="connsiteY0" fmla="*/ 292143 h 476514"/>
              <a:gd name="connsiteX1" fmla="*/ 287019 w 4399766"/>
              <a:gd name="connsiteY1" fmla="*/ 6227 h 476514"/>
              <a:gd name="connsiteX2" fmla="*/ 4399531 w 4399766"/>
              <a:gd name="connsiteY2" fmla="*/ 0 h 476514"/>
              <a:gd name="connsiteX3" fmla="*/ 4394820 w 4399766"/>
              <a:gd name="connsiteY3" fmla="*/ 469481 h 476514"/>
              <a:gd name="connsiteX4" fmla="*/ 1581 w 4399766"/>
              <a:gd name="connsiteY4" fmla="*/ 476514 h 476514"/>
              <a:gd name="connsiteX5" fmla="*/ 1103 w 4399766"/>
              <a:gd name="connsiteY5" fmla="*/ 292143 h 476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9766" h="476514">
                <a:moveTo>
                  <a:pt x="1103" y="292143"/>
                </a:moveTo>
                <a:cubicBezTo>
                  <a:pt x="1103" y="134236"/>
                  <a:pt x="129112" y="6227"/>
                  <a:pt x="287019" y="6227"/>
                </a:cubicBezTo>
                <a:lnTo>
                  <a:pt x="4399531" y="0"/>
                </a:lnTo>
                <a:cubicBezTo>
                  <a:pt x="4401229" y="203968"/>
                  <a:pt x="4393122" y="265513"/>
                  <a:pt x="4394820" y="469481"/>
                </a:cubicBezTo>
                <a:lnTo>
                  <a:pt x="1581" y="476514"/>
                </a:lnTo>
                <a:cubicBezTo>
                  <a:pt x="-1481" y="384328"/>
                  <a:pt x="792" y="402420"/>
                  <a:pt x="1103" y="292143"/>
                </a:cubicBezTo>
                <a:close/>
              </a:path>
            </a:pathLst>
          </a:cu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TextBox 22"/>
          <p:cNvSpPr txBox="1"/>
          <p:nvPr userDrawn="1"/>
        </p:nvSpPr>
        <p:spPr>
          <a:xfrm>
            <a:off x="8523400" y="4886895"/>
            <a:ext cx="322855" cy="215444"/>
          </a:xfrm>
          <a:prstGeom prst="rect">
            <a:avLst/>
          </a:prstGeom>
          <a:noFill/>
        </p:spPr>
        <p:txBody>
          <a:bodyPr wrap="square" rtlCol="0" anchor="t">
            <a:spAutoFit/>
          </a:bodyPr>
          <a:lstStyle/>
          <a:p>
            <a:fld id="{BBF15AE3-289C-014D-AAA6-6108CB8A5483}" type="slidenum">
              <a:rPr lang="en-US" sz="800" baseline="30000" smtClean="0">
                <a:solidFill>
                  <a:schemeClr val="tx1">
                    <a:lumMod val="50000"/>
                    <a:lumOff val="50000"/>
                  </a:schemeClr>
                </a:solidFill>
                <a:latin typeface="Arial" charset="0"/>
                <a:ea typeface="ＭＳ Ｐゴシック" charset="0"/>
                <a:cs typeface="ＭＳ Ｐゴシック" charset="0"/>
              </a:rPr>
              <a:pPr/>
              <a:t>‹#›</a:t>
            </a:fld>
            <a:r>
              <a:rPr lang="en-US" sz="1200" baseline="30000" dirty="0" smtClean="0">
                <a:solidFill>
                  <a:schemeClr val="tx1">
                    <a:lumMod val="50000"/>
                    <a:lumOff val="50000"/>
                  </a:schemeClr>
                </a:solidFill>
                <a:latin typeface="Arial" charset="0"/>
                <a:ea typeface="ＭＳ Ｐゴシック" charset="0"/>
                <a:cs typeface="ＭＳ Ｐゴシック" charset="0"/>
              </a:rPr>
              <a:t> </a:t>
            </a:r>
            <a:endParaRPr lang="en-US" sz="1200" dirty="0"/>
          </a:p>
        </p:txBody>
      </p:sp>
      <p:pic>
        <p:nvPicPr>
          <p:cNvPr id="24" name="Picture 23" descr="TP-LINK_Logo-final_gray30-02.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28217" y="4762204"/>
            <a:ext cx="782320" cy="363220"/>
          </a:xfrm>
          <a:prstGeom prst="rect">
            <a:avLst/>
          </a:prstGeom>
        </p:spPr>
      </p:pic>
      <p:sp>
        <p:nvSpPr>
          <p:cNvPr id="25" name="TextBox 24"/>
          <p:cNvSpPr txBox="1"/>
          <p:nvPr userDrawn="1"/>
        </p:nvSpPr>
        <p:spPr>
          <a:xfrm>
            <a:off x="4906451" y="4914016"/>
            <a:ext cx="2704069" cy="338554"/>
          </a:xfrm>
          <a:prstGeom prst="rect">
            <a:avLst/>
          </a:prstGeom>
          <a:noFill/>
        </p:spPr>
        <p:txBody>
          <a:bodyPr wrap="square" rtlCol="0" anchor="t">
            <a:spAutoFit/>
          </a:bodyPr>
          <a:lstStyle/>
          <a:p>
            <a:pPr algn="l">
              <a:defRPr/>
            </a:pPr>
            <a:r>
              <a:rPr lang="en-US" sz="800" baseline="30000" dirty="0" smtClean="0">
                <a:solidFill>
                  <a:schemeClr val="tx1">
                    <a:lumMod val="50000"/>
                    <a:lumOff val="50000"/>
                  </a:schemeClr>
                </a:solidFill>
                <a:latin typeface="Arial" charset="0"/>
                <a:ea typeface="ＭＳ Ｐゴシック" charset="0"/>
                <a:cs typeface="ＭＳ Ｐゴシック" charset="0"/>
              </a:rPr>
              <a:t>© 2016 TP-L</a:t>
            </a:r>
            <a:r>
              <a:rPr lang="en-US" altLang="zh-CN" sz="800" baseline="30000" dirty="0" smtClean="0">
                <a:solidFill>
                  <a:schemeClr val="tx1">
                    <a:lumMod val="50000"/>
                    <a:lumOff val="50000"/>
                  </a:schemeClr>
                </a:solidFill>
                <a:latin typeface="Arial" charset="0"/>
                <a:ea typeface="ＭＳ Ｐゴシック" charset="0"/>
                <a:cs typeface="ＭＳ Ｐゴシック" charset="0"/>
              </a:rPr>
              <a:t>ink</a:t>
            </a:r>
            <a:r>
              <a:rPr lang="en-US" sz="800" baseline="30000" dirty="0" smtClean="0">
                <a:solidFill>
                  <a:schemeClr val="tx1">
                    <a:lumMod val="50000"/>
                    <a:lumOff val="50000"/>
                  </a:schemeClr>
                </a:solidFill>
                <a:latin typeface="Arial" charset="0"/>
                <a:ea typeface="ＭＳ Ｐゴシック" charset="0"/>
                <a:cs typeface="ＭＳ Ｐゴシック" charset="0"/>
              </a:rPr>
              <a:t>, Inc. Confidential information. Not for distribution or reproduction.</a:t>
            </a:r>
            <a:endParaRPr lang="en-US" sz="800" dirty="0" smtClean="0">
              <a:solidFill>
                <a:schemeClr val="tx1">
                  <a:lumMod val="50000"/>
                  <a:lumOff val="50000"/>
                </a:schemeClr>
              </a:solidFill>
              <a:latin typeface="Arial"/>
              <a:cs typeface="Arial"/>
            </a:endParaRPr>
          </a:p>
          <a:p>
            <a:endParaRPr lang="en-US" sz="800" dirty="0"/>
          </a:p>
        </p:txBody>
      </p:sp>
      <p:sp>
        <p:nvSpPr>
          <p:cNvPr id="26" name="Text Placeholder 3"/>
          <p:cNvSpPr>
            <a:spLocks noGrp="1"/>
          </p:cNvSpPr>
          <p:nvPr>
            <p:ph type="body" sz="quarter" idx="12" hasCustomPrompt="1"/>
          </p:nvPr>
        </p:nvSpPr>
        <p:spPr>
          <a:xfrm>
            <a:off x="605036" y="386165"/>
            <a:ext cx="8094464" cy="214502"/>
          </a:xfrm>
          <a:prstGeom prst="rect">
            <a:avLst/>
          </a:prstGeom>
        </p:spPr>
        <p:txBody>
          <a:bodyPr vert="horz"/>
          <a:lstStyle>
            <a:lvl1pPr marL="0" indent="0">
              <a:buNone/>
              <a:defRPr sz="1100" b="0" i="0" u="none" baseline="0">
                <a:solidFill>
                  <a:srgbClr val="FFCC08"/>
                </a:solidFill>
                <a:latin typeface="+mj-lt"/>
              </a:defRPr>
            </a:lvl1pPr>
          </a:lstStyle>
          <a:p>
            <a:pPr lvl="0"/>
            <a:r>
              <a:rPr lang="en-US" b="0" dirty="0" smtClean="0"/>
              <a:t>AGENDA GOES HERE</a:t>
            </a:r>
            <a:endParaRPr lang="en-US" dirty="0"/>
          </a:p>
        </p:txBody>
      </p:sp>
      <p:sp>
        <p:nvSpPr>
          <p:cNvPr id="27" name="Title 1"/>
          <p:cNvSpPr>
            <a:spLocks noGrp="1"/>
          </p:cNvSpPr>
          <p:nvPr>
            <p:ph type="title" hasCustomPrompt="1"/>
          </p:nvPr>
        </p:nvSpPr>
        <p:spPr>
          <a:xfrm>
            <a:off x="583870" y="590226"/>
            <a:ext cx="8115630" cy="689010"/>
          </a:xfrm>
          <a:prstGeom prst="rect">
            <a:avLst/>
          </a:prstGeom>
          <a:ln>
            <a:noFill/>
          </a:ln>
        </p:spPr>
        <p:txBody>
          <a:bodyPr vert="horz"/>
          <a:lstStyle>
            <a:lvl1pPr algn="l">
              <a:lnSpc>
                <a:spcPct val="90000"/>
              </a:lnSpc>
              <a:defRPr sz="2000" b="1" i="0" baseline="0">
                <a:solidFill>
                  <a:srgbClr val="4ACBD6"/>
                </a:solidFill>
                <a:latin typeface="Arial"/>
                <a:cs typeface="Arial"/>
              </a:defRPr>
            </a:lvl1pPr>
          </a:lstStyle>
          <a:p>
            <a:pPr lvl="0"/>
            <a:r>
              <a:rPr lang="en-US" dirty="0" smtClean="0"/>
              <a:t>Click to Edit Headline</a:t>
            </a:r>
            <a:endParaRPr lang="en-US" dirty="0"/>
          </a:p>
        </p:txBody>
      </p:sp>
    </p:spTree>
    <p:extLst>
      <p:ext uri="{BB962C8B-B14F-4D97-AF65-F5344CB8AC3E}">
        <p14:creationId xmlns:p14="http://schemas.microsoft.com/office/powerpoint/2010/main" val="3024591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theme" Target="../theme/theme2.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81" r:id="rId1"/>
    <p:sldLayoutId id="2147493498" r:id="rId2"/>
    <p:sldLayoutId id="2147493534" r:id="rId3"/>
    <p:sldLayoutId id="2147493541" r:id="rId4"/>
    <p:sldLayoutId id="2147493504" r:id="rId5"/>
    <p:sldLayoutId id="2147493483" r:id="rId6"/>
    <p:sldLayoutId id="2147493484" r:id="rId7"/>
    <p:sldLayoutId id="2147493508" r:id="rId8"/>
    <p:sldLayoutId id="2147493510" r:id="rId9"/>
    <p:sldLayoutId id="2147493511" r:id="rId10"/>
    <p:sldLayoutId id="2147493522" r:id="rId11"/>
    <p:sldLayoutId id="2147493507" r:id="rId12"/>
    <p:sldLayoutId id="2147493543" r:id="rId13"/>
    <p:sldLayoutId id="2147493544" r:id="rId14"/>
    <p:sldLayoutId id="2147493459" r:id="rId15"/>
    <p:sldLayoutId id="2147493513" r:id="rId16"/>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endParaRPr lang="zh-CN" altLang="en-US">
              <a:solidFill>
                <a:prstClr val="black">
                  <a:tint val="75000"/>
                </a:prstClr>
              </a:solidFill>
            </a:endParaRPr>
          </a:p>
        </p:txBody>
      </p:sp>
      <p:sp>
        <p:nvSpPr>
          <p:cNvPr id="5" name="页脚占位符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4B9E97A7-14A0-4DB7-98A3-0C8F6502D3B1}" type="slidenum">
              <a:rPr lang="zh-CN" altLang="en-US" smtClean="0">
                <a:solidFill>
                  <a:prstClr val="black">
                    <a:tint val="75000"/>
                  </a:prstClr>
                </a:solidFill>
              </a:rPr>
              <a:pPr defTabSz="685800"/>
              <a:t>‹#›</a:t>
            </a:fld>
            <a:endParaRPr lang="zh-CN" altLang="en-US">
              <a:solidFill>
                <a:prstClr val="black">
                  <a:tint val="75000"/>
                </a:prstClr>
              </a:solidFill>
            </a:endParaRPr>
          </a:p>
        </p:txBody>
      </p:sp>
    </p:spTree>
    <p:extLst>
      <p:ext uri="{BB962C8B-B14F-4D97-AF65-F5344CB8AC3E}">
        <p14:creationId xmlns:p14="http://schemas.microsoft.com/office/powerpoint/2010/main" val="1199429523"/>
      </p:ext>
    </p:extLst>
  </p:cSld>
  <p:clrMap bg1="lt1" tx1="dk1" bg2="lt2" tx2="dk2" accent1="accent1" accent2="accent2" accent3="accent3" accent4="accent4" accent5="accent5" accent6="accent6" hlink="hlink" folHlink="folHlink"/>
  <p:sldLayoutIdLst>
    <p:sldLayoutId id="2147493546" r:id="rId1"/>
    <p:sldLayoutId id="2147493547" r:id="rId2"/>
    <p:sldLayoutId id="2147493548" r:id="rId3"/>
    <p:sldLayoutId id="2147493549" r:id="rId4"/>
    <p:sldLayoutId id="2147493550" r:id="rId5"/>
    <p:sldLayoutId id="2147493551" r:id="rId6"/>
    <p:sldLayoutId id="2147493552" r:id="rId7"/>
    <p:sldLayoutId id="2147493553" r:id="rId8"/>
    <p:sldLayoutId id="2147493554" r:id="rId9"/>
    <p:sldLayoutId id="2147493555" r:id="rId10"/>
    <p:sldLayoutId id="2147493556" r:id="rId11"/>
    <p:sldLayoutId id="2147493558" r:id="rId12"/>
    <p:sldLayoutId id="2147493559" r:id="rId13"/>
    <p:sldLayoutId id="2147493560" r:id="rId14"/>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0.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0.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30.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30.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0.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038972" y="3758248"/>
            <a:ext cx="1526315" cy="202303"/>
          </a:xfrm>
          <a:ln>
            <a:noFill/>
          </a:ln>
          <a:effectLst/>
        </p:spPr>
        <p:txBody>
          <a:bodyPr/>
          <a:lstStyle/>
          <a:p>
            <a:fld id="{D7E51239-9DCE-433F-BE63-633040D1C4A3}" type="datetime2">
              <a:rPr lang="zh-CN" altLang="en-US" sz="1400" b="1">
                <a:solidFill>
                  <a:schemeClr val="bg1"/>
                </a:solidFill>
              </a:rPr>
              <a:pPr/>
              <a:t>2021年1月20日</a:t>
            </a:fld>
            <a:endParaRPr lang="en-US" sz="1400" b="1" dirty="0">
              <a:solidFill>
                <a:schemeClr val="bg1"/>
              </a:solidFill>
            </a:endParaRPr>
          </a:p>
        </p:txBody>
      </p:sp>
      <p:sp>
        <p:nvSpPr>
          <p:cNvPr id="4" name="Text Placeholder 3"/>
          <p:cNvSpPr>
            <a:spLocks noGrp="1"/>
          </p:cNvSpPr>
          <p:nvPr>
            <p:ph type="body" sz="quarter" idx="12"/>
          </p:nvPr>
        </p:nvSpPr>
        <p:spPr>
          <a:xfrm>
            <a:off x="4952752" y="2797711"/>
            <a:ext cx="2712720" cy="742700"/>
          </a:xfrm>
          <a:ln>
            <a:noFill/>
          </a:ln>
          <a:effectLst/>
        </p:spPr>
        <p:txBody>
          <a:bodyPr/>
          <a:lstStyle/>
          <a:p>
            <a:r>
              <a:rPr lang="en-US" altLang="zh-CN" sz="1600" dirty="0" smtClean="0"/>
              <a:t>Java</a:t>
            </a:r>
            <a:r>
              <a:rPr lang="zh-CN" altLang="en-US" sz="1600" dirty="0" smtClean="0"/>
              <a:t>基础素质培训</a:t>
            </a:r>
            <a:r>
              <a:rPr lang="en-US" altLang="zh-CN" sz="1600" dirty="0" smtClean="0"/>
              <a:t>-</a:t>
            </a:r>
            <a:r>
              <a:rPr lang="zh-CN" altLang="en-US" sz="1600" dirty="0" smtClean="0"/>
              <a:t>第一期</a:t>
            </a:r>
            <a:endParaRPr lang="en-US" altLang="zh-CN" sz="1600" dirty="0" smtClean="0"/>
          </a:p>
          <a:p>
            <a:endParaRPr lang="en-US" sz="1600" b="0" dirty="0"/>
          </a:p>
          <a:p>
            <a:endParaRPr lang="en-US" sz="1600" dirty="0"/>
          </a:p>
        </p:txBody>
      </p:sp>
      <p:sp>
        <p:nvSpPr>
          <p:cNvPr id="5" name="标题 1"/>
          <p:cNvSpPr txBox="1">
            <a:spLocks/>
          </p:cNvSpPr>
          <p:nvPr/>
        </p:nvSpPr>
        <p:spPr>
          <a:xfrm>
            <a:off x="450079" y="1328818"/>
            <a:ext cx="7489962" cy="2387600"/>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en-US" b="1" dirty="0" smtClean="0">
                <a:solidFill>
                  <a:schemeClr val="bg1"/>
                </a:solidFill>
              </a:rPr>
              <a:t>        设计原则 </a:t>
            </a:r>
            <a:r>
              <a:rPr lang="en-US" altLang="zh-CN" b="1" dirty="0" smtClean="0">
                <a:solidFill>
                  <a:schemeClr val="bg1"/>
                </a:solidFill>
              </a:rPr>
              <a:t>/</a:t>
            </a:r>
            <a:br>
              <a:rPr lang="en-US" altLang="zh-CN" b="1" dirty="0" smtClean="0">
                <a:solidFill>
                  <a:schemeClr val="bg1"/>
                </a:solidFill>
              </a:rPr>
            </a:br>
            <a:r>
              <a:rPr lang="en-US" altLang="zh-CN" b="1" dirty="0" smtClean="0">
                <a:solidFill>
                  <a:schemeClr val="bg1"/>
                </a:solidFill>
              </a:rPr>
              <a:t>		             </a:t>
            </a:r>
            <a:r>
              <a:rPr lang="zh-CN" altLang="en-US" b="1" dirty="0" smtClean="0">
                <a:solidFill>
                  <a:schemeClr val="bg1"/>
                </a:solidFill>
              </a:rPr>
              <a:t>创建型设计模式</a:t>
            </a:r>
            <a:endParaRPr lang="zh-CN" altLang="en-US" dirty="0">
              <a:solidFill>
                <a:schemeClr val="bg1"/>
              </a:solidFill>
            </a:endParaRPr>
          </a:p>
        </p:txBody>
      </p:sp>
      <p:sp>
        <p:nvSpPr>
          <p:cNvPr id="7" name="矩形 6"/>
          <p:cNvSpPr/>
          <p:nvPr/>
        </p:nvSpPr>
        <p:spPr>
          <a:xfrm>
            <a:off x="6926715" y="3169061"/>
            <a:ext cx="543739" cy="307777"/>
          </a:xfrm>
          <a:prstGeom prst="rect">
            <a:avLst/>
          </a:prstGeom>
        </p:spPr>
        <p:txBody>
          <a:bodyPr wrap="none">
            <a:spAutoFit/>
          </a:bodyPr>
          <a:lstStyle/>
          <a:p>
            <a:r>
              <a:rPr lang="zh-CN" altLang="en-US" sz="1400" dirty="0">
                <a:solidFill>
                  <a:schemeClr val="bg1"/>
                </a:solidFill>
              </a:rPr>
              <a:t>宗羿</a:t>
            </a:r>
            <a:endParaRPr lang="en-US" altLang="zh-CN" sz="1400" dirty="0">
              <a:solidFill>
                <a:schemeClr val="bg1"/>
              </a:solidFill>
            </a:endParaRPr>
          </a:p>
        </p:txBody>
      </p:sp>
    </p:spTree>
    <p:extLst>
      <p:ext uri="{BB962C8B-B14F-4D97-AF65-F5344CB8AC3E}">
        <p14:creationId xmlns:p14="http://schemas.microsoft.com/office/powerpoint/2010/main" val="34525907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09798" y="217645"/>
            <a:ext cx="3672147" cy="418934"/>
          </a:xfrm>
        </p:spPr>
        <p:txBody>
          <a:bodyPr>
            <a:normAutofit/>
          </a:bodyPr>
          <a:lstStyle/>
          <a:p>
            <a:r>
              <a:rPr lang="zh-CN" altLang="en-US" sz="1800" dirty="0" smtClean="0">
                <a:latin typeface="微软雅黑" panose="020B0503020204020204" pitchFamily="34" charset="-122"/>
                <a:ea typeface="微软雅黑" panose="020B0503020204020204" pitchFamily="34" charset="-122"/>
              </a:rPr>
              <a:t>设计原则</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里氏替换原则</a:t>
            </a:r>
            <a:endParaRPr lang="zh-CN" altLang="en-US" sz="1800" dirty="0">
              <a:latin typeface="微软雅黑" panose="020B0503020204020204" pitchFamily="34" charset="-122"/>
              <a:ea typeface="微软雅黑" panose="020B0503020204020204" pitchFamily="34" charset="-122"/>
            </a:endParaRPr>
          </a:p>
        </p:txBody>
      </p:sp>
      <p:sp>
        <p:nvSpPr>
          <p:cNvPr id="8" name="矩形 7"/>
          <p:cNvSpPr/>
          <p:nvPr/>
        </p:nvSpPr>
        <p:spPr>
          <a:xfrm>
            <a:off x="0" y="136686"/>
            <a:ext cx="754380" cy="493414"/>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endParaRPr lang="zh-CN" altLang="en-US" sz="1350">
              <a:solidFill>
                <a:prstClr val="white"/>
              </a:solidFill>
              <a:latin typeface="等线" panose="020F0502020204030204"/>
              <a:ea typeface="等线" panose="02010600030101010101" pitchFamily="2" charset="-122"/>
            </a:endParaRPr>
          </a:p>
        </p:txBody>
      </p:sp>
      <p:sp>
        <p:nvSpPr>
          <p:cNvPr id="14" name="标题 4"/>
          <p:cNvSpPr txBox="1">
            <a:spLocks/>
          </p:cNvSpPr>
          <p:nvPr/>
        </p:nvSpPr>
        <p:spPr>
          <a:xfrm>
            <a:off x="809798" y="747385"/>
            <a:ext cx="5722620" cy="396624"/>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buFont typeface="Wingdings" panose="05000000000000000000" pitchFamily="2" charset="2"/>
              <a:buChar char="n"/>
            </a:pPr>
            <a:r>
              <a:rPr lang="zh-CN" altLang="en-US" sz="1400" b="1" dirty="0">
                <a:solidFill>
                  <a:srgbClr val="4ACBD6"/>
                </a:solidFill>
                <a:latin typeface="微软雅黑" panose="020B0503020204020204" pitchFamily="34" charset="-122"/>
                <a:ea typeface="微软雅黑" panose="020B0503020204020204" pitchFamily="34" charset="-122"/>
              </a:rPr>
              <a:t>里氏</a:t>
            </a:r>
            <a:r>
              <a:rPr lang="zh-CN" altLang="en-US" sz="1400" b="1" dirty="0" smtClean="0">
                <a:solidFill>
                  <a:srgbClr val="4ACBD6"/>
                </a:solidFill>
                <a:latin typeface="微软雅黑" panose="020B0503020204020204" pitchFamily="34" charset="-122"/>
                <a:ea typeface="微软雅黑" panose="020B0503020204020204" pitchFamily="34" charset="-122"/>
              </a:rPr>
              <a:t>替换原则</a:t>
            </a:r>
            <a:endParaRPr lang="zh-CN" altLang="en-US" sz="1400" b="1" dirty="0">
              <a:solidFill>
                <a:srgbClr val="4ACBD6"/>
              </a:solidFill>
              <a:latin typeface="微软雅黑" panose="020B0503020204020204" pitchFamily="34" charset="-122"/>
              <a:ea typeface="微软雅黑" panose="020B0503020204020204" pitchFamily="34" charset="-122"/>
            </a:endParaRPr>
          </a:p>
        </p:txBody>
      </p:sp>
      <p:sp>
        <p:nvSpPr>
          <p:cNvPr id="24" name="标题 4"/>
          <p:cNvSpPr txBox="1">
            <a:spLocks/>
          </p:cNvSpPr>
          <p:nvPr/>
        </p:nvSpPr>
        <p:spPr>
          <a:xfrm>
            <a:off x="1082118" y="1040599"/>
            <a:ext cx="6720261" cy="510273"/>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50000"/>
              </a:lnSpc>
            </a:pPr>
            <a:r>
              <a:rPr lang="zh-CN" altLang="en-US" sz="1600" b="1" dirty="0">
                <a:latin typeface="宋体" panose="02010600030101010101" pitchFamily="2" charset="-122"/>
                <a:ea typeface="宋体" panose="02010600030101010101" pitchFamily="2" charset="-122"/>
              </a:rPr>
              <a:t>所有引用基</a:t>
            </a:r>
            <a:r>
              <a:rPr lang="zh-CN" altLang="en-US" sz="1600" b="1" dirty="0" smtClean="0">
                <a:latin typeface="宋体" panose="02010600030101010101" pitchFamily="2" charset="-122"/>
                <a:ea typeface="宋体" panose="02010600030101010101" pitchFamily="2" charset="-122"/>
              </a:rPr>
              <a:t>类的</a:t>
            </a:r>
            <a:r>
              <a:rPr lang="zh-CN" altLang="en-US" sz="1600" b="1" dirty="0">
                <a:latin typeface="宋体" panose="02010600030101010101" pitchFamily="2" charset="-122"/>
                <a:ea typeface="宋体" panose="02010600030101010101" pitchFamily="2" charset="-122"/>
              </a:rPr>
              <a:t>地方必须能透明地使用其子类的对象</a:t>
            </a:r>
            <a:r>
              <a:rPr lang="zh-CN" altLang="en-US" sz="1600" b="1" dirty="0" smtClean="0">
                <a:latin typeface="宋体" panose="02010600030101010101" pitchFamily="2" charset="-122"/>
                <a:ea typeface="宋体" panose="02010600030101010101" pitchFamily="2" charset="-122"/>
              </a:rPr>
              <a:t>。在</a:t>
            </a:r>
            <a:r>
              <a:rPr lang="zh-CN" altLang="en-US" sz="1600" b="1" dirty="0">
                <a:latin typeface="宋体" panose="02010600030101010101" pitchFamily="2" charset="-122"/>
                <a:ea typeface="宋体" panose="02010600030101010101" pitchFamily="2" charset="-122"/>
              </a:rPr>
              <a:t>软件中将一个基类对象替换成它的子类对象，程序将不会产生任何错误和异常</a:t>
            </a:r>
            <a:r>
              <a:rPr lang="zh-CN" altLang="en-US" sz="1600" b="1" dirty="0" smtClean="0">
                <a:latin typeface="宋体" panose="02010600030101010101" pitchFamily="2" charset="-122"/>
                <a:ea typeface="宋体" panose="02010600030101010101" pitchFamily="2" charset="-122"/>
              </a:rPr>
              <a:t>。</a:t>
            </a:r>
            <a:endParaRPr lang="zh-CN" altLang="en-US" sz="1600" b="1" dirty="0">
              <a:latin typeface="宋体" panose="02010600030101010101" pitchFamily="2" charset="-122"/>
              <a:ea typeface="宋体" panose="02010600030101010101" pitchFamily="2" charset="-122"/>
            </a:endParaRPr>
          </a:p>
        </p:txBody>
      </p:sp>
      <p:sp>
        <p:nvSpPr>
          <p:cNvPr id="3" name="矩形 2"/>
          <p:cNvSpPr/>
          <p:nvPr/>
        </p:nvSpPr>
        <p:spPr>
          <a:xfrm>
            <a:off x="809798" y="2060433"/>
            <a:ext cx="6883109" cy="830997"/>
          </a:xfrm>
          <a:prstGeom prst="rect">
            <a:avLst/>
          </a:prstGeom>
        </p:spPr>
        <p:txBody>
          <a:bodyPr wrap="square">
            <a:spAutoFit/>
          </a:bodyPr>
          <a:lstStyle/>
          <a:p>
            <a:pPr marL="285750" indent="-285750">
              <a:buFont typeface="Wingdings" panose="05000000000000000000" pitchFamily="2" charset="2"/>
              <a:buChar char="ü"/>
            </a:pPr>
            <a:r>
              <a:rPr lang="zh-CN" altLang="en-US" sz="1600" dirty="0">
                <a:latin typeface="宋体" panose="02010600030101010101" pitchFamily="2" charset="-122"/>
                <a:ea typeface="宋体" panose="02010600030101010101" pitchFamily="2" charset="-122"/>
              </a:rPr>
              <a:t>里氏代换原则是实现开闭原则的重要方式之一，由于使用基类对象的地方都可以使用子类对象，因此在程序中尽量使用基类类型来对对象进行定义，而在运行时再确定其子类</a:t>
            </a:r>
            <a:r>
              <a:rPr lang="zh-CN" altLang="en-US" sz="1600" dirty="0" smtClean="0">
                <a:latin typeface="宋体" panose="02010600030101010101" pitchFamily="2" charset="-122"/>
                <a:ea typeface="宋体" panose="02010600030101010101" pitchFamily="2" charset="-122"/>
              </a:rPr>
              <a:t>类型，方便拓展系统功能。</a:t>
            </a:r>
            <a:endParaRPr lang="en-US" altLang="zh-CN" sz="1600" dirty="0">
              <a:latin typeface="宋体" panose="02010600030101010101" pitchFamily="2" charset="-122"/>
              <a:ea typeface="宋体" panose="02010600030101010101" pitchFamily="2" charset="-122"/>
            </a:endParaRPr>
          </a:p>
        </p:txBody>
      </p:sp>
      <p:sp>
        <p:nvSpPr>
          <p:cNvPr id="9" name="矩形 8"/>
          <p:cNvSpPr/>
          <p:nvPr/>
        </p:nvSpPr>
        <p:spPr>
          <a:xfrm>
            <a:off x="814000" y="3166810"/>
            <a:ext cx="6885453" cy="584775"/>
          </a:xfrm>
          <a:prstGeom prst="rect">
            <a:avLst/>
          </a:prstGeom>
        </p:spPr>
        <p:txBody>
          <a:bodyPr wrap="square">
            <a:spAutoFit/>
          </a:bodyPr>
          <a:lstStyle/>
          <a:p>
            <a:pPr marL="285750" indent="-285750">
              <a:buFont typeface="Wingdings" panose="05000000000000000000" pitchFamily="2" charset="2"/>
              <a:buChar char="Ø"/>
            </a:pPr>
            <a:r>
              <a:rPr lang="zh-CN" altLang="en-US" sz="1600" dirty="0" smtClean="0">
                <a:latin typeface="宋体" panose="02010600030101010101" pitchFamily="2" charset="-122"/>
                <a:ea typeface="宋体" panose="02010600030101010101" pitchFamily="2" charset="-122"/>
              </a:rPr>
              <a:t>里氏替换伴随着</a:t>
            </a:r>
            <a:r>
              <a:rPr lang="zh-CN" altLang="en-US" sz="1600" b="1" dirty="0" smtClean="0">
                <a:solidFill>
                  <a:srgbClr val="FF0000"/>
                </a:solidFill>
                <a:latin typeface="宋体" panose="02010600030101010101" pitchFamily="2" charset="-122"/>
                <a:ea typeface="宋体" panose="02010600030101010101" pitchFamily="2" charset="-122"/>
              </a:rPr>
              <a:t>继承</a:t>
            </a:r>
            <a:r>
              <a:rPr lang="zh-CN" altLang="en-US" sz="1600" dirty="0" smtClean="0">
                <a:latin typeface="宋体" panose="02010600030101010101" pitchFamily="2" charset="-122"/>
                <a:ea typeface="宋体" panose="02010600030101010101" pitchFamily="2" charset="-122"/>
              </a:rPr>
              <a:t>，继承能够提高代码</a:t>
            </a:r>
            <a:r>
              <a:rPr lang="zh-CN" altLang="en-US" sz="1600" dirty="0">
                <a:latin typeface="宋体" panose="02010600030101010101" pitchFamily="2" charset="-122"/>
                <a:ea typeface="宋体" panose="02010600030101010101" pitchFamily="2" charset="-122"/>
              </a:rPr>
              <a:t>重用性、可拓展</a:t>
            </a:r>
            <a:r>
              <a:rPr lang="zh-CN" altLang="en-US" sz="1600" dirty="0" smtClean="0">
                <a:latin typeface="宋体" panose="02010600030101010101" pitchFamily="2" charset="-122"/>
                <a:ea typeface="宋体" panose="02010600030101010101" pitchFamily="2" charset="-122"/>
              </a:rPr>
              <a:t>性，但也会增加耦合</a:t>
            </a:r>
            <a:r>
              <a:rPr lang="zh-CN" altLang="en-US" sz="1600" dirty="0">
                <a:latin typeface="宋体" panose="02010600030101010101" pitchFamily="2" charset="-122"/>
                <a:ea typeface="宋体" panose="02010600030101010101" pitchFamily="2" charset="-122"/>
              </a:rPr>
              <a:t>性、侵入性。</a:t>
            </a:r>
            <a:endParaRPr lang="en-US" altLang="zh-CN"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9854972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09798" y="217645"/>
            <a:ext cx="3672147" cy="418934"/>
          </a:xfrm>
        </p:spPr>
        <p:txBody>
          <a:bodyPr>
            <a:normAutofit/>
          </a:bodyPr>
          <a:lstStyle/>
          <a:p>
            <a:r>
              <a:rPr lang="zh-CN" altLang="en-US" sz="1800" dirty="0" smtClean="0">
                <a:latin typeface="微软雅黑" panose="020B0503020204020204" pitchFamily="34" charset="-122"/>
                <a:ea typeface="微软雅黑" panose="020B0503020204020204" pitchFamily="34" charset="-122"/>
              </a:rPr>
              <a:t>设计原则</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依赖倒转原则</a:t>
            </a:r>
            <a:endParaRPr lang="zh-CN" altLang="en-US" sz="1800" dirty="0">
              <a:latin typeface="微软雅黑" panose="020B0503020204020204" pitchFamily="34" charset="-122"/>
              <a:ea typeface="微软雅黑" panose="020B0503020204020204" pitchFamily="34" charset="-122"/>
            </a:endParaRPr>
          </a:p>
        </p:txBody>
      </p:sp>
      <p:sp>
        <p:nvSpPr>
          <p:cNvPr id="8" name="矩形 7"/>
          <p:cNvSpPr/>
          <p:nvPr/>
        </p:nvSpPr>
        <p:spPr>
          <a:xfrm>
            <a:off x="0" y="136686"/>
            <a:ext cx="754380" cy="493414"/>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endParaRPr lang="zh-CN" altLang="en-US" sz="1350">
              <a:solidFill>
                <a:prstClr val="white"/>
              </a:solidFill>
              <a:latin typeface="等线" panose="020F0502020204030204"/>
              <a:ea typeface="等线" panose="02010600030101010101" pitchFamily="2" charset="-122"/>
            </a:endParaRPr>
          </a:p>
        </p:txBody>
      </p:sp>
      <p:sp>
        <p:nvSpPr>
          <p:cNvPr id="14" name="标题 4"/>
          <p:cNvSpPr txBox="1">
            <a:spLocks/>
          </p:cNvSpPr>
          <p:nvPr/>
        </p:nvSpPr>
        <p:spPr>
          <a:xfrm>
            <a:off x="809798" y="747385"/>
            <a:ext cx="5722620" cy="396624"/>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buFont typeface="Wingdings" panose="05000000000000000000" pitchFamily="2" charset="2"/>
              <a:buChar char="n"/>
            </a:pPr>
            <a:r>
              <a:rPr lang="zh-CN" altLang="en-US" sz="1400" b="1" dirty="0">
                <a:solidFill>
                  <a:srgbClr val="4ACBD6"/>
                </a:solidFill>
                <a:latin typeface="微软雅黑" panose="020B0503020204020204" pitchFamily="34" charset="-122"/>
                <a:ea typeface="微软雅黑" panose="020B0503020204020204" pitchFamily="34" charset="-122"/>
              </a:rPr>
              <a:t>依赖</a:t>
            </a:r>
            <a:r>
              <a:rPr lang="zh-CN" altLang="en-US" sz="1400" b="1" dirty="0" smtClean="0">
                <a:solidFill>
                  <a:srgbClr val="4ACBD6"/>
                </a:solidFill>
                <a:latin typeface="微软雅黑" panose="020B0503020204020204" pitchFamily="34" charset="-122"/>
                <a:ea typeface="微软雅黑" panose="020B0503020204020204" pitchFamily="34" charset="-122"/>
              </a:rPr>
              <a:t>倒转原则</a:t>
            </a:r>
            <a:endParaRPr lang="zh-CN" altLang="en-US" sz="1400" b="1" dirty="0">
              <a:solidFill>
                <a:srgbClr val="4ACBD6"/>
              </a:solidFill>
              <a:latin typeface="微软雅黑" panose="020B0503020204020204" pitchFamily="34" charset="-122"/>
              <a:ea typeface="微软雅黑" panose="020B0503020204020204" pitchFamily="34" charset="-122"/>
            </a:endParaRPr>
          </a:p>
        </p:txBody>
      </p:sp>
      <p:sp>
        <p:nvSpPr>
          <p:cNvPr id="24" name="标题 4"/>
          <p:cNvSpPr txBox="1">
            <a:spLocks/>
          </p:cNvSpPr>
          <p:nvPr/>
        </p:nvSpPr>
        <p:spPr>
          <a:xfrm>
            <a:off x="1082118" y="1040599"/>
            <a:ext cx="6720261" cy="510273"/>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50000"/>
              </a:lnSpc>
            </a:pPr>
            <a:r>
              <a:rPr lang="zh-CN" altLang="en-US" sz="1600" b="1" dirty="0">
                <a:latin typeface="宋体" panose="02010600030101010101" pitchFamily="2" charset="-122"/>
                <a:ea typeface="宋体" panose="02010600030101010101" pitchFamily="2" charset="-122"/>
              </a:rPr>
              <a:t>抽象不应该依赖于细节，细节应当依赖于抽象。换言之，针对接口编程，而不是针对实现编程。</a:t>
            </a:r>
            <a:endParaRPr lang="en-US" altLang="zh-CN" sz="1600" b="1" dirty="0">
              <a:latin typeface="宋体" panose="02010600030101010101" pitchFamily="2" charset="-122"/>
              <a:ea typeface="宋体" panose="02010600030101010101" pitchFamily="2" charset="-122"/>
            </a:endParaRPr>
          </a:p>
          <a:p>
            <a:pPr>
              <a:lnSpc>
                <a:spcPct val="150000"/>
              </a:lnSpc>
            </a:pPr>
            <a:endParaRPr lang="zh-CN" altLang="en-US" sz="1600" b="1" dirty="0">
              <a:latin typeface="宋体" panose="02010600030101010101" pitchFamily="2" charset="-122"/>
              <a:ea typeface="宋体" panose="02010600030101010101" pitchFamily="2" charset="-122"/>
            </a:endParaRPr>
          </a:p>
        </p:txBody>
      </p:sp>
      <p:sp>
        <p:nvSpPr>
          <p:cNvPr id="3" name="矩形 2"/>
          <p:cNvSpPr/>
          <p:nvPr/>
        </p:nvSpPr>
        <p:spPr>
          <a:xfrm>
            <a:off x="809798" y="2060433"/>
            <a:ext cx="6883109" cy="830997"/>
          </a:xfrm>
          <a:prstGeom prst="rect">
            <a:avLst/>
          </a:prstGeom>
        </p:spPr>
        <p:txBody>
          <a:bodyPr wrap="square">
            <a:spAutoFit/>
          </a:bodyPr>
          <a:lstStyle/>
          <a:p>
            <a:pPr marL="285750" indent="-285750">
              <a:buFont typeface="Wingdings" panose="05000000000000000000" pitchFamily="2" charset="2"/>
              <a:buChar char="ü"/>
            </a:pPr>
            <a:r>
              <a:rPr lang="zh-CN" altLang="en-US" sz="1600" dirty="0">
                <a:latin typeface="宋体" panose="02010600030101010101" pitchFamily="2" charset="-122"/>
                <a:ea typeface="宋体" panose="02010600030101010101" pitchFamily="2" charset="-122"/>
              </a:rPr>
              <a:t>在程序代码中传递</a:t>
            </a:r>
            <a:r>
              <a:rPr lang="zh-CN" altLang="en-US" sz="1600" dirty="0" smtClean="0">
                <a:latin typeface="宋体" panose="02010600030101010101" pitchFamily="2" charset="-122"/>
                <a:ea typeface="宋体" panose="02010600030101010101" pitchFamily="2" charset="-122"/>
              </a:rPr>
              <a:t>参数或</a:t>
            </a:r>
            <a:r>
              <a:rPr lang="zh-CN" altLang="en-US" sz="1600" dirty="0">
                <a:latin typeface="宋体" panose="02010600030101010101" pitchFamily="2" charset="-122"/>
                <a:ea typeface="宋体" panose="02010600030101010101" pitchFamily="2" charset="-122"/>
              </a:rPr>
              <a:t>在关联关系中，尽量引用层次高的抽象层类，即使用接口和抽象类进行变量类型声明、参数类型声明、方法返回类型声明等。</a:t>
            </a:r>
            <a:endParaRPr lang="en-US" altLang="zh-CN" sz="1600" b="1" dirty="0">
              <a:latin typeface="宋体" panose="02010600030101010101" pitchFamily="2" charset="-122"/>
              <a:ea typeface="宋体" panose="02010600030101010101" pitchFamily="2" charset="-122"/>
            </a:endParaRPr>
          </a:p>
        </p:txBody>
      </p:sp>
      <p:sp>
        <p:nvSpPr>
          <p:cNvPr id="9" name="矩形 8"/>
          <p:cNvSpPr/>
          <p:nvPr/>
        </p:nvSpPr>
        <p:spPr>
          <a:xfrm>
            <a:off x="814000" y="3129334"/>
            <a:ext cx="6885453" cy="584775"/>
          </a:xfrm>
          <a:prstGeom prst="rect">
            <a:avLst/>
          </a:prstGeom>
        </p:spPr>
        <p:txBody>
          <a:bodyPr wrap="square">
            <a:spAutoFit/>
          </a:bodyPr>
          <a:lstStyle/>
          <a:p>
            <a:pPr marL="285750" indent="-285750">
              <a:buFont typeface="Wingdings" panose="05000000000000000000" pitchFamily="2" charset="2"/>
              <a:buChar char="Ø"/>
            </a:pPr>
            <a:r>
              <a:rPr lang="zh-CN" altLang="en-US" sz="1600" dirty="0">
                <a:latin typeface="宋体" panose="02010600030101010101" pitchFamily="2" charset="-122"/>
                <a:ea typeface="宋体" panose="02010600030101010101" pitchFamily="2" charset="-122"/>
              </a:rPr>
              <a:t>采用依赖倒转原则可以减少类间的耦合性，提高系统的稳定性，降低并行开发引起的风险，提高代码的可读性和可维护性。</a:t>
            </a:r>
            <a:endParaRPr lang="en-US" altLang="zh-CN" sz="1600" dirty="0">
              <a:latin typeface="宋体" panose="02010600030101010101" pitchFamily="2" charset="-122"/>
              <a:ea typeface="宋体" panose="02010600030101010101" pitchFamily="2" charset="-122"/>
            </a:endParaRPr>
          </a:p>
        </p:txBody>
      </p:sp>
      <p:sp>
        <p:nvSpPr>
          <p:cNvPr id="4" name="矩形 3"/>
          <p:cNvSpPr/>
          <p:nvPr/>
        </p:nvSpPr>
        <p:spPr>
          <a:xfrm>
            <a:off x="1082118" y="3952013"/>
            <a:ext cx="6472925" cy="369332"/>
          </a:xfrm>
          <a:prstGeom prst="rect">
            <a:avLst/>
          </a:prstGeom>
          <a:ln>
            <a:solidFill>
              <a:schemeClr val="accent6">
                <a:lumMod val="60000"/>
                <a:lumOff val="40000"/>
              </a:schemeClr>
            </a:solidFill>
          </a:ln>
        </p:spPr>
        <p:txBody>
          <a:bodyPr wrap="square">
            <a:spAutoFit/>
          </a:bodyPr>
          <a:lstStyle/>
          <a:p>
            <a:r>
              <a:rPr lang="zh-CN" altLang="en-US" b="1" dirty="0" smtClean="0"/>
              <a:t>开闭</a:t>
            </a:r>
            <a:r>
              <a:rPr lang="zh-CN" altLang="en-US" b="1" dirty="0"/>
              <a:t>原则是目标，里</a:t>
            </a:r>
            <a:r>
              <a:rPr lang="zh-CN" altLang="en-US" b="1" dirty="0" smtClean="0"/>
              <a:t>氏</a:t>
            </a:r>
            <a:r>
              <a:rPr lang="zh-CN" altLang="en-US" b="1" dirty="0"/>
              <a:t>替换</a:t>
            </a:r>
            <a:r>
              <a:rPr lang="zh-CN" altLang="en-US" b="1" dirty="0" smtClean="0"/>
              <a:t>原则</a:t>
            </a:r>
            <a:r>
              <a:rPr lang="zh-CN" altLang="en-US" b="1" dirty="0"/>
              <a:t>是基础，依赖倒转原则是手段</a:t>
            </a:r>
            <a:r>
              <a:rPr lang="zh-CN" altLang="en-US" dirty="0"/>
              <a:t>。</a:t>
            </a:r>
          </a:p>
        </p:txBody>
      </p:sp>
    </p:spTree>
    <p:extLst>
      <p:ext uri="{BB962C8B-B14F-4D97-AF65-F5344CB8AC3E}">
        <p14:creationId xmlns:p14="http://schemas.microsoft.com/office/powerpoint/2010/main" val="210400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09798" y="217645"/>
            <a:ext cx="3672147" cy="418934"/>
          </a:xfrm>
        </p:spPr>
        <p:txBody>
          <a:bodyPr>
            <a:normAutofit/>
          </a:bodyPr>
          <a:lstStyle/>
          <a:p>
            <a:r>
              <a:rPr lang="zh-CN" altLang="en-US" sz="1800" dirty="0" smtClean="0">
                <a:latin typeface="微软雅黑" panose="020B0503020204020204" pitchFamily="34" charset="-122"/>
                <a:ea typeface="微软雅黑" panose="020B0503020204020204" pitchFamily="34" charset="-122"/>
              </a:rPr>
              <a:t>设计原则</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依赖倒转原则</a:t>
            </a:r>
            <a:endParaRPr lang="zh-CN" altLang="en-US" sz="1800" dirty="0">
              <a:latin typeface="微软雅黑" panose="020B0503020204020204" pitchFamily="34" charset="-122"/>
              <a:ea typeface="微软雅黑" panose="020B0503020204020204" pitchFamily="34" charset="-122"/>
            </a:endParaRPr>
          </a:p>
        </p:txBody>
      </p:sp>
      <p:sp>
        <p:nvSpPr>
          <p:cNvPr id="8" name="矩形 7"/>
          <p:cNvSpPr/>
          <p:nvPr/>
        </p:nvSpPr>
        <p:spPr>
          <a:xfrm>
            <a:off x="0" y="136686"/>
            <a:ext cx="754380" cy="493414"/>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endParaRPr lang="zh-CN" altLang="en-US" sz="1350">
              <a:solidFill>
                <a:prstClr val="white"/>
              </a:solidFill>
              <a:latin typeface="等线" panose="020F0502020204030204"/>
              <a:ea typeface="等线" panose="02010600030101010101" pitchFamily="2" charset="-122"/>
            </a:endParaRPr>
          </a:p>
        </p:txBody>
      </p:sp>
      <p:sp>
        <p:nvSpPr>
          <p:cNvPr id="14" name="标题 4"/>
          <p:cNvSpPr txBox="1">
            <a:spLocks/>
          </p:cNvSpPr>
          <p:nvPr/>
        </p:nvSpPr>
        <p:spPr>
          <a:xfrm>
            <a:off x="809798" y="747385"/>
            <a:ext cx="5722620" cy="396624"/>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buFont typeface="Wingdings" panose="05000000000000000000" pitchFamily="2" charset="2"/>
              <a:buChar char="n"/>
            </a:pPr>
            <a:r>
              <a:rPr lang="zh-CN" altLang="en-US" sz="1400" b="1" dirty="0">
                <a:solidFill>
                  <a:srgbClr val="4ACBD6"/>
                </a:solidFill>
                <a:latin typeface="微软雅黑" panose="020B0503020204020204" pitchFamily="34" charset="-122"/>
                <a:ea typeface="微软雅黑" panose="020B0503020204020204" pitchFamily="34" charset="-122"/>
              </a:rPr>
              <a:t>依赖</a:t>
            </a:r>
            <a:r>
              <a:rPr lang="zh-CN" altLang="en-US" sz="1400" b="1" dirty="0" smtClean="0">
                <a:solidFill>
                  <a:srgbClr val="4ACBD6"/>
                </a:solidFill>
                <a:latin typeface="微软雅黑" panose="020B0503020204020204" pitchFamily="34" charset="-122"/>
                <a:ea typeface="微软雅黑" panose="020B0503020204020204" pitchFamily="34" charset="-122"/>
              </a:rPr>
              <a:t>倒转原则</a:t>
            </a:r>
            <a:endParaRPr lang="zh-CN" altLang="en-US" sz="1400" b="1" dirty="0">
              <a:solidFill>
                <a:srgbClr val="4ACBD6"/>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178060" y="1954811"/>
            <a:ext cx="3621833" cy="1605353"/>
          </a:xfrm>
          <a:prstGeom prst="rect">
            <a:avLst/>
          </a:prstGeom>
          <a:ln>
            <a:solidFill>
              <a:schemeClr val="tx1"/>
            </a:solidFill>
          </a:ln>
        </p:spPr>
      </p:pic>
      <p:pic>
        <p:nvPicPr>
          <p:cNvPr id="6" name="图片 5"/>
          <p:cNvPicPr>
            <a:picLocks noChangeAspect="1"/>
          </p:cNvPicPr>
          <p:nvPr/>
        </p:nvPicPr>
        <p:blipFill>
          <a:blip r:embed="rId4"/>
          <a:stretch>
            <a:fillRect/>
          </a:stretch>
        </p:blipFill>
        <p:spPr>
          <a:xfrm>
            <a:off x="4358893" y="1681747"/>
            <a:ext cx="4627710" cy="2151479"/>
          </a:xfrm>
          <a:prstGeom prst="rect">
            <a:avLst/>
          </a:prstGeom>
          <a:ln>
            <a:solidFill>
              <a:schemeClr val="tx1"/>
            </a:solidFill>
          </a:ln>
        </p:spPr>
      </p:pic>
      <p:sp>
        <p:nvSpPr>
          <p:cNvPr id="11" name="右箭头 10"/>
          <p:cNvSpPr/>
          <p:nvPr/>
        </p:nvSpPr>
        <p:spPr>
          <a:xfrm>
            <a:off x="3860947" y="2757486"/>
            <a:ext cx="437986" cy="217357"/>
          </a:xfrm>
          <a:prstGeom prst="rightArrow">
            <a:avLst/>
          </a:prstGeom>
          <a:solidFill>
            <a:schemeClr val="accent4"/>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05018" y="3679337"/>
            <a:ext cx="3412885" cy="307777"/>
          </a:xfrm>
          <a:prstGeom prst="rect">
            <a:avLst/>
          </a:prstGeom>
        </p:spPr>
        <p:txBody>
          <a:bodyPr wrap="square">
            <a:spAutoFit/>
          </a:bodyPr>
          <a:lstStyle/>
          <a:p>
            <a:r>
              <a:rPr lang="zh-CN" altLang="en-US" sz="1400" b="1" dirty="0" smtClean="0">
                <a:solidFill>
                  <a:srgbClr val="4F4F4F"/>
                </a:solidFill>
                <a:latin typeface="Times New Roman" panose="02020603050405020304" pitchFamily="18" charset="0"/>
                <a:ea typeface="宋体" panose="02010600030101010101" pitchFamily="2" charset="-122"/>
              </a:rPr>
              <a:t>依赖实现类，更改依赖时需要修改代码。</a:t>
            </a:r>
            <a:endParaRPr lang="zh-CN" altLang="en-US" sz="1400" b="1" dirty="0">
              <a:latin typeface="Times New Roman" panose="02020603050405020304" pitchFamily="18" charset="0"/>
              <a:ea typeface="宋体" panose="02010600030101010101" pitchFamily="2" charset="-122"/>
            </a:endParaRPr>
          </a:p>
        </p:txBody>
      </p:sp>
      <p:sp>
        <p:nvSpPr>
          <p:cNvPr id="13" name="矩形 12"/>
          <p:cNvSpPr/>
          <p:nvPr/>
        </p:nvSpPr>
        <p:spPr>
          <a:xfrm>
            <a:off x="4439157" y="3956803"/>
            <a:ext cx="4377241" cy="307777"/>
          </a:xfrm>
          <a:prstGeom prst="rect">
            <a:avLst/>
          </a:prstGeom>
        </p:spPr>
        <p:txBody>
          <a:bodyPr wrap="square">
            <a:spAutoFit/>
          </a:bodyPr>
          <a:lstStyle/>
          <a:p>
            <a:r>
              <a:rPr lang="zh-CN" altLang="en-US" sz="1400" b="1" dirty="0" smtClean="0">
                <a:solidFill>
                  <a:srgbClr val="4F4F4F"/>
                </a:solidFill>
                <a:latin typeface="Times New Roman" panose="02020603050405020304" pitchFamily="18" charset="0"/>
                <a:ea typeface="宋体" panose="02010600030101010101" pitchFamily="2" charset="-122"/>
              </a:rPr>
              <a:t>依赖抽象，更改依赖时可以通过配置文件的修改实现。</a:t>
            </a:r>
            <a:endParaRPr lang="en-US" altLang="zh-CN" sz="1400" b="1" dirty="0" smtClean="0">
              <a:solidFill>
                <a:srgbClr val="4F4F4F"/>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004333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09798" y="217645"/>
            <a:ext cx="3672147" cy="418934"/>
          </a:xfrm>
        </p:spPr>
        <p:txBody>
          <a:bodyPr>
            <a:normAutofit/>
          </a:bodyPr>
          <a:lstStyle/>
          <a:p>
            <a:r>
              <a:rPr lang="zh-CN" altLang="en-US" sz="1800" dirty="0" smtClean="0">
                <a:latin typeface="微软雅黑" panose="020B0503020204020204" pitchFamily="34" charset="-122"/>
                <a:ea typeface="微软雅黑" panose="020B0503020204020204" pitchFamily="34" charset="-122"/>
              </a:rPr>
              <a:t>设计原则</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接口隔离原则</a:t>
            </a:r>
            <a:endParaRPr lang="zh-CN" altLang="en-US" sz="1800" dirty="0">
              <a:latin typeface="微软雅黑" panose="020B0503020204020204" pitchFamily="34" charset="-122"/>
              <a:ea typeface="微软雅黑" panose="020B0503020204020204" pitchFamily="34" charset="-122"/>
            </a:endParaRPr>
          </a:p>
        </p:txBody>
      </p:sp>
      <p:sp>
        <p:nvSpPr>
          <p:cNvPr id="8" name="矩形 7"/>
          <p:cNvSpPr/>
          <p:nvPr/>
        </p:nvSpPr>
        <p:spPr>
          <a:xfrm>
            <a:off x="0" y="136686"/>
            <a:ext cx="754380" cy="493414"/>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endParaRPr lang="zh-CN" altLang="en-US" sz="1350">
              <a:solidFill>
                <a:prstClr val="white"/>
              </a:solidFill>
              <a:latin typeface="等线" panose="020F0502020204030204"/>
              <a:ea typeface="等线" panose="02010600030101010101" pitchFamily="2" charset="-122"/>
            </a:endParaRPr>
          </a:p>
        </p:txBody>
      </p:sp>
      <p:sp>
        <p:nvSpPr>
          <p:cNvPr id="14" name="标题 4"/>
          <p:cNvSpPr txBox="1">
            <a:spLocks/>
          </p:cNvSpPr>
          <p:nvPr/>
        </p:nvSpPr>
        <p:spPr>
          <a:xfrm>
            <a:off x="809798" y="747385"/>
            <a:ext cx="5722620" cy="396624"/>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buFont typeface="Wingdings" panose="05000000000000000000" pitchFamily="2" charset="2"/>
              <a:buChar char="n"/>
            </a:pPr>
            <a:r>
              <a:rPr lang="zh-CN" altLang="en-US" sz="1400" b="1" dirty="0" smtClean="0">
                <a:solidFill>
                  <a:srgbClr val="4ACBD6"/>
                </a:solidFill>
                <a:latin typeface="微软雅黑" panose="020B0503020204020204" pitchFamily="34" charset="-122"/>
                <a:ea typeface="微软雅黑" panose="020B0503020204020204" pitchFamily="34" charset="-122"/>
              </a:rPr>
              <a:t>接口隔离原则</a:t>
            </a:r>
            <a:endParaRPr lang="zh-CN" altLang="en-US" sz="1400" b="1" dirty="0">
              <a:solidFill>
                <a:srgbClr val="4ACBD6"/>
              </a:solidFill>
              <a:latin typeface="微软雅黑" panose="020B0503020204020204" pitchFamily="34" charset="-122"/>
              <a:ea typeface="微软雅黑" panose="020B0503020204020204" pitchFamily="34" charset="-122"/>
            </a:endParaRPr>
          </a:p>
        </p:txBody>
      </p:sp>
      <p:sp>
        <p:nvSpPr>
          <p:cNvPr id="24" name="标题 4"/>
          <p:cNvSpPr txBox="1">
            <a:spLocks/>
          </p:cNvSpPr>
          <p:nvPr/>
        </p:nvSpPr>
        <p:spPr>
          <a:xfrm>
            <a:off x="1082118" y="1040599"/>
            <a:ext cx="6720261" cy="510273"/>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50000"/>
              </a:lnSpc>
            </a:pPr>
            <a:r>
              <a:rPr lang="zh-CN" altLang="en-US" sz="1600" b="1" dirty="0" smtClean="0">
                <a:latin typeface="宋体" panose="02010600030101010101" pitchFamily="2" charset="-122"/>
                <a:ea typeface="宋体" panose="02010600030101010101" pitchFamily="2" charset="-122"/>
              </a:rPr>
              <a:t>客户端</a:t>
            </a:r>
            <a:r>
              <a:rPr lang="zh-CN" altLang="en-US" sz="1600" b="1" dirty="0">
                <a:latin typeface="宋体" panose="02010600030101010101" pitchFamily="2" charset="-122"/>
                <a:ea typeface="宋体" panose="02010600030101010101" pitchFamily="2" charset="-122"/>
              </a:rPr>
              <a:t>不应该依赖那些它不需要的接口</a:t>
            </a:r>
            <a:r>
              <a:rPr lang="zh-CN" altLang="en-US" sz="1600" b="1" dirty="0" smtClean="0">
                <a:latin typeface="宋体" panose="02010600030101010101" pitchFamily="2" charset="-122"/>
                <a:ea typeface="宋体" panose="02010600030101010101" pitchFamily="2" charset="-122"/>
              </a:rPr>
              <a:t>。</a:t>
            </a:r>
            <a:endParaRPr lang="zh-CN" altLang="en-US" sz="1600" b="1" dirty="0">
              <a:latin typeface="宋体" panose="02010600030101010101" pitchFamily="2" charset="-122"/>
              <a:ea typeface="宋体" panose="02010600030101010101" pitchFamily="2" charset="-122"/>
            </a:endParaRPr>
          </a:p>
        </p:txBody>
      </p:sp>
      <p:sp>
        <p:nvSpPr>
          <p:cNvPr id="3" name="矩形 2"/>
          <p:cNvSpPr/>
          <p:nvPr/>
        </p:nvSpPr>
        <p:spPr>
          <a:xfrm>
            <a:off x="809798" y="2060433"/>
            <a:ext cx="6883109" cy="830997"/>
          </a:xfrm>
          <a:prstGeom prst="rect">
            <a:avLst/>
          </a:prstGeom>
        </p:spPr>
        <p:txBody>
          <a:bodyPr wrap="square">
            <a:spAutoFit/>
          </a:bodyPr>
          <a:lstStyle/>
          <a:p>
            <a:pPr marL="285750" indent="-285750">
              <a:buFont typeface="Wingdings" panose="05000000000000000000" pitchFamily="2" charset="2"/>
              <a:buChar char="ü"/>
            </a:pPr>
            <a:r>
              <a:rPr lang="zh-CN" altLang="en-US" sz="1600" dirty="0">
                <a:latin typeface="宋体" panose="02010600030101010101" pitchFamily="2" charset="-122"/>
                <a:ea typeface="宋体" panose="02010600030101010101" pitchFamily="2" charset="-122"/>
              </a:rPr>
              <a:t>注意控制接口的粒度，接口不能太小，如果太小会导致系统中接口泛滥，不利于维护；接口也不能太大，太大的接口将违背接口隔离原则，灵活性</a:t>
            </a:r>
            <a:r>
              <a:rPr lang="zh-CN" altLang="en-US" sz="1600" dirty="0" smtClean="0">
                <a:latin typeface="宋体" panose="02010600030101010101" pitchFamily="2" charset="-122"/>
                <a:ea typeface="宋体" panose="02010600030101010101" pitchFamily="2" charset="-122"/>
              </a:rPr>
              <a:t>较差。</a:t>
            </a:r>
            <a:endParaRPr lang="en-US" altLang="zh-CN" sz="1600" b="1" dirty="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3"/>
          <a:stretch>
            <a:fillRect/>
          </a:stretch>
        </p:blipFill>
        <p:spPr>
          <a:xfrm>
            <a:off x="857682" y="3158103"/>
            <a:ext cx="7248525" cy="485775"/>
          </a:xfrm>
          <a:prstGeom prst="rect">
            <a:avLst/>
          </a:prstGeom>
        </p:spPr>
      </p:pic>
      <p:sp>
        <p:nvSpPr>
          <p:cNvPr id="5" name="矩形 4"/>
          <p:cNvSpPr/>
          <p:nvPr/>
        </p:nvSpPr>
        <p:spPr>
          <a:xfrm>
            <a:off x="809798" y="1674809"/>
            <a:ext cx="4572000" cy="338554"/>
          </a:xfrm>
          <a:prstGeom prst="rect">
            <a:avLst/>
          </a:prstGeom>
        </p:spPr>
        <p:txBody>
          <a:bodyPr>
            <a:spAutoFit/>
          </a:bodyPr>
          <a:lstStyle/>
          <a:p>
            <a:pPr marL="285750" indent="-285750">
              <a:buFont typeface="Wingdings" panose="05000000000000000000" pitchFamily="2" charset="2"/>
              <a:buChar char="ü"/>
            </a:pPr>
            <a:r>
              <a:rPr lang="zh-CN" altLang="en-US" sz="1600" dirty="0">
                <a:latin typeface="宋体" panose="02010600030101010101" pitchFamily="2" charset="-122"/>
                <a:ea typeface="宋体" panose="02010600030101010101" pitchFamily="2" charset="-122"/>
              </a:rPr>
              <a:t>使用多个专门的接口，而不使用单一的总接口。</a:t>
            </a:r>
            <a:endParaRPr lang="zh-CN" altLang="en-US" sz="1600" dirty="0"/>
          </a:p>
        </p:txBody>
      </p:sp>
    </p:spTree>
    <p:extLst>
      <p:ext uri="{BB962C8B-B14F-4D97-AF65-F5344CB8AC3E}">
        <p14:creationId xmlns:p14="http://schemas.microsoft.com/office/powerpoint/2010/main" val="810180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09798" y="217645"/>
            <a:ext cx="3672147" cy="418934"/>
          </a:xfrm>
        </p:spPr>
        <p:txBody>
          <a:bodyPr>
            <a:normAutofit/>
          </a:bodyPr>
          <a:lstStyle/>
          <a:p>
            <a:r>
              <a:rPr lang="zh-CN" altLang="en-US" sz="1800" dirty="0" smtClean="0">
                <a:latin typeface="微软雅黑" panose="020B0503020204020204" pitchFamily="34" charset="-122"/>
                <a:ea typeface="微软雅黑" panose="020B0503020204020204" pitchFamily="34" charset="-122"/>
              </a:rPr>
              <a:t>设计原则</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迪米特法则</a:t>
            </a:r>
            <a:endParaRPr lang="zh-CN" altLang="en-US" sz="1800" dirty="0">
              <a:latin typeface="微软雅黑" panose="020B0503020204020204" pitchFamily="34" charset="-122"/>
              <a:ea typeface="微软雅黑" panose="020B0503020204020204" pitchFamily="34" charset="-122"/>
            </a:endParaRPr>
          </a:p>
        </p:txBody>
      </p:sp>
      <p:sp>
        <p:nvSpPr>
          <p:cNvPr id="8" name="矩形 7"/>
          <p:cNvSpPr/>
          <p:nvPr/>
        </p:nvSpPr>
        <p:spPr>
          <a:xfrm>
            <a:off x="0" y="136686"/>
            <a:ext cx="754380" cy="493414"/>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endParaRPr lang="zh-CN" altLang="en-US" sz="1350">
              <a:solidFill>
                <a:prstClr val="white"/>
              </a:solidFill>
              <a:latin typeface="等线" panose="020F0502020204030204"/>
              <a:ea typeface="等线" panose="02010600030101010101" pitchFamily="2" charset="-122"/>
            </a:endParaRPr>
          </a:p>
        </p:txBody>
      </p:sp>
      <p:sp>
        <p:nvSpPr>
          <p:cNvPr id="14" name="标题 4"/>
          <p:cNvSpPr txBox="1">
            <a:spLocks/>
          </p:cNvSpPr>
          <p:nvPr/>
        </p:nvSpPr>
        <p:spPr>
          <a:xfrm>
            <a:off x="809798" y="747385"/>
            <a:ext cx="5722620" cy="396624"/>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buFont typeface="Wingdings" panose="05000000000000000000" pitchFamily="2" charset="2"/>
              <a:buChar char="n"/>
            </a:pPr>
            <a:r>
              <a:rPr lang="zh-CN" altLang="en-US" sz="1400" b="1" dirty="0" smtClean="0">
                <a:solidFill>
                  <a:srgbClr val="4ACBD6"/>
                </a:solidFill>
                <a:latin typeface="微软雅黑" panose="020B0503020204020204" pitchFamily="34" charset="-122"/>
                <a:ea typeface="微软雅黑" panose="020B0503020204020204" pitchFamily="34" charset="-122"/>
              </a:rPr>
              <a:t>迪米特法则</a:t>
            </a:r>
            <a:endParaRPr lang="zh-CN" altLang="en-US" sz="1400" b="1" dirty="0">
              <a:solidFill>
                <a:srgbClr val="4ACBD6"/>
              </a:solidFill>
              <a:latin typeface="微软雅黑" panose="020B0503020204020204" pitchFamily="34" charset="-122"/>
              <a:ea typeface="微软雅黑" panose="020B0503020204020204" pitchFamily="34" charset="-122"/>
            </a:endParaRPr>
          </a:p>
        </p:txBody>
      </p:sp>
      <p:sp>
        <p:nvSpPr>
          <p:cNvPr id="24" name="标题 4"/>
          <p:cNvSpPr txBox="1">
            <a:spLocks/>
          </p:cNvSpPr>
          <p:nvPr/>
        </p:nvSpPr>
        <p:spPr>
          <a:xfrm>
            <a:off x="1082118" y="1040599"/>
            <a:ext cx="6720261" cy="510273"/>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50000"/>
              </a:lnSpc>
            </a:pPr>
            <a:r>
              <a:rPr lang="zh-CN" altLang="en-US" sz="1600" b="1" dirty="0">
                <a:latin typeface="宋体" panose="02010600030101010101" pitchFamily="2" charset="-122"/>
                <a:ea typeface="宋体" panose="02010600030101010101" pitchFamily="2" charset="-122"/>
              </a:rPr>
              <a:t>又称为最少知识原则，一个软件实体应当尽可能少地与其他实体发生相互作用。</a:t>
            </a:r>
            <a:endParaRPr lang="en-US" altLang="zh-CN" sz="1600" b="1" dirty="0">
              <a:latin typeface="宋体" panose="02010600030101010101" pitchFamily="2" charset="-122"/>
              <a:ea typeface="宋体" panose="02010600030101010101" pitchFamily="2" charset="-122"/>
            </a:endParaRPr>
          </a:p>
          <a:p>
            <a:pPr>
              <a:lnSpc>
                <a:spcPct val="150000"/>
              </a:lnSpc>
            </a:pPr>
            <a:endParaRPr lang="zh-CN" altLang="en-US" sz="1600" b="1" dirty="0">
              <a:latin typeface="宋体" panose="02010600030101010101" pitchFamily="2" charset="-122"/>
              <a:ea typeface="宋体" panose="02010600030101010101" pitchFamily="2" charset="-122"/>
            </a:endParaRPr>
          </a:p>
        </p:txBody>
      </p:sp>
      <p:sp>
        <p:nvSpPr>
          <p:cNvPr id="3" name="矩形 2"/>
          <p:cNvSpPr/>
          <p:nvPr/>
        </p:nvSpPr>
        <p:spPr>
          <a:xfrm>
            <a:off x="809798" y="1921165"/>
            <a:ext cx="6883109" cy="1815882"/>
          </a:xfrm>
          <a:prstGeom prst="rect">
            <a:avLst/>
          </a:prstGeom>
        </p:spPr>
        <p:txBody>
          <a:bodyPr wrap="square">
            <a:spAutoFit/>
          </a:bodyPr>
          <a:lstStyle/>
          <a:p>
            <a:pPr marL="285750" indent="-285750">
              <a:buFont typeface="Wingdings" panose="05000000000000000000" pitchFamily="2" charset="2"/>
              <a:buChar char="ü"/>
            </a:pPr>
            <a:r>
              <a:rPr lang="zh-CN" altLang="en-US" sz="1600" dirty="0">
                <a:latin typeface="宋体" panose="02010600030101010101" pitchFamily="2" charset="-122"/>
                <a:ea typeface="宋体" panose="02010600030101010101" pitchFamily="2" charset="-122"/>
              </a:rPr>
              <a:t>在类的划分上，应当尽量创建松耦合的类，类之间的耦合度越低，就越有利于复用，一个处在松耦合中的类一旦被修改，不会对关联的类造成太大波及</a:t>
            </a:r>
            <a:r>
              <a:rPr lang="zh-CN" altLang="en-US" sz="1600" dirty="0" smtClean="0">
                <a:latin typeface="宋体" panose="02010600030101010101" pitchFamily="2" charset="-122"/>
                <a:ea typeface="宋体" panose="02010600030101010101" pitchFamily="2" charset="-122"/>
              </a:rPr>
              <a:t>；</a:t>
            </a:r>
            <a:endParaRPr lang="en-US" altLang="zh-CN" sz="1600" dirty="0" smtClean="0">
              <a:latin typeface="宋体" panose="02010600030101010101" pitchFamily="2" charset="-122"/>
              <a:ea typeface="宋体" panose="02010600030101010101" pitchFamily="2" charset="-122"/>
            </a:endParaRPr>
          </a:p>
          <a:p>
            <a:pPr marL="285750" indent="-285750">
              <a:buFont typeface="Wingdings" panose="05000000000000000000" pitchFamily="2" charset="2"/>
              <a:buChar char="ü"/>
            </a:pPr>
            <a:r>
              <a:rPr lang="zh-CN" altLang="en-US" sz="1600" dirty="0" smtClean="0">
                <a:latin typeface="宋体" panose="02010600030101010101" pitchFamily="2" charset="-122"/>
                <a:ea typeface="宋体" panose="02010600030101010101" pitchFamily="2" charset="-122"/>
              </a:rPr>
              <a:t>在</a:t>
            </a:r>
            <a:r>
              <a:rPr lang="zh-CN" altLang="en-US" sz="1600" dirty="0">
                <a:latin typeface="宋体" panose="02010600030101010101" pitchFamily="2" charset="-122"/>
                <a:ea typeface="宋体" panose="02010600030101010101" pitchFamily="2" charset="-122"/>
              </a:rPr>
              <a:t>类的结构设计上，每一个类都应当尽量降低其成员变量和成员函数的访问权限</a:t>
            </a:r>
            <a:r>
              <a:rPr lang="zh-CN" altLang="en-US" sz="1600" dirty="0" smtClean="0">
                <a:latin typeface="宋体" panose="02010600030101010101" pitchFamily="2" charset="-122"/>
                <a:ea typeface="宋体" panose="02010600030101010101" pitchFamily="2" charset="-122"/>
              </a:rPr>
              <a:t>；</a:t>
            </a:r>
            <a:endParaRPr lang="en-US" altLang="zh-CN" sz="1600" dirty="0" smtClean="0">
              <a:latin typeface="宋体" panose="02010600030101010101" pitchFamily="2" charset="-122"/>
              <a:ea typeface="宋体" panose="02010600030101010101" pitchFamily="2" charset="-122"/>
            </a:endParaRPr>
          </a:p>
          <a:p>
            <a:pPr marL="285750" indent="-285750">
              <a:buFont typeface="Wingdings" panose="05000000000000000000" pitchFamily="2" charset="2"/>
              <a:buChar char="ü"/>
            </a:pPr>
            <a:r>
              <a:rPr lang="zh-CN" altLang="en-US" sz="1600" dirty="0" smtClean="0">
                <a:latin typeface="宋体" panose="02010600030101010101" pitchFamily="2" charset="-122"/>
                <a:ea typeface="宋体" panose="02010600030101010101" pitchFamily="2" charset="-122"/>
              </a:rPr>
              <a:t>在</a:t>
            </a:r>
            <a:r>
              <a:rPr lang="zh-CN" altLang="en-US" sz="1600" dirty="0">
                <a:latin typeface="宋体" panose="02010600030101010101" pitchFamily="2" charset="-122"/>
                <a:ea typeface="宋体" panose="02010600030101010101" pitchFamily="2" charset="-122"/>
              </a:rPr>
              <a:t>类的设计上，只要有可能，一个类型应当设计成不变类</a:t>
            </a:r>
            <a:r>
              <a:rPr lang="zh-CN" altLang="en-US" sz="1600" dirty="0" smtClean="0">
                <a:latin typeface="宋体" panose="02010600030101010101" pitchFamily="2" charset="-122"/>
                <a:ea typeface="宋体" panose="02010600030101010101" pitchFamily="2" charset="-122"/>
              </a:rPr>
              <a:t>；</a:t>
            </a:r>
            <a:endParaRPr lang="en-US" altLang="zh-CN" sz="1600" dirty="0" smtClean="0">
              <a:latin typeface="宋体" panose="02010600030101010101" pitchFamily="2" charset="-122"/>
              <a:ea typeface="宋体" panose="02010600030101010101" pitchFamily="2" charset="-122"/>
            </a:endParaRPr>
          </a:p>
          <a:p>
            <a:pPr marL="285750" indent="-285750">
              <a:buFont typeface="Wingdings" panose="05000000000000000000" pitchFamily="2" charset="2"/>
              <a:buChar char="ü"/>
            </a:pPr>
            <a:r>
              <a:rPr lang="zh-CN" altLang="en-US" sz="1600" dirty="0" smtClean="0">
                <a:latin typeface="宋体" panose="02010600030101010101" pitchFamily="2" charset="-122"/>
                <a:ea typeface="宋体" panose="02010600030101010101" pitchFamily="2" charset="-122"/>
              </a:rPr>
              <a:t>在</a:t>
            </a:r>
            <a:r>
              <a:rPr lang="zh-CN" altLang="en-US" sz="1600" dirty="0">
                <a:latin typeface="宋体" panose="02010600030101010101" pitchFamily="2" charset="-122"/>
                <a:ea typeface="宋体" panose="02010600030101010101" pitchFamily="2" charset="-122"/>
              </a:rPr>
              <a:t>对其他类的引用上，一个对象对其他对象的引用应当降到最低。</a:t>
            </a:r>
          </a:p>
        </p:txBody>
      </p:sp>
      <p:sp>
        <p:nvSpPr>
          <p:cNvPr id="9" name="矩形 8"/>
          <p:cNvSpPr/>
          <p:nvPr/>
        </p:nvSpPr>
        <p:spPr>
          <a:xfrm>
            <a:off x="809798" y="3938063"/>
            <a:ext cx="6885453" cy="338554"/>
          </a:xfrm>
          <a:prstGeom prst="rect">
            <a:avLst/>
          </a:prstGeom>
        </p:spPr>
        <p:txBody>
          <a:bodyPr wrap="square">
            <a:spAutoFit/>
          </a:bodyPr>
          <a:lstStyle/>
          <a:p>
            <a:pPr marL="285750" indent="-285750">
              <a:buFont typeface="Wingdings" panose="05000000000000000000" pitchFamily="2" charset="2"/>
              <a:buChar char="Ø"/>
            </a:pPr>
            <a:r>
              <a:rPr lang="zh-CN" altLang="en-US" sz="1600" dirty="0" smtClean="0">
                <a:latin typeface="宋体" panose="02010600030101010101" pitchFamily="2" charset="-122"/>
                <a:ea typeface="宋体" panose="02010600030101010101" pitchFamily="2" charset="-122"/>
              </a:rPr>
              <a:t>可维护性</a:t>
            </a:r>
            <a:endParaRPr lang="zh-CN" altLang="en-US"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7147069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09798" y="217645"/>
            <a:ext cx="3672147" cy="418934"/>
          </a:xfrm>
        </p:spPr>
        <p:txBody>
          <a:bodyPr>
            <a:normAutofit/>
          </a:bodyPr>
          <a:lstStyle/>
          <a:p>
            <a:r>
              <a:rPr lang="zh-CN" altLang="en-US" sz="1800" dirty="0" smtClean="0">
                <a:latin typeface="微软雅黑" panose="020B0503020204020204" pitchFamily="34" charset="-122"/>
                <a:ea typeface="微软雅黑" panose="020B0503020204020204" pitchFamily="34" charset="-122"/>
              </a:rPr>
              <a:t>设计原则</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合成复用原则</a:t>
            </a:r>
            <a:endParaRPr lang="zh-CN" altLang="en-US" sz="1800" dirty="0">
              <a:latin typeface="微软雅黑" panose="020B0503020204020204" pitchFamily="34" charset="-122"/>
              <a:ea typeface="微软雅黑" panose="020B0503020204020204" pitchFamily="34" charset="-122"/>
            </a:endParaRPr>
          </a:p>
        </p:txBody>
      </p:sp>
      <p:sp>
        <p:nvSpPr>
          <p:cNvPr id="8" name="矩形 7"/>
          <p:cNvSpPr/>
          <p:nvPr/>
        </p:nvSpPr>
        <p:spPr>
          <a:xfrm>
            <a:off x="0" y="136686"/>
            <a:ext cx="754380" cy="493414"/>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endParaRPr lang="zh-CN" altLang="en-US" sz="1350">
              <a:solidFill>
                <a:prstClr val="white"/>
              </a:solidFill>
              <a:latin typeface="等线" panose="020F0502020204030204"/>
              <a:ea typeface="等线" panose="02010600030101010101" pitchFamily="2" charset="-122"/>
            </a:endParaRPr>
          </a:p>
        </p:txBody>
      </p:sp>
      <p:sp>
        <p:nvSpPr>
          <p:cNvPr id="14" name="标题 4"/>
          <p:cNvSpPr txBox="1">
            <a:spLocks/>
          </p:cNvSpPr>
          <p:nvPr/>
        </p:nvSpPr>
        <p:spPr>
          <a:xfrm>
            <a:off x="809798" y="747385"/>
            <a:ext cx="5722620" cy="396624"/>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buFont typeface="Wingdings" panose="05000000000000000000" pitchFamily="2" charset="2"/>
              <a:buChar char="n"/>
            </a:pPr>
            <a:r>
              <a:rPr lang="zh-CN" altLang="en-US" sz="1400" b="1" dirty="0">
                <a:solidFill>
                  <a:srgbClr val="4ACBD6"/>
                </a:solidFill>
                <a:latin typeface="微软雅黑" panose="020B0503020204020204" pitchFamily="34" charset="-122"/>
                <a:ea typeface="微软雅黑" panose="020B0503020204020204" pitchFamily="34" charset="-122"/>
              </a:rPr>
              <a:t>合成复用原则</a:t>
            </a:r>
          </a:p>
        </p:txBody>
      </p:sp>
      <p:sp>
        <p:nvSpPr>
          <p:cNvPr id="24" name="标题 4"/>
          <p:cNvSpPr txBox="1">
            <a:spLocks/>
          </p:cNvSpPr>
          <p:nvPr/>
        </p:nvSpPr>
        <p:spPr>
          <a:xfrm>
            <a:off x="1082118" y="1144009"/>
            <a:ext cx="6720261" cy="510273"/>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zh-CN" altLang="en-US" sz="1600" b="1" dirty="0">
                <a:latin typeface="宋体" panose="02010600030101010101" pitchFamily="2" charset="-122"/>
                <a:ea typeface="宋体" panose="02010600030101010101" pitchFamily="2" charset="-122"/>
              </a:rPr>
              <a:t>尽量使用对象组合，而不是继承来达到复用的目的</a:t>
            </a:r>
            <a:r>
              <a:rPr lang="zh-CN" altLang="en-US" sz="1600" b="1" dirty="0" smtClean="0">
                <a:latin typeface="宋体" panose="02010600030101010101" pitchFamily="2" charset="-122"/>
                <a:ea typeface="宋体" panose="02010600030101010101" pitchFamily="2" charset="-122"/>
              </a:rPr>
              <a:t>。</a:t>
            </a:r>
            <a:endParaRPr lang="en-US" altLang="zh-CN" sz="1600" b="1" dirty="0">
              <a:latin typeface="宋体" panose="02010600030101010101" pitchFamily="2" charset="-122"/>
              <a:ea typeface="宋体" panose="02010600030101010101" pitchFamily="2" charset="-122"/>
            </a:endParaRPr>
          </a:p>
        </p:txBody>
      </p:sp>
      <p:sp>
        <p:nvSpPr>
          <p:cNvPr id="3" name="矩形 2"/>
          <p:cNvSpPr/>
          <p:nvPr/>
        </p:nvSpPr>
        <p:spPr>
          <a:xfrm>
            <a:off x="809798" y="4112360"/>
            <a:ext cx="7449782" cy="830997"/>
          </a:xfrm>
          <a:prstGeom prst="rect">
            <a:avLst/>
          </a:prstGeom>
        </p:spPr>
        <p:txBody>
          <a:bodyPr wrap="square">
            <a:spAutoFit/>
          </a:bodyPr>
          <a:lstStyle/>
          <a:p>
            <a:pPr marL="285750" indent="-285750">
              <a:buFont typeface="Wingdings" panose="05000000000000000000" pitchFamily="2" charset="2"/>
              <a:buChar char="ü"/>
            </a:pPr>
            <a:r>
              <a:rPr lang="zh-CN" altLang="en-US" sz="1600" dirty="0" smtClean="0">
                <a:latin typeface="宋体" panose="02010600030101010101" pitchFamily="2" charset="-122"/>
                <a:ea typeface="宋体" panose="02010600030101010101" pitchFamily="2" charset="-122"/>
              </a:rPr>
              <a:t>在</a:t>
            </a:r>
            <a:r>
              <a:rPr lang="zh-CN" altLang="en-US" sz="1600" dirty="0">
                <a:latin typeface="宋体" panose="02010600030101010101" pitchFamily="2" charset="-122"/>
                <a:ea typeface="宋体" panose="02010600030101010101" pitchFamily="2" charset="-122"/>
              </a:rPr>
              <a:t>面向对象设计中，可以通过两种方法</a:t>
            </a:r>
            <a:r>
              <a:rPr lang="zh-CN" altLang="en-US" sz="1600" dirty="0" smtClean="0">
                <a:latin typeface="宋体" panose="02010600030101010101" pitchFamily="2" charset="-122"/>
                <a:ea typeface="宋体" panose="02010600030101010101" pitchFamily="2" charset="-122"/>
              </a:rPr>
              <a:t>在复用</a:t>
            </a:r>
            <a:r>
              <a:rPr lang="zh-CN" altLang="en-US" sz="1600" dirty="0">
                <a:latin typeface="宋体" panose="02010600030101010101" pitchFamily="2" charset="-122"/>
                <a:ea typeface="宋体" panose="02010600030101010101" pitchFamily="2" charset="-122"/>
              </a:rPr>
              <a:t>已有的设计和实现，即通过组合</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聚合关系或通过继承。组合</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聚合可以使系统更加灵活，降低类与类之间的耦合度</a:t>
            </a:r>
            <a:r>
              <a:rPr lang="zh-CN" altLang="en-US" sz="1600" dirty="0" smtClean="0">
                <a:latin typeface="宋体" panose="02010600030101010101" pitchFamily="2" charset="-122"/>
                <a:ea typeface="宋体" panose="02010600030101010101" pitchFamily="2" charset="-122"/>
              </a:rPr>
              <a:t>，类</a:t>
            </a:r>
            <a:r>
              <a:rPr lang="zh-CN" altLang="en-US" sz="1600" dirty="0">
                <a:latin typeface="宋体" panose="02010600030101010101" pitchFamily="2" charset="-122"/>
                <a:ea typeface="宋体" panose="02010600030101010101" pitchFamily="2" charset="-122"/>
              </a:rPr>
              <a:t>的变化对其他类造成的影响相对</a:t>
            </a:r>
            <a:r>
              <a:rPr lang="zh-CN" altLang="en-US" sz="1600" dirty="0" smtClean="0">
                <a:latin typeface="宋体" panose="02010600030101010101" pitchFamily="2" charset="-122"/>
                <a:ea typeface="宋体" panose="02010600030101010101" pitchFamily="2" charset="-122"/>
              </a:rPr>
              <a:t>较少。</a:t>
            </a:r>
            <a:endParaRPr lang="zh-CN" altLang="en-US" sz="1600" dirty="0">
              <a:latin typeface="宋体" panose="02010600030101010101" pitchFamily="2" charset="-122"/>
              <a:ea typeface="宋体" panose="02010600030101010101" pitchFamily="2" charset="-122"/>
            </a:endParaRPr>
          </a:p>
        </p:txBody>
      </p:sp>
      <p:sp>
        <p:nvSpPr>
          <p:cNvPr id="4" name="矩形 3"/>
          <p:cNvSpPr/>
          <p:nvPr/>
        </p:nvSpPr>
        <p:spPr>
          <a:xfrm>
            <a:off x="809798" y="1540633"/>
            <a:ext cx="7337356" cy="584775"/>
          </a:xfrm>
          <a:prstGeom prst="rect">
            <a:avLst/>
          </a:prstGeom>
        </p:spPr>
        <p:txBody>
          <a:bodyPr wrap="square">
            <a:spAutoFit/>
          </a:bodyPr>
          <a:lstStyle/>
          <a:p>
            <a:pPr marL="285750" indent="-285750">
              <a:buFont typeface="Wingdings" panose="05000000000000000000" pitchFamily="2" charset="2"/>
              <a:buChar char="n"/>
            </a:pPr>
            <a:r>
              <a:rPr lang="zh-CN" altLang="en-US" sz="1600" dirty="0">
                <a:latin typeface="宋体" panose="02010600030101010101" pitchFamily="2" charset="-122"/>
                <a:ea typeface="宋体" panose="02010600030101010101" pitchFamily="2" charset="-122"/>
              </a:rPr>
              <a:t>如果两个类之间是“</a:t>
            </a:r>
            <a:r>
              <a:rPr lang="en-US" altLang="zh-CN" sz="1600" dirty="0">
                <a:latin typeface="宋体" panose="02010600030101010101" pitchFamily="2" charset="-122"/>
                <a:ea typeface="宋体" panose="02010600030101010101" pitchFamily="2" charset="-122"/>
              </a:rPr>
              <a:t>Has-A”</a:t>
            </a:r>
            <a:r>
              <a:rPr lang="zh-CN" altLang="en-US" sz="1600" dirty="0">
                <a:latin typeface="宋体" panose="02010600030101010101" pitchFamily="2" charset="-122"/>
                <a:ea typeface="宋体" panose="02010600030101010101" pitchFamily="2" charset="-122"/>
              </a:rPr>
              <a:t>的关系应使用组合或聚合，如果是“</a:t>
            </a:r>
            <a:r>
              <a:rPr lang="en-US" altLang="zh-CN" sz="1600" dirty="0">
                <a:latin typeface="宋体" panose="02010600030101010101" pitchFamily="2" charset="-122"/>
                <a:ea typeface="宋体" panose="02010600030101010101" pitchFamily="2" charset="-122"/>
              </a:rPr>
              <a:t>Is-A”</a:t>
            </a:r>
            <a:r>
              <a:rPr lang="zh-CN" altLang="en-US" sz="1600" dirty="0">
                <a:latin typeface="宋体" panose="02010600030101010101" pitchFamily="2" charset="-122"/>
                <a:ea typeface="宋体" panose="02010600030101010101" pitchFamily="2" charset="-122"/>
              </a:rPr>
              <a:t>关系可使用继承。</a:t>
            </a:r>
            <a:endParaRPr lang="en-US" altLang="zh-CN" sz="1600" dirty="0">
              <a:latin typeface="宋体" panose="02010600030101010101" pitchFamily="2" charset="-122"/>
              <a:ea typeface="宋体" panose="02010600030101010101" pitchFamily="2" charset="-122"/>
            </a:endParaRPr>
          </a:p>
        </p:txBody>
      </p:sp>
      <p:pic>
        <p:nvPicPr>
          <p:cNvPr id="5" name="图片 4"/>
          <p:cNvPicPr>
            <a:picLocks noChangeAspect="1"/>
          </p:cNvPicPr>
          <p:nvPr/>
        </p:nvPicPr>
        <p:blipFill>
          <a:blip r:embed="rId3"/>
          <a:stretch>
            <a:fillRect/>
          </a:stretch>
        </p:blipFill>
        <p:spPr>
          <a:xfrm>
            <a:off x="1197653" y="2184578"/>
            <a:ext cx="2465960" cy="1837900"/>
          </a:xfrm>
          <a:prstGeom prst="rect">
            <a:avLst/>
          </a:prstGeom>
        </p:spPr>
      </p:pic>
      <p:pic>
        <p:nvPicPr>
          <p:cNvPr id="6" name="图片 5"/>
          <p:cNvPicPr>
            <a:picLocks noChangeAspect="1"/>
          </p:cNvPicPr>
          <p:nvPr/>
        </p:nvPicPr>
        <p:blipFill>
          <a:blip r:embed="rId4"/>
          <a:stretch>
            <a:fillRect/>
          </a:stretch>
        </p:blipFill>
        <p:spPr>
          <a:xfrm>
            <a:off x="4474450" y="2133351"/>
            <a:ext cx="4070209" cy="1844875"/>
          </a:xfrm>
          <a:prstGeom prst="rect">
            <a:avLst/>
          </a:prstGeom>
        </p:spPr>
      </p:pic>
      <p:sp>
        <p:nvSpPr>
          <p:cNvPr id="10" name="右箭头 9"/>
          <p:cNvSpPr/>
          <p:nvPr/>
        </p:nvSpPr>
        <p:spPr>
          <a:xfrm>
            <a:off x="3853452" y="2839931"/>
            <a:ext cx="437986" cy="217357"/>
          </a:xfrm>
          <a:prstGeom prst="rightArrow">
            <a:avLst/>
          </a:prstGeom>
          <a:solidFill>
            <a:schemeClr val="accent4"/>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6755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09798" y="217645"/>
            <a:ext cx="2011461" cy="418934"/>
          </a:xfrm>
        </p:spPr>
        <p:txBody>
          <a:bodyPr>
            <a:normAutofit/>
          </a:bodyPr>
          <a:lstStyle/>
          <a:p>
            <a:r>
              <a:rPr lang="zh-CN" altLang="en-US" sz="1800" dirty="0">
                <a:latin typeface="微软雅黑" panose="020B0503020204020204" pitchFamily="34" charset="-122"/>
                <a:ea typeface="微软雅黑" panose="020B0503020204020204" pitchFamily="34" charset="-122"/>
              </a:rPr>
              <a:t>目录</a:t>
            </a:r>
            <a:endParaRPr lang="en-US" sz="1800" dirty="0">
              <a:latin typeface="微软雅黑" panose="020B0503020204020204" pitchFamily="34" charset="-122"/>
              <a:ea typeface="微软雅黑" panose="020B0503020204020204" pitchFamily="34" charset="-122"/>
            </a:endParaRPr>
          </a:p>
        </p:txBody>
      </p:sp>
      <p:sp>
        <p:nvSpPr>
          <p:cNvPr id="8" name="矩形 7"/>
          <p:cNvSpPr/>
          <p:nvPr/>
        </p:nvSpPr>
        <p:spPr>
          <a:xfrm>
            <a:off x="0" y="136686"/>
            <a:ext cx="754380" cy="493414"/>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endParaRPr lang="zh-CN" altLang="en-US" sz="1350">
              <a:solidFill>
                <a:prstClr val="white"/>
              </a:solidFill>
              <a:latin typeface="等线" panose="020F0502020204030204"/>
              <a:ea typeface="等线" panose="02010600030101010101" pitchFamily="2" charset="-122"/>
            </a:endParaRPr>
          </a:p>
        </p:txBody>
      </p:sp>
      <p:sp>
        <p:nvSpPr>
          <p:cNvPr id="4" name="灯片编号占位符 3"/>
          <p:cNvSpPr>
            <a:spLocks noGrp="1"/>
          </p:cNvSpPr>
          <p:nvPr>
            <p:ph type="sldNum" sz="quarter" idx="16"/>
          </p:nvPr>
        </p:nvSpPr>
        <p:spPr/>
        <p:txBody>
          <a:bodyPr/>
          <a:lstStyle/>
          <a:p>
            <a:pPr defTabSz="685800"/>
            <a:fld id="{4B9E97A7-14A0-4DB7-98A3-0C8F6502D3B1}" type="slidenum">
              <a:rPr lang="zh-CN" altLang="en-US" smtClean="0">
                <a:solidFill>
                  <a:prstClr val="black">
                    <a:tint val="75000"/>
                  </a:prstClr>
                </a:solidFill>
              </a:rPr>
              <a:pPr defTabSz="685800"/>
              <a:t>16</a:t>
            </a:fld>
            <a:endParaRPr lang="zh-CN" altLang="en-US">
              <a:solidFill>
                <a:prstClr val="black">
                  <a:tint val="75000"/>
                </a:prstClr>
              </a:solidFill>
            </a:endParaRPr>
          </a:p>
        </p:txBody>
      </p:sp>
      <p:sp>
        <p:nvSpPr>
          <p:cNvPr id="33" name="矩形 32"/>
          <p:cNvSpPr/>
          <p:nvPr/>
        </p:nvSpPr>
        <p:spPr>
          <a:xfrm>
            <a:off x="3201127" y="1548720"/>
            <a:ext cx="2578728" cy="307777"/>
          </a:xfrm>
          <a:prstGeom prst="rect">
            <a:avLst/>
          </a:prstGeom>
          <a:solidFill>
            <a:schemeClr val="accent6">
              <a:lumMod val="20000"/>
              <a:lumOff val="80000"/>
            </a:schemeClr>
          </a:solidFill>
          <a:ln>
            <a:noFill/>
          </a:ln>
          <a:effectLst>
            <a:outerShdw blurRad="254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anose="020B0503020204020204" pitchFamily="34" charset="-122"/>
              <a:ea typeface="微软雅黑" panose="020B0503020204020204" pitchFamily="34" charset="-122"/>
            </a:endParaRPr>
          </a:p>
        </p:txBody>
      </p:sp>
      <p:sp>
        <p:nvSpPr>
          <p:cNvPr id="34" name="矩形 33"/>
          <p:cNvSpPr/>
          <p:nvPr/>
        </p:nvSpPr>
        <p:spPr>
          <a:xfrm>
            <a:off x="3201127" y="2072397"/>
            <a:ext cx="2578728" cy="307777"/>
          </a:xfrm>
          <a:prstGeom prst="rect">
            <a:avLst/>
          </a:prstGeom>
          <a:solidFill>
            <a:schemeClr val="accent6">
              <a:lumMod val="20000"/>
              <a:lumOff val="80000"/>
            </a:schemeClr>
          </a:solidFill>
          <a:ln>
            <a:noFill/>
          </a:ln>
          <a:effectLst>
            <a:outerShdw blurRad="254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anose="020B0503020204020204" pitchFamily="34" charset="-122"/>
              <a:ea typeface="微软雅黑" panose="020B0503020204020204" pitchFamily="34" charset="-122"/>
            </a:endParaRPr>
          </a:p>
        </p:txBody>
      </p:sp>
      <p:sp>
        <p:nvSpPr>
          <p:cNvPr id="35" name="矩形 34"/>
          <p:cNvSpPr/>
          <p:nvPr/>
        </p:nvSpPr>
        <p:spPr>
          <a:xfrm>
            <a:off x="3189118" y="2575575"/>
            <a:ext cx="2578728" cy="307777"/>
          </a:xfrm>
          <a:prstGeom prst="rect">
            <a:avLst/>
          </a:prstGeom>
          <a:solidFill>
            <a:srgbClr val="A9D18E"/>
          </a:solidFill>
          <a:ln>
            <a:noFill/>
          </a:ln>
          <a:effectLst>
            <a:outerShdw blurRad="254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anose="020B0503020204020204" pitchFamily="34" charset="-122"/>
              <a:ea typeface="微软雅黑" panose="020B0503020204020204" pitchFamily="34" charset="-122"/>
            </a:endParaRPr>
          </a:p>
        </p:txBody>
      </p:sp>
      <p:sp>
        <p:nvSpPr>
          <p:cNvPr id="43" name="矩形 42"/>
          <p:cNvSpPr/>
          <p:nvPr/>
        </p:nvSpPr>
        <p:spPr>
          <a:xfrm>
            <a:off x="3321776" y="1574120"/>
            <a:ext cx="271228" cy="261610"/>
          </a:xfrm>
          <a:prstGeom prst="rect">
            <a:avLst/>
          </a:prstGeom>
          <a:noFill/>
          <a:effectLst>
            <a:outerShdw blurRad="63500" sx="102000" sy="102000" algn="ctr" rotWithShape="0">
              <a:prstClr val="black">
                <a:alpha val="40000"/>
              </a:prstClr>
            </a:outerShdw>
          </a:effectLst>
        </p:spPr>
        <p:txBody>
          <a:bodyPr wrap="none">
            <a:spAutoFit/>
          </a:bodyPr>
          <a:lstStyle/>
          <a:p>
            <a:r>
              <a:rPr lang="en-US" altLang="zh-CN" sz="1100" b="1" dirty="0">
                <a:solidFill>
                  <a:schemeClr val="tx1">
                    <a:lumMod val="65000"/>
                    <a:lumOff val="35000"/>
                  </a:schemeClr>
                </a:solidFill>
                <a:latin typeface="微软雅黑" panose="020B0503020204020204" pitchFamily="34" charset="-122"/>
                <a:ea typeface="微软雅黑" panose="020B0503020204020204" pitchFamily="34" charset="-122"/>
              </a:rPr>
              <a:t>1</a:t>
            </a:r>
          </a:p>
        </p:txBody>
      </p:sp>
      <p:sp>
        <p:nvSpPr>
          <p:cNvPr id="45" name="矩形 44"/>
          <p:cNvSpPr/>
          <p:nvPr/>
        </p:nvSpPr>
        <p:spPr>
          <a:xfrm>
            <a:off x="3321776" y="2097797"/>
            <a:ext cx="271228" cy="261610"/>
          </a:xfrm>
          <a:prstGeom prst="rect">
            <a:avLst/>
          </a:prstGeom>
          <a:noFill/>
          <a:effectLst>
            <a:outerShdw blurRad="63500" sx="102000" sy="102000" algn="ctr" rotWithShape="0">
              <a:prstClr val="black">
                <a:alpha val="40000"/>
              </a:prstClr>
            </a:outerShdw>
          </a:effectLst>
        </p:spPr>
        <p:txBody>
          <a:bodyPr wrap="none">
            <a:spAutoFit/>
          </a:bodyPr>
          <a:lstStyle/>
          <a:p>
            <a:r>
              <a:rPr lang="en-US" altLang="zh-CN" sz="1100" b="1" dirty="0">
                <a:solidFill>
                  <a:schemeClr val="tx1">
                    <a:lumMod val="65000"/>
                    <a:lumOff val="35000"/>
                  </a:schemeClr>
                </a:solidFill>
                <a:latin typeface="微软雅黑" panose="020B0503020204020204" pitchFamily="34" charset="-122"/>
                <a:ea typeface="微软雅黑" panose="020B0503020204020204" pitchFamily="34" charset="-122"/>
              </a:rPr>
              <a:t>2</a:t>
            </a:r>
          </a:p>
        </p:txBody>
      </p:sp>
      <p:sp>
        <p:nvSpPr>
          <p:cNvPr id="46" name="矩形 45"/>
          <p:cNvSpPr/>
          <p:nvPr/>
        </p:nvSpPr>
        <p:spPr>
          <a:xfrm>
            <a:off x="4247048" y="2097797"/>
            <a:ext cx="748923" cy="261610"/>
          </a:xfrm>
          <a:prstGeom prst="rect">
            <a:avLst/>
          </a:prstGeom>
          <a:noFill/>
          <a:effectLst>
            <a:outerShdw blurRad="63500" sx="102000" sy="102000" algn="ctr" rotWithShape="0">
              <a:prstClr val="black">
                <a:alpha val="40000"/>
              </a:prstClr>
            </a:outerShdw>
          </a:effectLst>
        </p:spPr>
        <p:txBody>
          <a:bodyPr wrap="none">
            <a:spAutoFit/>
          </a:bodyPr>
          <a:lstStyle/>
          <a:p>
            <a:r>
              <a:rPr lang="zh-CN" altLang="en-US" sz="1100" b="1" dirty="0" smtClean="0">
                <a:solidFill>
                  <a:schemeClr val="tx1">
                    <a:lumMod val="65000"/>
                    <a:lumOff val="35000"/>
                  </a:schemeClr>
                </a:solidFill>
                <a:latin typeface="微软雅黑" panose="020B0503020204020204" pitchFamily="34" charset="-122"/>
                <a:ea typeface="微软雅黑" panose="020B0503020204020204" pitchFamily="34" charset="-122"/>
              </a:rPr>
              <a:t>设计原则</a:t>
            </a:r>
            <a:endParaRPr lang="en-US" altLang="zh-CN" sz="11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7" name="矩形 46"/>
          <p:cNvSpPr/>
          <p:nvPr/>
        </p:nvSpPr>
        <p:spPr>
          <a:xfrm>
            <a:off x="3309767" y="2600975"/>
            <a:ext cx="271228" cy="261610"/>
          </a:xfrm>
          <a:prstGeom prst="rect">
            <a:avLst/>
          </a:prstGeom>
          <a:noFill/>
          <a:effectLst>
            <a:outerShdw blurRad="63500" sx="102000" sy="102000" algn="ctr" rotWithShape="0">
              <a:prstClr val="black">
                <a:alpha val="40000"/>
              </a:prstClr>
            </a:outerShdw>
          </a:effectLst>
        </p:spPr>
        <p:txBody>
          <a:bodyPr wrap="none">
            <a:spAutoFit/>
          </a:bodyPr>
          <a:lstStyle/>
          <a:p>
            <a:r>
              <a:rPr lang="en-US" altLang="zh-CN" sz="1100" b="1" dirty="0">
                <a:solidFill>
                  <a:schemeClr val="tx1">
                    <a:lumMod val="65000"/>
                    <a:lumOff val="35000"/>
                  </a:schemeClr>
                </a:solidFill>
                <a:latin typeface="微软雅黑" panose="020B0503020204020204" pitchFamily="34" charset="-122"/>
                <a:ea typeface="微软雅黑" panose="020B0503020204020204" pitchFamily="34" charset="-122"/>
              </a:rPr>
              <a:t>3</a:t>
            </a:r>
          </a:p>
        </p:txBody>
      </p:sp>
      <p:sp>
        <p:nvSpPr>
          <p:cNvPr id="48" name="矩形 47"/>
          <p:cNvSpPr/>
          <p:nvPr/>
        </p:nvSpPr>
        <p:spPr>
          <a:xfrm>
            <a:off x="4035451" y="2590418"/>
            <a:ext cx="1172116" cy="261610"/>
          </a:xfrm>
          <a:prstGeom prst="rect">
            <a:avLst/>
          </a:prstGeom>
          <a:noFill/>
          <a:effectLst>
            <a:outerShdw blurRad="63500" sx="102000" sy="102000" algn="ctr" rotWithShape="0">
              <a:prstClr val="black">
                <a:alpha val="40000"/>
              </a:prstClr>
            </a:outerShdw>
          </a:effectLst>
        </p:spPr>
        <p:txBody>
          <a:bodyPr wrap="none">
            <a:spAutoFit/>
          </a:bodyPr>
          <a:lstStyle/>
          <a:p>
            <a:r>
              <a:rPr lang="zh-CN" altLang="en-US" sz="1100" b="1" dirty="0" smtClean="0">
                <a:solidFill>
                  <a:schemeClr val="tx1">
                    <a:lumMod val="65000"/>
                    <a:lumOff val="35000"/>
                  </a:schemeClr>
                </a:solidFill>
                <a:latin typeface="微软雅黑" panose="020B0503020204020204" pitchFamily="34" charset="-122"/>
                <a:ea typeface="微软雅黑" panose="020B0503020204020204" pitchFamily="34" charset="-122"/>
              </a:rPr>
              <a:t>创建型设计模式</a:t>
            </a:r>
            <a:endParaRPr lang="en-US" altLang="zh-CN" sz="11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2" name="矩形 31"/>
          <p:cNvSpPr/>
          <p:nvPr/>
        </p:nvSpPr>
        <p:spPr>
          <a:xfrm>
            <a:off x="3189118" y="3072403"/>
            <a:ext cx="2578728" cy="307777"/>
          </a:xfrm>
          <a:prstGeom prst="rect">
            <a:avLst/>
          </a:prstGeom>
          <a:solidFill>
            <a:schemeClr val="accent6">
              <a:lumMod val="20000"/>
              <a:lumOff val="80000"/>
            </a:schemeClr>
          </a:solidFill>
          <a:ln>
            <a:noFill/>
          </a:ln>
          <a:effectLst>
            <a:outerShdw blurRad="254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anose="020B0503020204020204" pitchFamily="34" charset="-122"/>
              <a:ea typeface="微软雅黑" panose="020B0503020204020204" pitchFamily="34" charset="-122"/>
            </a:endParaRPr>
          </a:p>
        </p:txBody>
      </p:sp>
      <p:sp>
        <p:nvSpPr>
          <p:cNvPr id="60" name="矩形 59"/>
          <p:cNvSpPr/>
          <p:nvPr/>
        </p:nvSpPr>
        <p:spPr>
          <a:xfrm>
            <a:off x="3309767" y="3097803"/>
            <a:ext cx="271228" cy="261610"/>
          </a:xfrm>
          <a:prstGeom prst="rect">
            <a:avLst/>
          </a:prstGeom>
          <a:noFill/>
          <a:effectLst>
            <a:outerShdw blurRad="63500" sx="102000" sy="102000" algn="ctr" rotWithShape="0">
              <a:prstClr val="black">
                <a:alpha val="40000"/>
              </a:prstClr>
            </a:outerShdw>
          </a:effectLst>
        </p:spPr>
        <p:txBody>
          <a:bodyPr wrap="none">
            <a:spAutoFit/>
          </a:bodyPr>
          <a:lstStyle/>
          <a:p>
            <a:r>
              <a:rPr lang="en-US" altLang="zh-CN" sz="1100" b="1" dirty="0">
                <a:solidFill>
                  <a:schemeClr val="tx1">
                    <a:lumMod val="65000"/>
                    <a:lumOff val="35000"/>
                  </a:schemeClr>
                </a:solidFill>
                <a:latin typeface="微软雅黑" panose="020B0503020204020204" pitchFamily="34" charset="-122"/>
                <a:ea typeface="微软雅黑" panose="020B0503020204020204" pitchFamily="34" charset="-122"/>
              </a:rPr>
              <a:t>4</a:t>
            </a:r>
          </a:p>
        </p:txBody>
      </p:sp>
      <p:sp>
        <p:nvSpPr>
          <p:cNvPr id="17" name="矩形 16"/>
          <p:cNvSpPr/>
          <p:nvPr/>
        </p:nvSpPr>
        <p:spPr>
          <a:xfrm>
            <a:off x="4247048" y="3095486"/>
            <a:ext cx="748923" cy="261610"/>
          </a:xfrm>
          <a:prstGeom prst="rect">
            <a:avLst/>
          </a:prstGeom>
          <a:noFill/>
          <a:effectLst>
            <a:outerShdw blurRad="63500" sx="102000" sy="102000" algn="ctr" rotWithShape="0">
              <a:prstClr val="black">
                <a:alpha val="40000"/>
              </a:prstClr>
            </a:outerShdw>
          </a:effectLst>
        </p:spPr>
        <p:txBody>
          <a:bodyPr wrap="none">
            <a:spAutoFit/>
          </a:bodyPr>
          <a:lstStyle/>
          <a:p>
            <a:r>
              <a:rPr lang="zh-CN" altLang="en-US" sz="1100" b="1" dirty="0" smtClean="0">
                <a:solidFill>
                  <a:schemeClr val="tx1">
                    <a:lumMod val="65000"/>
                    <a:lumOff val="35000"/>
                  </a:schemeClr>
                </a:solidFill>
                <a:latin typeface="微软雅黑" panose="020B0503020204020204" pitchFamily="34" charset="-122"/>
                <a:ea typeface="微软雅黑" panose="020B0503020204020204" pitchFamily="34" charset="-122"/>
              </a:rPr>
              <a:t>内容总结</a:t>
            </a:r>
            <a:endParaRPr lang="en-US" altLang="zh-CN" sz="11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8" name="矩形 17"/>
          <p:cNvSpPr/>
          <p:nvPr/>
        </p:nvSpPr>
        <p:spPr>
          <a:xfrm>
            <a:off x="4086402" y="1584630"/>
            <a:ext cx="1031051" cy="261610"/>
          </a:xfrm>
          <a:prstGeom prst="rect">
            <a:avLst/>
          </a:prstGeom>
          <a:noFill/>
          <a:effectLst>
            <a:outerShdw blurRad="63500" sx="102000" sy="102000" algn="ctr" rotWithShape="0">
              <a:prstClr val="black">
                <a:alpha val="40000"/>
              </a:prstClr>
            </a:outerShdw>
          </a:effectLst>
        </p:spPr>
        <p:txBody>
          <a:bodyPr wrap="none">
            <a:spAutoFit/>
          </a:bodyPr>
          <a:lstStyle/>
          <a:p>
            <a:r>
              <a:rPr lang="zh-CN" altLang="en-US" sz="1100" b="1" dirty="0">
                <a:solidFill>
                  <a:schemeClr val="tx1">
                    <a:lumMod val="65000"/>
                    <a:lumOff val="35000"/>
                  </a:schemeClr>
                </a:solidFill>
                <a:latin typeface="微软雅黑" panose="020B0503020204020204" pitchFamily="34" charset="-122"/>
                <a:ea typeface="微软雅黑" panose="020B0503020204020204" pitchFamily="34" charset="-122"/>
              </a:rPr>
              <a:t>设计</a:t>
            </a:r>
            <a:r>
              <a:rPr lang="zh-CN" altLang="en-US" sz="1100" b="1" dirty="0" smtClean="0">
                <a:solidFill>
                  <a:schemeClr val="tx1">
                    <a:lumMod val="65000"/>
                    <a:lumOff val="35000"/>
                  </a:schemeClr>
                </a:solidFill>
                <a:latin typeface="微软雅黑" panose="020B0503020204020204" pitchFamily="34" charset="-122"/>
                <a:ea typeface="微软雅黑" panose="020B0503020204020204" pitchFamily="34" charset="-122"/>
              </a:rPr>
              <a:t>模式概述</a:t>
            </a:r>
            <a:endParaRPr lang="en-US" altLang="zh-CN" sz="11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22713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09798" y="217645"/>
            <a:ext cx="3672147" cy="418934"/>
          </a:xfrm>
        </p:spPr>
        <p:txBody>
          <a:bodyPr>
            <a:normAutofit/>
          </a:bodyPr>
          <a:lstStyle/>
          <a:p>
            <a:r>
              <a:rPr lang="zh-CN" altLang="en-US" sz="1800" dirty="0" smtClean="0">
                <a:latin typeface="微软雅黑" panose="020B0503020204020204" pitchFamily="34" charset="-122"/>
                <a:ea typeface="微软雅黑" panose="020B0503020204020204" pitchFamily="34" charset="-122"/>
              </a:rPr>
              <a:t>设计模式</a:t>
            </a:r>
            <a:endParaRPr lang="zh-CN" altLang="en-US" sz="1800" dirty="0">
              <a:latin typeface="微软雅黑" panose="020B0503020204020204" pitchFamily="34" charset="-122"/>
              <a:ea typeface="微软雅黑" panose="020B0503020204020204" pitchFamily="34" charset="-122"/>
            </a:endParaRPr>
          </a:p>
        </p:txBody>
      </p:sp>
      <p:sp>
        <p:nvSpPr>
          <p:cNvPr id="8" name="矩形 7"/>
          <p:cNvSpPr/>
          <p:nvPr/>
        </p:nvSpPr>
        <p:spPr>
          <a:xfrm>
            <a:off x="0" y="136686"/>
            <a:ext cx="754380" cy="493414"/>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endParaRPr lang="zh-CN" altLang="en-US" sz="1350">
              <a:solidFill>
                <a:prstClr val="white"/>
              </a:solidFill>
              <a:latin typeface="等线" panose="020F0502020204030204"/>
              <a:ea typeface="等线" panose="02010600030101010101" pitchFamily="2" charset="-122"/>
            </a:endParaRPr>
          </a:p>
        </p:txBody>
      </p:sp>
      <p:sp>
        <p:nvSpPr>
          <p:cNvPr id="14" name="标题 4"/>
          <p:cNvSpPr txBox="1">
            <a:spLocks/>
          </p:cNvSpPr>
          <p:nvPr/>
        </p:nvSpPr>
        <p:spPr>
          <a:xfrm>
            <a:off x="809798" y="747385"/>
            <a:ext cx="5722620" cy="396624"/>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buFont typeface="Wingdings" panose="05000000000000000000" pitchFamily="2" charset="2"/>
              <a:buChar char="n"/>
            </a:pPr>
            <a:r>
              <a:rPr lang="zh-CN" altLang="en-US" sz="1400" b="1" dirty="0" smtClean="0">
                <a:solidFill>
                  <a:srgbClr val="4ACBD6"/>
                </a:solidFill>
                <a:latin typeface="微软雅黑" panose="020B0503020204020204" pitchFamily="34" charset="-122"/>
                <a:ea typeface="微软雅黑" panose="020B0503020204020204" pitchFamily="34" charset="-122"/>
              </a:rPr>
              <a:t>设计模式的类型</a:t>
            </a:r>
            <a:endParaRPr lang="zh-CN" altLang="en-US" sz="1400" b="1" dirty="0">
              <a:solidFill>
                <a:srgbClr val="4ACBD6"/>
              </a:solidFill>
              <a:latin typeface="微软雅黑" panose="020B0503020204020204" pitchFamily="34" charset="-122"/>
              <a:ea typeface="微软雅黑" panose="020B0503020204020204" pitchFamily="34" charset="-122"/>
            </a:endParaRPr>
          </a:p>
        </p:txBody>
      </p:sp>
      <p:sp>
        <p:nvSpPr>
          <p:cNvPr id="35" name="标题 4"/>
          <p:cNvSpPr txBox="1">
            <a:spLocks/>
          </p:cNvSpPr>
          <p:nvPr/>
        </p:nvSpPr>
        <p:spPr>
          <a:xfrm>
            <a:off x="1082118" y="996978"/>
            <a:ext cx="6720261" cy="797217"/>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50000"/>
              </a:lnSpc>
            </a:pPr>
            <a:r>
              <a:rPr lang="zh-CN" altLang="en-US" sz="1600" b="1" dirty="0" smtClean="0">
                <a:solidFill>
                  <a:srgbClr val="FF0000"/>
                </a:solidFill>
                <a:latin typeface="宋体" panose="02010600030101010101" pitchFamily="2" charset="-122"/>
                <a:ea typeface="宋体" panose="02010600030101010101" pitchFamily="2" charset="-122"/>
              </a:rPr>
              <a:t>创建型模式</a:t>
            </a:r>
            <a:r>
              <a:rPr lang="zh-CN" altLang="en-US" sz="1600" b="1" dirty="0" smtClean="0">
                <a:latin typeface="宋体" panose="02010600030101010101" pitchFamily="2" charset="-122"/>
                <a:ea typeface="宋体" panose="02010600030101010101" pitchFamily="2" charset="-122"/>
              </a:rPr>
              <a:t>主要</a:t>
            </a:r>
            <a:r>
              <a:rPr lang="zh-CN" altLang="en-US" sz="1600" b="1" dirty="0">
                <a:latin typeface="宋体" panose="02010600030101010101" pitchFamily="2" charset="-122"/>
                <a:ea typeface="宋体" panose="02010600030101010101" pitchFamily="2" charset="-122"/>
              </a:rPr>
              <a:t>用于描述如何创建</a:t>
            </a:r>
            <a:r>
              <a:rPr lang="zh-CN" altLang="en-US" sz="1600" b="1" dirty="0" smtClean="0">
                <a:latin typeface="宋体" panose="02010600030101010101" pitchFamily="2" charset="-122"/>
                <a:ea typeface="宋体" panose="02010600030101010101" pitchFamily="2" charset="-122"/>
              </a:rPr>
              <a:t>对象</a:t>
            </a:r>
            <a:r>
              <a:rPr lang="zh-CN" altLang="en-US" sz="1600" dirty="0" smtClean="0">
                <a:latin typeface="宋体" panose="02010600030101010101" pitchFamily="2" charset="-122"/>
                <a:ea typeface="宋体" panose="02010600030101010101" pitchFamily="2" charset="-122"/>
              </a:rPr>
              <a:t>，</a:t>
            </a:r>
            <a:r>
              <a:rPr lang="zh-CN" altLang="en-US" sz="1600" b="1" dirty="0" smtClean="0">
                <a:latin typeface="宋体" panose="02010600030101010101" pitchFamily="2" charset="-122"/>
                <a:ea typeface="宋体" panose="02010600030101010101" pitchFamily="2" charset="-122"/>
              </a:rPr>
              <a:t>将对象创建的职责独立</a:t>
            </a:r>
            <a:r>
              <a:rPr lang="zh-CN" altLang="en-US" sz="1600" dirty="0" smtClean="0">
                <a:latin typeface="宋体" panose="02010600030101010101" pitchFamily="2" charset="-122"/>
                <a:ea typeface="宋体" panose="02010600030101010101" pitchFamily="2" charset="-122"/>
              </a:rPr>
              <a:t>。</a:t>
            </a:r>
            <a:endParaRPr lang="en-US" altLang="zh-CN" sz="1600" dirty="0" smtClean="0">
              <a:latin typeface="宋体" panose="02010600030101010101" pitchFamily="2" charset="-122"/>
              <a:ea typeface="宋体" panose="02010600030101010101" pitchFamily="2" charset="-122"/>
            </a:endParaRPr>
          </a:p>
          <a:p>
            <a:pPr>
              <a:lnSpc>
                <a:spcPct val="150000"/>
              </a:lnSpc>
            </a:pPr>
            <a:r>
              <a:rPr lang="zh-CN" altLang="en-US" sz="1600" b="1" dirty="0" smtClean="0">
                <a:solidFill>
                  <a:srgbClr val="FF0000"/>
                </a:solidFill>
                <a:latin typeface="宋体" panose="02010600030101010101" pitchFamily="2" charset="-122"/>
                <a:ea typeface="宋体" panose="02010600030101010101" pitchFamily="2" charset="-122"/>
              </a:rPr>
              <a:t>结构型</a:t>
            </a:r>
            <a:r>
              <a:rPr lang="zh-CN" altLang="en-US" sz="1600" b="1" dirty="0">
                <a:solidFill>
                  <a:srgbClr val="FF0000"/>
                </a:solidFill>
                <a:latin typeface="宋体" panose="02010600030101010101" pitchFamily="2" charset="-122"/>
                <a:ea typeface="宋体" panose="02010600030101010101" pitchFamily="2" charset="-122"/>
              </a:rPr>
              <a:t>模式</a:t>
            </a:r>
            <a:r>
              <a:rPr lang="zh-CN" altLang="en-US" sz="1600" b="1" dirty="0">
                <a:latin typeface="宋体" panose="02010600030101010101" pitchFamily="2" charset="-122"/>
                <a:ea typeface="宋体" panose="02010600030101010101" pitchFamily="2" charset="-122"/>
              </a:rPr>
              <a:t>主要用于描述如何实现类或对象的</a:t>
            </a:r>
            <a:r>
              <a:rPr lang="zh-CN" altLang="en-US" sz="1600" b="1" dirty="0" smtClean="0">
                <a:latin typeface="宋体" panose="02010600030101010101" pitchFamily="2" charset="-122"/>
                <a:ea typeface="宋体" panose="02010600030101010101" pitchFamily="2" charset="-122"/>
              </a:rPr>
              <a:t>组合</a:t>
            </a:r>
            <a:r>
              <a:rPr lang="zh-CN" altLang="en-US" sz="1600" dirty="0">
                <a:latin typeface="宋体" panose="02010600030101010101" pitchFamily="2" charset="-122"/>
                <a:ea typeface="宋体" panose="02010600030101010101" pitchFamily="2" charset="-122"/>
              </a:rPr>
              <a:t>；</a:t>
            </a:r>
            <a:endParaRPr lang="en-US" altLang="zh-CN" sz="1600" dirty="0" smtClean="0">
              <a:latin typeface="宋体" panose="02010600030101010101" pitchFamily="2" charset="-122"/>
              <a:ea typeface="宋体" panose="02010600030101010101" pitchFamily="2" charset="-122"/>
            </a:endParaRPr>
          </a:p>
          <a:p>
            <a:pPr>
              <a:lnSpc>
                <a:spcPct val="150000"/>
              </a:lnSpc>
            </a:pPr>
            <a:r>
              <a:rPr lang="zh-CN" altLang="en-US" sz="1600" b="1" dirty="0" smtClean="0">
                <a:solidFill>
                  <a:srgbClr val="FF0000"/>
                </a:solidFill>
                <a:latin typeface="宋体" panose="02010600030101010101" pitchFamily="2" charset="-122"/>
                <a:ea typeface="宋体" panose="02010600030101010101" pitchFamily="2" charset="-122"/>
              </a:rPr>
              <a:t>行为</a:t>
            </a:r>
            <a:r>
              <a:rPr lang="zh-CN" altLang="en-US" sz="1600" b="1" dirty="0">
                <a:solidFill>
                  <a:srgbClr val="FF0000"/>
                </a:solidFill>
                <a:latin typeface="宋体" panose="02010600030101010101" pitchFamily="2" charset="-122"/>
                <a:ea typeface="宋体" panose="02010600030101010101" pitchFamily="2" charset="-122"/>
              </a:rPr>
              <a:t>型模式</a:t>
            </a:r>
            <a:r>
              <a:rPr lang="zh-CN" altLang="en-US" sz="1600" b="1" dirty="0">
                <a:latin typeface="宋体" panose="02010600030101010101" pitchFamily="2" charset="-122"/>
                <a:ea typeface="宋体" panose="02010600030101010101" pitchFamily="2" charset="-122"/>
              </a:rPr>
              <a:t>主要用于描述类或对象怎样交互以及怎样分配职责</a:t>
            </a:r>
            <a:r>
              <a:rPr lang="zh-CN" altLang="en-US" sz="1600" dirty="0">
                <a:latin typeface="宋体" panose="02010600030101010101" pitchFamily="2" charset="-122"/>
                <a:ea typeface="宋体" panose="02010600030101010101" pitchFamily="2" charset="-122"/>
              </a:rPr>
              <a:t>。</a:t>
            </a:r>
          </a:p>
        </p:txBody>
      </p:sp>
      <p:graphicFrame>
        <p:nvGraphicFramePr>
          <p:cNvPr id="36" name="表格 35"/>
          <p:cNvGraphicFramePr>
            <a:graphicFrameLocks noGrp="1"/>
          </p:cNvGraphicFramePr>
          <p:nvPr>
            <p:extLst>
              <p:ext uri="{D42A27DB-BD31-4B8C-83A1-F6EECF244321}">
                <p14:modId xmlns:p14="http://schemas.microsoft.com/office/powerpoint/2010/main" val="1716114427"/>
              </p:ext>
            </p:extLst>
          </p:nvPr>
        </p:nvGraphicFramePr>
        <p:xfrm>
          <a:off x="1211151" y="2305339"/>
          <a:ext cx="4976736" cy="2080260"/>
        </p:xfrm>
        <a:graphic>
          <a:graphicData uri="http://schemas.openxmlformats.org/drawingml/2006/table">
            <a:tbl>
              <a:tblPr firstRow="1" bandRow="1">
                <a:tableStyleId>{5C22544A-7EE6-4342-B048-85BDC9FD1C3A}</a:tableStyleId>
              </a:tblPr>
              <a:tblGrid>
                <a:gridCol w="2488368"/>
                <a:gridCol w="2488368"/>
              </a:tblGrid>
              <a:tr h="285013">
                <a:tc>
                  <a:txBody>
                    <a:bodyPr/>
                    <a:lstStyle/>
                    <a:p>
                      <a:pPr algn="ctr"/>
                      <a:r>
                        <a:rPr lang="zh-CN" altLang="en-US" dirty="0" smtClean="0">
                          <a:latin typeface="宋体" panose="02010600030101010101" pitchFamily="2" charset="-122"/>
                          <a:ea typeface="宋体" panose="02010600030101010101" pitchFamily="2" charset="-122"/>
                        </a:rPr>
                        <a:t>创建型设计模式</a:t>
                      </a:r>
                      <a:endParaRPr lang="zh-CN" altLang="en-US" dirty="0">
                        <a:latin typeface="宋体" panose="02010600030101010101" pitchFamily="2" charset="-122"/>
                        <a:ea typeface="宋体" panose="02010600030101010101" pitchFamily="2" charset="-122"/>
                      </a:endParaRPr>
                    </a:p>
                  </a:txBody>
                  <a:tcPr/>
                </a:tc>
                <a:tc>
                  <a:txBody>
                    <a:bodyPr/>
                    <a:lstStyle/>
                    <a:p>
                      <a:pPr algn="ctr"/>
                      <a:r>
                        <a:rPr lang="zh-CN" altLang="en-US" dirty="0" smtClean="0">
                          <a:latin typeface="宋体" panose="02010600030101010101" pitchFamily="2" charset="-122"/>
                          <a:ea typeface="宋体" panose="02010600030101010101" pitchFamily="2" charset="-122"/>
                        </a:rPr>
                        <a:t>使用频率</a:t>
                      </a:r>
                      <a:endParaRPr lang="zh-CN" altLang="en-US" dirty="0">
                        <a:latin typeface="宋体" panose="02010600030101010101" pitchFamily="2" charset="-122"/>
                        <a:ea typeface="宋体" panose="02010600030101010101" pitchFamily="2" charset="-122"/>
                      </a:endParaRPr>
                    </a:p>
                  </a:txBody>
                  <a:tcPr/>
                </a:tc>
              </a:tr>
              <a:tr h="285013">
                <a:tc>
                  <a:txBody>
                    <a:bodyPr/>
                    <a:lstStyle/>
                    <a:p>
                      <a:pPr algn="ctr"/>
                      <a:r>
                        <a:rPr lang="zh-CN" altLang="en-US" dirty="0" smtClean="0">
                          <a:latin typeface="宋体" panose="02010600030101010101" pitchFamily="2" charset="-122"/>
                          <a:ea typeface="宋体" panose="02010600030101010101" pitchFamily="2" charset="-122"/>
                        </a:rPr>
                        <a:t>简单工厂模式</a:t>
                      </a:r>
                      <a:endParaRPr lang="zh-CN" altLang="en-US" dirty="0">
                        <a:latin typeface="宋体" panose="02010600030101010101" pitchFamily="2" charset="-122"/>
                        <a:ea typeface="宋体" panose="02010600030101010101" pitchFamily="2" charset="-122"/>
                      </a:endParaRPr>
                    </a:p>
                  </a:txBody>
                  <a:tcPr/>
                </a:tc>
                <a:tc>
                  <a:txBody>
                    <a:bodyPr/>
                    <a:lstStyle/>
                    <a:p>
                      <a:endParaRPr lang="zh-CN" altLang="en-US" dirty="0">
                        <a:latin typeface="宋体" panose="02010600030101010101" pitchFamily="2" charset="-122"/>
                        <a:ea typeface="宋体" panose="02010600030101010101" pitchFamily="2" charset="-122"/>
                      </a:endParaRPr>
                    </a:p>
                  </a:txBody>
                  <a:tcPr/>
                </a:tc>
              </a:tr>
              <a:tr h="285013">
                <a:tc>
                  <a:txBody>
                    <a:bodyPr/>
                    <a:lstStyle/>
                    <a:p>
                      <a:pPr algn="ctr"/>
                      <a:r>
                        <a:rPr lang="zh-CN" altLang="en-US" dirty="0" smtClean="0">
                          <a:latin typeface="宋体" panose="02010600030101010101" pitchFamily="2" charset="-122"/>
                          <a:ea typeface="宋体" panose="02010600030101010101" pitchFamily="2" charset="-122"/>
                        </a:rPr>
                        <a:t>工厂模式</a:t>
                      </a:r>
                      <a:endParaRPr lang="zh-CN" altLang="en-US" dirty="0">
                        <a:latin typeface="宋体" panose="02010600030101010101" pitchFamily="2" charset="-122"/>
                        <a:ea typeface="宋体" panose="02010600030101010101" pitchFamily="2" charset="-122"/>
                      </a:endParaRPr>
                    </a:p>
                  </a:txBody>
                  <a:tcPr/>
                </a:tc>
                <a:tc>
                  <a:txBody>
                    <a:bodyPr/>
                    <a:lstStyle/>
                    <a:p>
                      <a:endParaRPr lang="zh-CN" altLang="en-US" dirty="0">
                        <a:latin typeface="宋体" panose="02010600030101010101" pitchFamily="2" charset="-122"/>
                        <a:ea typeface="宋体" panose="02010600030101010101" pitchFamily="2" charset="-122"/>
                      </a:endParaRPr>
                    </a:p>
                  </a:txBody>
                  <a:tcPr/>
                </a:tc>
              </a:tr>
              <a:tr h="285013">
                <a:tc>
                  <a:txBody>
                    <a:bodyPr/>
                    <a:lstStyle/>
                    <a:p>
                      <a:pPr algn="ctr"/>
                      <a:r>
                        <a:rPr lang="zh-CN" altLang="en-US" dirty="0" smtClean="0">
                          <a:latin typeface="宋体" panose="02010600030101010101" pitchFamily="2" charset="-122"/>
                          <a:ea typeface="宋体" panose="02010600030101010101" pitchFamily="2" charset="-122"/>
                        </a:rPr>
                        <a:t>抽象工厂模式</a:t>
                      </a:r>
                      <a:endParaRPr lang="zh-CN" altLang="en-US" dirty="0">
                        <a:latin typeface="宋体" panose="02010600030101010101" pitchFamily="2" charset="-122"/>
                        <a:ea typeface="宋体" panose="02010600030101010101" pitchFamily="2" charset="-122"/>
                      </a:endParaRPr>
                    </a:p>
                  </a:txBody>
                  <a:tcPr/>
                </a:tc>
                <a:tc>
                  <a:txBody>
                    <a:bodyPr/>
                    <a:lstStyle/>
                    <a:p>
                      <a:endParaRPr lang="zh-CN" altLang="en-US" dirty="0">
                        <a:latin typeface="宋体" panose="02010600030101010101" pitchFamily="2" charset="-122"/>
                        <a:ea typeface="宋体" panose="02010600030101010101" pitchFamily="2" charset="-122"/>
                      </a:endParaRPr>
                    </a:p>
                  </a:txBody>
                  <a:tcPr/>
                </a:tc>
              </a:tr>
              <a:tr h="285013">
                <a:tc>
                  <a:txBody>
                    <a:bodyPr/>
                    <a:lstStyle/>
                    <a:p>
                      <a:pPr algn="ctr"/>
                      <a:r>
                        <a:rPr lang="zh-CN" altLang="en-US" dirty="0" smtClean="0">
                          <a:latin typeface="宋体" panose="02010600030101010101" pitchFamily="2" charset="-122"/>
                          <a:ea typeface="宋体" panose="02010600030101010101" pitchFamily="2" charset="-122"/>
                        </a:rPr>
                        <a:t>单例模式</a:t>
                      </a:r>
                      <a:endParaRPr lang="zh-CN" altLang="en-US" dirty="0">
                        <a:latin typeface="宋体" panose="02010600030101010101" pitchFamily="2" charset="-122"/>
                        <a:ea typeface="宋体" panose="02010600030101010101" pitchFamily="2" charset="-122"/>
                      </a:endParaRPr>
                    </a:p>
                  </a:txBody>
                  <a:tcPr/>
                </a:tc>
                <a:tc>
                  <a:txBody>
                    <a:bodyPr/>
                    <a:lstStyle/>
                    <a:p>
                      <a:endParaRPr lang="zh-CN" altLang="en-US" dirty="0">
                        <a:latin typeface="宋体" panose="02010600030101010101" pitchFamily="2" charset="-122"/>
                        <a:ea typeface="宋体" panose="02010600030101010101" pitchFamily="2" charset="-122"/>
                      </a:endParaRPr>
                    </a:p>
                  </a:txBody>
                  <a:tcPr/>
                </a:tc>
              </a:tr>
              <a:tr h="285013">
                <a:tc>
                  <a:txBody>
                    <a:bodyPr/>
                    <a:lstStyle/>
                    <a:p>
                      <a:pPr algn="ctr"/>
                      <a:r>
                        <a:rPr lang="zh-CN" altLang="en-US" dirty="0" smtClean="0">
                          <a:latin typeface="宋体" panose="02010600030101010101" pitchFamily="2" charset="-122"/>
                          <a:ea typeface="宋体" panose="02010600030101010101" pitchFamily="2" charset="-122"/>
                        </a:rPr>
                        <a:t>原型模式</a:t>
                      </a:r>
                      <a:endParaRPr lang="zh-CN" altLang="en-US" dirty="0">
                        <a:latin typeface="宋体" panose="02010600030101010101" pitchFamily="2" charset="-122"/>
                        <a:ea typeface="宋体" panose="02010600030101010101" pitchFamily="2" charset="-122"/>
                      </a:endParaRPr>
                    </a:p>
                  </a:txBody>
                  <a:tcPr/>
                </a:tc>
                <a:tc>
                  <a:txBody>
                    <a:bodyPr/>
                    <a:lstStyle/>
                    <a:p>
                      <a:endParaRPr lang="zh-CN" altLang="en-US" dirty="0">
                        <a:latin typeface="宋体" panose="02010600030101010101" pitchFamily="2" charset="-122"/>
                        <a:ea typeface="宋体" panose="02010600030101010101" pitchFamily="2" charset="-122"/>
                      </a:endParaRPr>
                    </a:p>
                  </a:txBody>
                  <a:tcPr/>
                </a:tc>
              </a:tr>
              <a:tr h="285013">
                <a:tc>
                  <a:txBody>
                    <a:bodyPr/>
                    <a:lstStyle/>
                    <a:p>
                      <a:pPr algn="ctr"/>
                      <a:r>
                        <a:rPr lang="zh-CN" altLang="en-US" dirty="0" smtClean="0">
                          <a:latin typeface="宋体" panose="02010600030101010101" pitchFamily="2" charset="-122"/>
                          <a:ea typeface="宋体" panose="02010600030101010101" pitchFamily="2" charset="-122"/>
                        </a:rPr>
                        <a:t>建造者模式</a:t>
                      </a:r>
                      <a:endParaRPr lang="zh-CN" altLang="en-US" dirty="0">
                        <a:latin typeface="宋体" panose="02010600030101010101" pitchFamily="2" charset="-122"/>
                        <a:ea typeface="宋体" panose="02010600030101010101" pitchFamily="2" charset="-122"/>
                      </a:endParaRPr>
                    </a:p>
                  </a:txBody>
                  <a:tcPr/>
                </a:tc>
                <a:tc>
                  <a:txBody>
                    <a:bodyPr/>
                    <a:lstStyle/>
                    <a:p>
                      <a:endParaRPr lang="zh-CN" altLang="en-US" dirty="0">
                        <a:latin typeface="宋体" panose="02010600030101010101" pitchFamily="2" charset="-122"/>
                        <a:ea typeface="宋体" panose="02010600030101010101" pitchFamily="2" charset="-122"/>
                      </a:endParaRPr>
                    </a:p>
                  </a:txBody>
                  <a:tcPr/>
                </a:tc>
              </a:tr>
            </a:tbl>
          </a:graphicData>
        </a:graphic>
      </p:graphicFrame>
      <p:sp>
        <p:nvSpPr>
          <p:cNvPr id="37" name="五角星 36"/>
          <p:cNvSpPr/>
          <p:nvPr/>
        </p:nvSpPr>
        <p:spPr>
          <a:xfrm>
            <a:off x="4340031" y="3566275"/>
            <a:ext cx="162000" cy="162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五角星 37"/>
          <p:cNvSpPr/>
          <p:nvPr/>
        </p:nvSpPr>
        <p:spPr>
          <a:xfrm>
            <a:off x="4677797" y="3566275"/>
            <a:ext cx="162000" cy="162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五角星 38"/>
          <p:cNvSpPr/>
          <p:nvPr/>
        </p:nvSpPr>
        <p:spPr>
          <a:xfrm>
            <a:off x="5015563" y="3566275"/>
            <a:ext cx="162000" cy="162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五角星 39"/>
          <p:cNvSpPr/>
          <p:nvPr/>
        </p:nvSpPr>
        <p:spPr>
          <a:xfrm>
            <a:off x="5353329" y="3566275"/>
            <a:ext cx="162000" cy="162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五角星 40"/>
          <p:cNvSpPr/>
          <p:nvPr/>
        </p:nvSpPr>
        <p:spPr>
          <a:xfrm>
            <a:off x="5688121" y="3566275"/>
            <a:ext cx="162000" cy="162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五角星 41"/>
          <p:cNvSpPr/>
          <p:nvPr/>
        </p:nvSpPr>
        <p:spPr>
          <a:xfrm>
            <a:off x="4340031" y="3266937"/>
            <a:ext cx="162000" cy="162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五角星 42"/>
          <p:cNvSpPr/>
          <p:nvPr/>
        </p:nvSpPr>
        <p:spPr>
          <a:xfrm>
            <a:off x="4677797" y="3266937"/>
            <a:ext cx="162000" cy="162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五角星 43"/>
          <p:cNvSpPr/>
          <p:nvPr/>
        </p:nvSpPr>
        <p:spPr>
          <a:xfrm>
            <a:off x="5015563" y="3266937"/>
            <a:ext cx="162000" cy="162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五角星 44"/>
          <p:cNvSpPr/>
          <p:nvPr/>
        </p:nvSpPr>
        <p:spPr>
          <a:xfrm>
            <a:off x="5353329" y="3266937"/>
            <a:ext cx="162000" cy="162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五角星 45"/>
          <p:cNvSpPr/>
          <p:nvPr/>
        </p:nvSpPr>
        <p:spPr>
          <a:xfrm>
            <a:off x="5688121" y="3266937"/>
            <a:ext cx="162000" cy="162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五角星 46"/>
          <p:cNvSpPr/>
          <p:nvPr/>
        </p:nvSpPr>
        <p:spPr>
          <a:xfrm>
            <a:off x="4340031" y="2967685"/>
            <a:ext cx="162000" cy="162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五角星 47"/>
          <p:cNvSpPr/>
          <p:nvPr/>
        </p:nvSpPr>
        <p:spPr>
          <a:xfrm>
            <a:off x="4677797" y="2967685"/>
            <a:ext cx="162000" cy="162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五角星 48"/>
          <p:cNvSpPr/>
          <p:nvPr/>
        </p:nvSpPr>
        <p:spPr>
          <a:xfrm>
            <a:off x="5015563" y="2967685"/>
            <a:ext cx="162000" cy="162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五角星 49"/>
          <p:cNvSpPr/>
          <p:nvPr/>
        </p:nvSpPr>
        <p:spPr>
          <a:xfrm>
            <a:off x="5353329" y="2967685"/>
            <a:ext cx="162000" cy="162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五角星 50"/>
          <p:cNvSpPr/>
          <p:nvPr/>
        </p:nvSpPr>
        <p:spPr>
          <a:xfrm>
            <a:off x="5688121" y="2967685"/>
            <a:ext cx="162000" cy="162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五角星 51"/>
          <p:cNvSpPr/>
          <p:nvPr/>
        </p:nvSpPr>
        <p:spPr>
          <a:xfrm>
            <a:off x="4340031" y="2660981"/>
            <a:ext cx="162000" cy="162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五角星 52"/>
          <p:cNvSpPr/>
          <p:nvPr/>
        </p:nvSpPr>
        <p:spPr>
          <a:xfrm>
            <a:off x="4677797" y="2660981"/>
            <a:ext cx="162000" cy="162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五角星 53"/>
          <p:cNvSpPr/>
          <p:nvPr/>
        </p:nvSpPr>
        <p:spPr>
          <a:xfrm>
            <a:off x="5015563" y="2660981"/>
            <a:ext cx="162000" cy="162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五角星 54"/>
          <p:cNvSpPr/>
          <p:nvPr/>
        </p:nvSpPr>
        <p:spPr>
          <a:xfrm>
            <a:off x="5353329" y="2660981"/>
            <a:ext cx="162000" cy="162000"/>
          </a:xfrm>
          <a:prstGeom prst="star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五角星 55"/>
          <p:cNvSpPr/>
          <p:nvPr/>
        </p:nvSpPr>
        <p:spPr>
          <a:xfrm>
            <a:off x="5688121" y="2660981"/>
            <a:ext cx="162000" cy="162000"/>
          </a:xfrm>
          <a:prstGeom prst="star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五角星 56"/>
          <p:cNvSpPr/>
          <p:nvPr/>
        </p:nvSpPr>
        <p:spPr>
          <a:xfrm>
            <a:off x="4340031" y="3863256"/>
            <a:ext cx="162000" cy="162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五角星 57"/>
          <p:cNvSpPr/>
          <p:nvPr/>
        </p:nvSpPr>
        <p:spPr>
          <a:xfrm>
            <a:off x="4677797" y="3863256"/>
            <a:ext cx="162000" cy="162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五角星 58"/>
          <p:cNvSpPr/>
          <p:nvPr/>
        </p:nvSpPr>
        <p:spPr>
          <a:xfrm>
            <a:off x="5015563" y="3863256"/>
            <a:ext cx="162000" cy="162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五角星 59"/>
          <p:cNvSpPr/>
          <p:nvPr/>
        </p:nvSpPr>
        <p:spPr>
          <a:xfrm>
            <a:off x="5353329" y="3863256"/>
            <a:ext cx="162000" cy="162000"/>
          </a:xfrm>
          <a:prstGeom prst="star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五角星 60"/>
          <p:cNvSpPr/>
          <p:nvPr/>
        </p:nvSpPr>
        <p:spPr>
          <a:xfrm>
            <a:off x="5688121" y="3863256"/>
            <a:ext cx="162000" cy="162000"/>
          </a:xfrm>
          <a:prstGeom prst="star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五角星 61"/>
          <p:cNvSpPr/>
          <p:nvPr/>
        </p:nvSpPr>
        <p:spPr>
          <a:xfrm>
            <a:off x="4340031" y="4145247"/>
            <a:ext cx="162000" cy="162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五角星 62"/>
          <p:cNvSpPr/>
          <p:nvPr/>
        </p:nvSpPr>
        <p:spPr>
          <a:xfrm>
            <a:off x="4677797" y="4145247"/>
            <a:ext cx="162000" cy="162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五角星 63"/>
          <p:cNvSpPr/>
          <p:nvPr/>
        </p:nvSpPr>
        <p:spPr>
          <a:xfrm>
            <a:off x="5015563" y="4145247"/>
            <a:ext cx="162000" cy="162000"/>
          </a:xfrm>
          <a:prstGeom prst="star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五角星 64"/>
          <p:cNvSpPr/>
          <p:nvPr/>
        </p:nvSpPr>
        <p:spPr>
          <a:xfrm>
            <a:off x="5353329" y="4145247"/>
            <a:ext cx="162000" cy="162000"/>
          </a:xfrm>
          <a:prstGeom prst="star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五角星 65"/>
          <p:cNvSpPr/>
          <p:nvPr/>
        </p:nvSpPr>
        <p:spPr>
          <a:xfrm>
            <a:off x="5688121" y="4145247"/>
            <a:ext cx="162000" cy="162000"/>
          </a:xfrm>
          <a:prstGeom prst="star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0598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09798" y="217645"/>
            <a:ext cx="3672147" cy="418934"/>
          </a:xfrm>
        </p:spPr>
        <p:txBody>
          <a:bodyPr>
            <a:normAutofit/>
          </a:bodyPr>
          <a:lstStyle/>
          <a:p>
            <a:r>
              <a:rPr lang="zh-CN" altLang="en-US" sz="1800" dirty="0" smtClean="0">
                <a:latin typeface="微软雅黑" panose="020B0503020204020204" pitchFamily="34" charset="-122"/>
                <a:ea typeface="微软雅黑" panose="020B0503020204020204" pitchFamily="34" charset="-122"/>
              </a:rPr>
              <a:t>设计模式</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简单工厂模式</a:t>
            </a:r>
            <a:endParaRPr lang="zh-CN" altLang="en-US" sz="1800" dirty="0">
              <a:latin typeface="微软雅黑" panose="020B0503020204020204" pitchFamily="34" charset="-122"/>
              <a:ea typeface="微软雅黑" panose="020B0503020204020204" pitchFamily="34" charset="-122"/>
            </a:endParaRPr>
          </a:p>
        </p:txBody>
      </p:sp>
      <p:sp>
        <p:nvSpPr>
          <p:cNvPr id="8" name="矩形 7"/>
          <p:cNvSpPr/>
          <p:nvPr/>
        </p:nvSpPr>
        <p:spPr>
          <a:xfrm>
            <a:off x="0" y="136686"/>
            <a:ext cx="754380" cy="493414"/>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endParaRPr lang="zh-CN" altLang="en-US" sz="1350">
              <a:solidFill>
                <a:prstClr val="white"/>
              </a:solidFill>
              <a:latin typeface="等线" panose="020F0502020204030204"/>
              <a:ea typeface="等线" panose="02010600030101010101" pitchFamily="2" charset="-122"/>
            </a:endParaRPr>
          </a:p>
        </p:txBody>
      </p:sp>
      <p:sp>
        <p:nvSpPr>
          <p:cNvPr id="14" name="标题 4"/>
          <p:cNvSpPr txBox="1">
            <a:spLocks/>
          </p:cNvSpPr>
          <p:nvPr/>
        </p:nvSpPr>
        <p:spPr>
          <a:xfrm>
            <a:off x="809798" y="747385"/>
            <a:ext cx="5722620" cy="396624"/>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buFont typeface="Wingdings" panose="05000000000000000000" pitchFamily="2" charset="2"/>
              <a:buChar char="n"/>
            </a:pPr>
            <a:r>
              <a:rPr lang="zh-CN" altLang="en-US" sz="1400" b="1" dirty="0" smtClean="0">
                <a:solidFill>
                  <a:srgbClr val="4ACBD6"/>
                </a:solidFill>
                <a:latin typeface="微软雅黑" panose="020B0503020204020204" pitchFamily="34" charset="-122"/>
                <a:ea typeface="微软雅黑" panose="020B0503020204020204" pitchFamily="34" charset="-122"/>
              </a:rPr>
              <a:t>简单工厂模式</a:t>
            </a:r>
            <a:endParaRPr lang="zh-CN" altLang="en-US" sz="1400" b="1" dirty="0">
              <a:solidFill>
                <a:srgbClr val="4ACBD6"/>
              </a:solidFill>
              <a:latin typeface="微软雅黑" panose="020B0503020204020204" pitchFamily="34" charset="-122"/>
              <a:ea typeface="微软雅黑" panose="020B0503020204020204" pitchFamily="34" charset="-122"/>
            </a:endParaRPr>
          </a:p>
        </p:txBody>
      </p:sp>
      <p:sp>
        <p:nvSpPr>
          <p:cNvPr id="24" name="标题 4"/>
          <p:cNvSpPr txBox="1">
            <a:spLocks/>
          </p:cNvSpPr>
          <p:nvPr/>
        </p:nvSpPr>
        <p:spPr>
          <a:xfrm>
            <a:off x="1082118" y="1040599"/>
            <a:ext cx="6720261" cy="510273"/>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50000"/>
              </a:lnSpc>
            </a:pPr>
            <a:r>
              <a:rPr lang="zh-CN" altLang="en-US" sz="1600" b="1" dirty="0">
                <a:latin typeface="Times New Roman" panose="02020603050405020304" pitchFamily="18" charset="0"/>
                <a:ea typeface="宋体" panose="02010600030101010101" pitchFamily="2" charset="-122"/>
              </a:rPr>
              <a:t>简单工厂模式</a:t>
            </a:r>
            <a:r>
              <a:rPr lang="en-US" altLang="zh-CN" sz="1600" b="1" dirty="0">
                <a:latin typeface="Times New Roman" panose="02020603050405020304" pitchFamily="18" charset="0"/>
                <a:ea typeface="宋体" panose="02010600030101010101" pitchFamily="2" charset="-122"/>
              </a:rPr>
              <a:t>(Simple Factory Pattern)</a:t>
            </a:r>
            <a:r>
              <a:rPr lang="zh-CN" altLang="en-US" sz="1600" b="1" dirty="0">
                <a:latin typeface="Times New Roman" panose="02020603050405020304" pitchFamily="18" charset="0"/>
                <a:ea typeface="宋体" panose="02010600030101010101" pitchFamily="2" charset="-122"/>
              </a:rPr>
              <a:t>：定义一个工厂类，它可以根据参数的不同返回不同类的实例，被创建的实例通常都具有共同的父类</a:t>
            </a:r>
            <a:r>
              <a:rPr lang="zh-CN" altLang="en-US" sz="1600" b="1" dirty="0" smtClean="0">
                <a:latin typeface="Times New Roman" panose="02020603050405020304" pitchFamily="18" charset="0"/>
                <a:ea typeface="宋体" panose="02010600030101010101" pitchFamily="2" charset="-122"/>
              </a:rPr>
              <a:t>。</a:t>
            </a:r>
            <a:endParaRPr lang="en-US" altLang="zh-CN" sz="1600" b="1" dirty="0">
              <a:latin typeface="Times New Roman" panose="02020603050405020304" pitchFamily="18" charset="0"/>
              <a:ea typeface="宋体" panose="02010600030101010101" pitchFamily="2" charset="-122"/>
            </a:endParaRPr>
          </a:p>
        </p:txBody>
      </p:sp>
      <p:pic>
        <p:nvPicPr>
          <p:cNvPr id="9" name="Picture 2" descr="wKiom1nJEPTR9ZM8AABqn9TMPgw28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798" y="2001901"/>
            <a:ext cx="6250114" cy="2382721"/>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2943286" y="2001902"/>
            <a:ext cx="5714939" cy="2616101"/>
          </a:xfrm>
          <a:prstGeom prst="rect">
            <a:avLst/>
          </a:prstGeom>
          <a:solidFill>
            <a:schemeClr val="bg1"/>
          </a:solidFill>
          <a:ln>
            <a:solidFill>
              <a:schemeClr val="tx1"/>
            </a:solidFill>
          </a:ln>
        </p:spPr>
        <p:txBody>
          <a:bodyPr wrap="square">
            <a:spAutoFit/>
          </a:bodyPr>
          <a:lstStyle/>
          <a:p>
            <a:r>
              <a:rPr lang="en-US" altLang="zh-CN" b="1" dirty="0">
                <a:solidFill>
                  <a:srgbClr val="A626A4"/>
                </a:solidFill>
                <a:latin typeface="Source Code Pro"/>
              </a:rPr>
              <a:t>public</a:t>
            </a:r>
            <a:r>
              <a:rPr lang="en-US" altLang="zh-CN" b="1" dirty="0">
                <a:solidFill>
                  <a:srgbClr val="383A42"/>
                </a:solidFill>
                <a:latin typeface="Source Code Pro"/>
              </a:rPr>
              <a:t> </a:t>
            </a:r>
            <a:r>
              <a:rPr lang="en-US" altLang="zh-CN" b="1" dirty="0" smtClean="0">
                <a:solidFill>
                  <a:srgbClr val="383A42"/>
                </a:solidFill>
                <a:latin typeface="Source Code Pro"/>
              </a:rPr>
              <a:t>static Product </a:t>
            </a:r>
            <a:r>
              <a:rPr lang="en-US" altLang="zh-CN" b="1" dirty="0" smtClean="0">
                <a:solidFill>
                  <a:srgbClr val="4078F2"/>
                </a:solidFill>
                <a:latin typeface="Source Code Pro"/>
              </a:rPr>
              <a:t>getProduct</a:t>
            </a:r>
            <a:r>
              <a:rPr lang="en-US" altLang="zh-CN" b="1" dirty="0" smtClean="0">
                <a:solidFill>
                  <a:srgbClr val="383A42"/>
                </a:solidFill>
                <a:latin typeface="Source Code Pro"/>
              </a:rPr>
              <a:t>(String </a:t>
            </a:r>
            <a:r>
              <a:rPr lang="en-US" altLang="zh-CN" b="1" dirty="0">
                <a:solidFill>
                  <a:srgbClr val="383A42"/>
                </a:solidFill>
                <a:latin typeface="Source Code Pro"/>
              </a:rPr>
              <a:t>type) {</a:t>
            </a:r>
          </a:p>
          <a:p>
            <a:r>
              <a:rPr lang="en-US" altLang="zh-CN" b="1" dirty="0">
                <a:solidFill>
                  <a:srgbClr val="A626A4"/>
                </a:solidFill>
                <a:latin typeface="Source Code Pro"/>
              </a:rPr>
              <a:t> </a:t>
            </a:r>
            <a:r>
              <a:rPr lang="en-US" altLang="zh-CN" b="1" dirty="0" smtClean="0">
                <a:solidFill>
                  <a:srgbClr val="A626A4"/>
                </a:solidFill>
                <a:latin typeface="Source Code Pro"/>
              </a:rPr>
              <a:t>   if</a:t>
            </a:r>
            <a:r>
              <a:rPr lang="en-US" altLang="zh-CN" b="1" dirty="0" smtClean="0">
                <a:solidFill>
                  <a:srgbClr val="383A42"/>
                </a:solidFill>
                <a:latin typeface="Source Code Pro"/>
              </a:rPr>
              <a:t> </a:t>
            </a:r>
            <a:r>
              <a:rPr lang="en-US" altLang="zh-CN" b="1" dirty="0">
                <a:solidFill>
                  <a:srgbClr val="383A42"/>
                </a:solidFill>
                <a:latin typeface="Source Code Pro"/>
              </a:rPr>
              <a:t>(</a:t>
            </a:r>
            <a:r>
              <a:rPr lang="en-US" altLang="zh-CN" b="1" dirty="0" smtClean="0">
                <a:solidFill>
                  <a:srgbClr val="383A42"/>
                </a:solidFill>
                <a:latin typeface="Source Code Pro"/>
              </a:rPr>
              <a:t>type.equals (</a:t>
            </a:r>
            <a:r>
              <a:rPr lang="en-US" altLang="zh-CN" b="1" dirty="0" smtClean="0">
                <a:solidFill>
                  <a:srgbClr val="50A14F"/>
                </a:solidFill>
                <a:latin typeface="Source Code Pro"/>
              </a:rPr>
              <a:t>“TypeA"</a:t>
            </a:r>
            <a:r>
              <a:rPr lang="en-US" altLang="zh-CN" b="1" dirty="0" smtClean="0">
                <a:solidFill>
                  <a:srgbClr val="383A42"/>
                </a:solidFill>
                <a:latin typeface="Source Code Pro"/>
              </a:rPr>
              <a:t>)) {</a:t>
            </a:r>
          </a:p>
          <a:p>
            <a:r>
              <a:rPr lang="en-US" altLang="zh-CN" b="1" dirty="0" smtClean="0">
                <a:solidFill>
                  <a:srgbClr val="383A42"/>
                </a:solidFill>
                <a:latin typeface="Source Code Pro"/>
              </a:rPr>
              <a:t>        return </a:t>
            </a:r>
            <a:r>
              <a:rPr lang="en-US" altLang="zh-CN" b="1" smtClean="0">
                <a:solidFill>
                  <a:srgbClr val="383A42"/>
                </a:solidFill>
                <a:latin typeface="Source Code Pro"/>
              </a:rPr>
              <a:t>ProductA</a:t>
            </a:r>
            <a:r>
              <a:rPr lang="en-US" altLang="zh-CN" b="1" dirty="0" smtClean="0">
                <a:solidFill>
                  <a:srgbClr val="383A42"/>
                </a:solidFill>
                <a:latin typeface="Source Code Pro"/>
              </a:rPr>
              <a:t>;</a:t>
            </a:r>
          </a:p>
          <a:p>
            <a:r>
              <a:rPr lang="en-US" altLang="zh-CN" b="1" i="0" dirty="0" smtClean="0">
                <a:solidFill>
                  <a:srgbClr val="383A42"/>
                </a:solidFill>
                <a:effectLst/>
                <a:latin typeface="Source Code Pro"/>
              </a:rPr>
              <a:t>    }else if(</a:t>
            </a:r>
            <a:r>
              <a:rPr lang="en-US" altLang="zh-CN" b="1" dirty="0">
                <a:solidFill>
                  <a:srgbClr val="383A42"/>
                </a:solidFill>
                <a:latin typeface="Source Code Pro"/>
              </a:rPr>
              <a:t>type.equals (</a:t>
            </a:r>
            <a:r>
              <a:rPr lang="en-US" altLang="zh-CN" b="1" dirty="0">
                <a:solidFill>
                  <a:srgbClr val="50A14F"/>
                </a:solidFill>
                <a:latin typeface="Source Code Pro"/>
              </a:rPr>
              <a:t>“</a:t>
            </a:r>
            <a:r>
              <a:rPr lang="en-US" altLang="zh-CN" b="1" dirty="0" smtClean="0">
                <a:solidFill>
                  <a:srgbClr val="50A14F"/>
                </a:solidFill>
                <a:latin typeface="Source Code Pro"/>
              </a:rPr>
              <a:t>TypeB"</a:t>
            </a:r>
            <a:r>
              <a:rPr lang="en-US" altLang="zh-CN" b="1" dirty="0" smtClean="0">
                <a:solidFill>
                  <a:srgbClr val="383A42"/>
                </a:solidFill>
                <a:latin typeface="Source Code Pro"/>
              </a:rPr>
              <a:t>)</a:t>
            </a:r>
            <a:r>
              <a:rPr lang="en-US" altLang="zh-CN" b="1" i="0" dirty="0" smtClean="0">
                <a:solidFill>
                  <a:srgbClr val="383A42"/>
                </a:solidFill>
                <a:effectLst/>
                <a:latin typeface="Source Code Pro"/>
              </a:rPr>
              <a:t>){</a:t>
            </a:r>
          </a:p>
          <a:p>
            <a:r>
              <a:rPr lang="en-US" altLang="zh-CN" b="1" dirty="0" smtClean="0">
                <a:solidFill>
                  <a:srgbClr val="383A42"/>
                </a:solidFill>
                <a:latin typeface="Source Code Pro"/>
              </a:rPr>
              <a:t>        return </a:t>
            </a:r>
            <a:r>
              <a:rPr lang="en-US" altLang="zh-CN" b="1" smtClean="0">
                <a:solidFill>
                  <a:srgbClr val="383A42"/>
                </a:solidFill>
                <a:latin typeface="Source Code Pro"/>
              </a:rPr>
              <a:t>ProductB</a:t>
            </a:r>
            <a:r>
              <a:rPr lang="en-US" altLang="zh-CN" b="1" dirty="0" smtClean="0">
                <a:solidFill>
                  <a:srgbClr val="383A42"/>
                </a:solidFill>
                <a:latin typeface="Source Code Pro"/>
              </a:rPr>
              <a:t>;</a:t>
            </a:r>
            <a:endParaRPr lang="en-US" altLang="zh-CN" b="1" i="0" dirty="0" smtClean="0">
              <a:solidFill>
                <a:srgbClr val="383A42"/>
              </a:solidFill>
              <a:effectLst/>
              <a:latin typeface="Source Code Pro"/>
            </a:endParaRPr>
          </a:p>
          <a:p>
            <a:r>
              <a:rPr lang="en-US" altLang="zh-CN" b="1" dirty="0">
                <a:solidFill>
                  <a:srgbClr val="383A42"/>
                </a:solidFill>
                <a:latin typeface="Source Code Pro"/>
              </a:rPr>
              <a:t> </a:t>
            </a:r>
            <a:r>
              <a:rPr lang="en-US" altLang="zh-CN" b="1" dirty="0" smtClean="0">
                <a:solidFill>
                  <a:srgbClr val="383A42"/>
                </a:solidFill>
                <a:latin typeface="Source Code Pro"/>
              </a:rPr>
              <a:t>   </a:t>
            </a:r>
            <a:r>
              <a:rPr lang="en-US" altLang="zh-CN" b="1" i="0" dirty="0" smtClean="0">
                <a:solidFill>
                  <a:srgbClr val="383A42"/>
                </a:solidFill>
                <a:effectLst/>
                <a:latin typeface="Source Code Pro"/>
              </a:rPr>
              <a:t>}else if(</a:t>
            </a:r>
            <a:r>
              <a:rPr lang="en-US" altLang="zh-CN" b="1" dirty="0">
                <a:solidFill>
                  <a:srgbClr val="383A42"/>
                </a:solidFill>
                <a:latin typeface="Source Code Pro"/>
              </a:rPr>
              <a:t>type.equals (</a:t>
            </a:r>
            <a:r>
              <a:rPr lang="en-US" altLang="zh-CN" b="1" dirty="0">
                <a:solidFill>
                  <a:srgbClr val="50A14F"/>
                </a:solidFill>
                <a:latin typeface="Source Code Pro"/>
              </a:rPr>
              <a:t>“</a:t>
            </a:r>
            <a:r>
              <a:rPr lang="en-US" altLang="zh-CN" b="1" dirty="0" smtClean="0">
                <a:solidFill>
                  <a:srgbClr val="50A14F"/>
                </a:solidFill>
                <a:latin typeface="Source Code Pro"/>
              </a:rPr>
              <a:t>TypeC"</a:t>
            </a:r>
            <a:r>
              <a:rPr lang="en-US" altLang="zh-CN" b="1" dirty="0" smtClean="0">
                <a:solidFill>
                  <a:srgbClr val="383A42"/>
                </a:solidFill>
                <a:latin typeface="Source Code Pro"/>
              </a:rPr>
              <a:t>)</a:t>
            </a:r>
            <a:r>
              <a:rPr lang="en-US" altLang="zh-CN" b="1" i="0" dirty="0" smtClean="0">
                <a:solidFill>
                  <a:srgbClr val="383A42"/>
                </a:solidFill>
                <a:effectLst/>
                <a:latin typeface="Source Code Pro"/>
              </a:rPr>
              <a:t>){</a:t>
            </a:r>
          </a:p>
          <a:p>
            <a:r>
              <a:rPr lang="en-US" altLang="zh-CN" b="1" i="0" dirty="0" smtClean="0">
                <a:solidFill>
                  <a:srgbClr val="383A42"/>
                </a:solidFill>
                <a:effectLst/>
                <a:latin typeface="Source Code Pro"/>
              </a:rPr>
              <a:t>        </a:t>
            </a:r>
            <a:r>
              <a:rPr lang="en-US" altLang="zh-CN" b="1" dirty="0">
                <a:solidFill>
                  <a:srgbClr val="383A42"/>
                </a:solidFill>
                <a:latin typeface="Source Code Pro"/>
              </a:rPr>
              <a:t>return </a:t>
            </a:r>
            <a:r>
              <a:rPr lang="en-US" altLang="zh-CN" b="1" smtClean="0">
                <a:solidFill>
                  <a:srgbClr val="383A42"/>
                </a:solidFill>
                <a:latin typeface="Source Code Pro"/>
              </a:rPr>
              <a:t>ProductC</a:t>
            </a:r>
            <a:r>
              <a:rPr lang="en-US" altLang="zh-CN" b="1" dirty="0" smtClean="0">
                <a:solidFill>
                  <a:srgbClr val="383A42"/>
                </a:solidFill>
                <a:latin typeface="Source Code Pro"/>
              </a:rPr>
              <a:t>;</a:t>
            </a:r>
            <a:endParaRPr lang="en-US" altLang="zh-CN" b="1" i="0" dirty="0" smtClean="0">
              <a:solidFill>
                <a:srgbClr val="383A42"/>
              </a:solidFill>
              <a:effectLst/>
              <a:latin typeface="Source Code Pro"/>
            </a:endParaRPr>
          </a:p>
          <a:p>
            <a:r>
              <a:rPr lang="en-US" altLang="zh-CN" b="1" dirty="0">
                <a:solidFill>
                  <a:srgbClr val="383A42"/>
                </a:solidFill>
                <a:latin typeface="Source Code Pro"/>
              </a:rPr>
              <a:t> </a:t>
            </a:r>
            <a:r>
              <a:rPr lang="en-US" altLang="zh-CN" b="1" dirty="0" smtClean="0">
                <a:solidFill>
                  <a:srgbClr val="383A42"/>
                </a:solidFill>
                <a:latin typeface="Source Code Pro"/>
              </a:rPr>
              <a:t>   </a:t>
            </a:r>
            <a:r>
              <a:rPr lang="en-US" altLang="zh-CN" b="1" i="0" dirty="0" smtClean="0">
                <a:solidFill>
                  <a:srgbClr val="383A42"/>
                </a:solidFill>
                <a:effectLst/>
                <a:latin typeface="Source Code Pro"/>
              </a:rPr>
              <a:t>}</a:t>
            </a:r>
          </a:p>
          <a:p>
            <a:r>
              <a:rPr lang="en-US" altLang="zh-CN" sz="2000" b="1" dirty="0">
                <a:solidFill>
                  <a:srgbClr val="383A42"/>
                </a:solidFill>
                <a:latin typeface="Source Code Pro"/>
              </a:rPr>
              <a:t>}</a:t>
            </a:r>
            <a:endParaRPr lang="en-US" altLang="zh-CN" sz="2000" b="1" i="0" dirty="0">
              <a:solidFill>
                <a:srgbClr val="383A42"/>
              </a:solidFill>
              <a:effectLst/>
              <a:latin typeface="Source Code Pro"/>
            </a:endParaRPr>
          </a:p>
        </p:txBody>
      </p:sp>
    </p:spTree>
    <p:extLst>
      <p:ext uri="{BB962C8B-B14F-4D97-AF65-F5344CB8AC3E}">
        <p14:creationId xmlns:p14="http://schemas.microsoft.com/office/powerpoint/2010/main" val="81336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09798" y="217645"/>
            <a:ext cx="3672147" cy="418934"/>
          </a:xfrm>
        </p:spPr>
        <p:txBody>
          <a:bodyPr>
            <a:normAutofit/>
          </a:bodyPr>
          <a:lstStyle/>
          <a:p>
            <a:r>
              <a:rPr lang="zh-CN" altLang="en-US" sz="1800" dirty="0" smtClean="0">
                <a:latin typeface="微软雅黑" panose="020B0503020204020204" pitchFamily="34" charset="-122"/>
                <a:ea typeface="微软雅黑" panose="020B0503020204020204" pitchFamily="34" charset="-122"/>
              </a:rPr>
              <a:t>设计模式</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简单工厂模式</a:t>
            </a:r>
            <a:endParaRPr lang="zh-CN" altLang="en-US" sz="1800" dirty="0">
              <a:latin typeface="微软雅黑" panose="020B0503020204020204" pitchFamily="34" charset="-122"/>
              <a:ea typeface="微软雅黑" panose="020B0503020204020204" pitchFamily="34" charset="-122"/>
            </a:endParaRPr>
          </a:p>
        </p:txBody>
      </p:sp>
      <p:sp>
        <p:nvSpPr>
          <p:cNvPr id="8" name="矩形 7"/>
          <p:cNvSpPr/>
          <p:nvPr/>
        </p:nvSpPr>
        <p:spPr>
          <a:xfrm>
            <a:off x="0" y="136686"/>
            <a:ext cx="754380" cy="493414"/>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endParaRPr lang="zh-CN" altLang="en-US" sz="1350">
              <a:solidFill>
                <a:prstClr val="white"/>
              </a:solidFill>
              <a:latin typeface="等线" panose="020F0502020204030204"/>
              <a:ea typeface="等线" panose="02010600030101010101" pitchFamily="2" charset="-122"/>
            </a:endParaRPr>
          </a:p>
        </p:txBody>
      </p:sp>
      <p:sp>
        <p:nvSpPr>
          <p:cNvPr id="14" name="标题 4"/>
          <p:cNvSpPr txBox="1">
            <a:spLocks/>
          </p:cNvSpPr>
          <p:nvPr/>
        </p:nvSpPr>
        <p:spPr>
          <a:xfrm>
            <a:off x="809798" y="747385"/>
            <a:ext cx="5722620" cy="396624"/>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buFont typeface="Wingdings" panose="05000000000000000000" pitchFamily="2" charset="2"/>
              <a:buChar char="n"/>
            </a:pPr>
            <a:r>
              <a:rPr lang="en-US" altLang="zh-CN" sz="1400" b="1" dirty="0" smtClean="0">
                <a:solidFill>
                  <a:srgbClr val="ED7D31"/>
                </a:solidFill>
                <a:latin typeface="Times New Roman" panose="02020603050405020304" pitchFamily="18" charset="0"/>
                <a:ea typeface="宋体" panose="02010600030101010101" pitchFamily="2" charset="-122"/>
              </a:rPr>
              <a:t> JDK1.8</a:t>
            </a:r>
            <a:r>
              <a:rPr lang="en-US" altLang="zh-CN" sz="1400" b="1" dirty="0">
                <a:solidFill>
                  <a:srgbClr val="ED7D31"/>
                </a:solidFill>
                <a:latin typeface="Times New Roman" panose="02020603050405020304" pitchFamily="18" charset="0"/>
                <a:ea typeface="宋体" panose="02010600030101010101" pitchFamily="2" charset="-122"/>
              </a:rPr>
              <a:t> Calendar</a:t>
            </a:r>
            <a:r>
              <a:rPr lang="zh-CN" altLang="en-US" sz="1400" b="1" dirty="0">
                <a:solidFill>
                  <a:srgbClr val="ED7D31"/>
                </a:solidFill>
                <a:latin typeface="Times New Roman" panose="02020603050405020304" pitchFamily="18" charset="0"/>
                <a:ea typeface="宋体" panose="02010600030101010101" pitchFamily="2" charset="-122"/>
              </a:rPr>
              <a:t>类中的简单工厂</a:t>
            </a:r>
          </a:p>
        </p:txBody>
      </p:sp>
      <p:sp>
        <p:nvSpPr>
          <p:cNvPr id="11" name="矩形 10"/>
          <p:cNvSpPr/>
          <p:nvPr/>
        </p:nvSpPr>
        <p:spPr>
          <a:xfrm>
            <a:off x="809798" y="982321"/>
            <a:ext cx="7864482" cy="2862322"/>
          </a:xfrm>
          <a:prstGeom prst="rect">
            <a:avLst/>
          </a:prstGeom>
        </p:spPr>
        <p:txBody>
          <a:bodyPr wrap="square">
            <a:spAutoFit/>
          </a:bodyPr>
          <a:lstStyle/>
          <a:p>
            <a:pPr lvl="0" eaLnBrk="0" fontAlgn="base" hangingPunct="0">
              <a:spcBef>
                <a:spcPct val="0"/>
              </a:spcBef>
              <a:spcAft>
                <a:spcPct val="0"/>
              </a:spcAft>
            </a:pPr>
            <a:r>
              <a:rPr lang="zh-CN" altLang="zh-CN" sz="1200" dirty="0">
                <a:latin typeface="Times New Roman" panose="02020603050405020304" pitchFamily="18" charset="0"/>
              </a:rPr>
              <a:t>private static Calendar createCalendar(TimeZone zone, Locale aLocale) </a:t>
            </a:r>
            <a:r>
              <a:rPr lang="en-US" altLang="zh-CN" sz="1200" dirty="0" smtClean="0">
                <a:latin typeface="Times New Roman" panose="02020603050405020304" pitchFamily="18" charset="0"/>
              </a:rPr>
              <a:t>{</a:t>
            </a:r>
          </a:p>
          <a:p>
            <a:pPr lvl="0" eaLnBrk="0" fontAlgn="base" hangingPunct="0">
              <a:spcBef>
                <a:spcPct val="0"/>
              </a:spcBef>
              <a:spcAft>
                <a:spcPct val="0"/>
              </a:spcAft>
            </a:pPr>
            <a:r>
              <a:rPr lang="en-US" altLang="zh-CN" sz="1200" dirty="0">
                <a:latin typeface="Times New Roman" panose="02020603050405020304" pitchFamily="18" charset="0"/>
              </a:rPr>
              <a:t> </a:t>
            </a:r>
            <a:r>
              <a:rPr lang="en-US" altLang="zh-CN" sz="1200" dirty="0" smtClean="0">
                <a:latin typeface="Times New Roman" panose="02020603050405020304" pitchFamily="18" charset="0"/>
              </a:rPr>
              <a:t>       ……..</a:t>
            </a:r>
          </a:p>
          <a:p>
            <a:pPr eaLnBrk="0" fontAlgn="base" hangingPunct="0">
              <a:spcBef>
                <a:spcPct val="0"/>
              </a:spcBef>
              <a:spcAft>
                <a:spcPct val="0"/>
              </a:spcAft>
            </a:pPr>
            <a:r>
              <a:rPr lang="en-US" altLang="zh-CN" sz="1200" dirty="0" smtClean="0">
                <a:latin typeface="Times New Roman" panose="02020603050405020304" pitchFamily="18" charset="0"/>
              </a:rPr>
              <a:t>        </a:t>
            </a:r>
            <a:r>
              <a:rPr lang="zh-CN" altLang="zh-CN" sz="1200" dirty="0">
                <a:latin typeface="Times New Roman" panose="02020603050405020304" pitchFamily="18" charset="0"/>
              </a:rPr>
              <a:t>Calendar cal = null; </a:t>
            </a:r>
            <a:endParaRPr lang="en-US" altLang="zh-CN" sz="1200" dirty="0" smtClean="0">
              <a:latin typeface="Times New Roman" panose="02020603050405020304" pitchFamily="18" charset="0"/>
            </a:endParaRPr>
          </a:p>
          <a:p>
            <a:pPr lvl="0" eaLnBrk="0" fontAlgn="base" hangingPunct="0">
              <a:spcBef>
                <a:spcPct val="0"/>
              </a:spcBef>
              <a:spcAft>
                <a:spcPct val="0"/>
              </a:spcAft>
            </a:pPr>
            <a:r>
              <a:rPr lang="en-US" altLang="zh-CN" sz="1200" dirty="0" smtClean="0">
                <a:latin typeface="Times New Roman" panose="02020603050405020304" pitchFamily="18" charset="0"/>
              </a:rPr>
              <a:t>        …</a:t>
            </a:r>
            <a:endParaRPr lang="zh-CN" altLang="zh-CN" sz="1200" dirty="0">
              <a:latin typeface="Times New Roman" panose="02020603050405020304" pitchFamily="18" charset="0"/>
            </a:endParaRPr>
          </a:p>
          <a:p>
            <a:pPr marL="0" lvl="1" eaLnBrk="0" fontAlgn="base" hangingPunct="0">
              <a:spcBef>
                <a:spcPct val="0"/>
              </a:spcBef>
              <a:spcAft>
                <a:spcPct val="0"/>
              </a:spcAft>
            </a:pPr>
            <a:r>
              <a:rPr lang="en-US" altLang="zh-CN" sz="1200" dirty="0" smtClean="0">
                <a:latin typeface="Times New Roman" panose="02020603050405020304" pitchFamily="18" charset="0"/>
              </a:rPr>
              <a:t>        </a:t>
            </a:r>
            <a:r>
              <a:rPr lang="zh-CN" altLang="zh-CN" sz="1200" dirty="0" smtClean="0">
                <a:latin typeface="Times New Roman" panose="02020603050405020304" pitchFamily="18" charset="0"/>
              </a:rPr>
              <a:t>if </a:t>
            </a:r>
            <a:r>
              <a:rPr lang="zh-CN" altLang="zh-CN" sz="1200" dirty="0">
                <a:latin typeface="Times New Roman" panose="02020603050405020304" pitchFamily="18" charset="0"/>
              </a:rPr>
              <a:t>(cal == null) { </a:t>
            </a:r>
            <a:endParaRPr lang="en-US" altLang="zh-CN" sz="1200" dirty="0">
              <a:latin typeface="Times New Roman" panose="02020603050405020304" pitchFamily="18" charset="0"/>
            </a:endParaRPr>
          </a:p>
          <a:p>
            <a:pPr lvl="1" eaLnBrk="0" fontAlgn="base" hangingPunct="0">
              <a:spcBef>
                <a:spcPct val="0"/>
              </a:spcBef>
              <a:spcAft>
                <a:spcPct val="0"/>
              </a:spcAft>
            </a:pPr>
            <a:r>
              <a:rPr lang="en-US" altLang="zh-CN" sz="1200" dirty="0">
                <a:latin typeface="Times New Roman" panose="02020603050405020304" pitchFamily="18" charset="0"/>
              </a:rPr>
              <a:t>    </a:t>
            </a:r>
            <a:r>
              <a:rPr lang="en-US" altLang="zh-CN" sz="1200" dirty="0" smtClean="0">
                <a:latin typeface="Times New Roman" panose="02020603050405020304" pitchFamily="18" charset="0"/>
              </a:rPr>
              <a:t> </a:t>
            </a:r>
            <a:r>
              <a:rPr lang="zh-CN" altLang="zh-CN" sz="1200" dirty="0" smtClean="0">
                <a:latin typeface="Times New Roman" panose="02020603050405020304" pitchFamily="18" charset="0"/>
              </a:rPr>
              <a:t>if </a:t>
            </a:r>
            <a:r>
              <a:rPr lang="zh-CN" altLang="zh-CN" sz="1200" dirty="0">
                <a:latin typeface="Times New Roman" panose="02020603050405020304" pitchFamily="18" charset="0"/>
              </a:rPr>
              <a:t>(aLocale.getLanguage() == "th" &amp;&amp; aLocale.getCountry() == "TH") {</a:t>
            </a:r>
            <a:endParaRPr lang="en-US" altLang="zh-CN" sz="1200" dirty="0">
              <a:latin typeface="Times New Roman" panose="02020603050405020304" pitchFamily="18" charset="0"/>
            </a:endParaRPr>
          </a:p>
          <a:p>
            <a:pPr lvl="1" eaLnBrk="0" fontAlgn="base" hangingPunct="0">
              <a:spcBef>
                <a:spcPct val="0"/>
              </a:spcBef>
              <a:spcAft>
                <a:spcPct val="0"/>
              </a:spcAft>
            </a:pPr>
            <a:r>
              <a:rPr lang="zh-CN" altLang="zh-CN" sz="1200" dirty="0">
                <a:latin typeface="Times New Roman" panose="02020603050405020304" pitchFamily="18" charset="0"/>
              </a:rPr>
              <a:t> </a:t>
            </a:r>
            <a:r>
              <a:rPr lang="en-US" altLang="zh-CN" sz="1200" dirty="0">
                <a:latin typeface="Times New Roman" panose="02020603050405020304" pitchFamily="18" charset="0"/>
              </a:rPr>
              <a:t>      </a:t>
            </a:r>
            <a:r>
              <a:rPr lang="en-US" altLang="zh-CN" sz="1200" dirty="0" smtClean="0">
                <a:latin typeface="Times New Roman" panose="02020603050405020304" pitchFamily="18" charset="0"/>
              </a:rPr>
              <a:t>   </a:t>
            </a:r>
            <a:r>
              <a:rPr lang="zh-CN" altLang="zh-CN" sz="1200" dirty="0">
                <a:solidFill>
                  <a:srgbClr val="FF0000"/>
                </a:solidFill>
                <a:latin typeface="Times New Roman" panose="02020603050405020304" pitchFamily="18" charset="0"/>
              </a:rPr>
              <a:t>cal = new BuddhistCalendar(zone, aLocale); </a:t>
            </a:r>
            <a:endParaRPr lang="en-US" altLang="zh-CN" sz="1200" dirty="0">
              <a:solidFill>
                <a:srgbClr val="FF0000"/>
              </a:solidFill>
              <a:latin typeface="Times New Roman" panose="02020603050405020304" pitchFamily="18" charset="0"/>
            </a:endParaRPr>
          </a:p>
          <a:p>
            <a:pPr lvl="1" eaLnBrk="0" fontAlgn="base" hangingPunct="0">
              <a:spcBef>
                <a:spcPct val="0"/>
              </a:spcBef>
              <a:spcAft>
                <a:spcPct val="0"/>
              </a:spcAft>
            </a:pPr>
            <a:r>
              <a:rPr lang="en-US" altLang="zh-CN" sz="1200" dirty="0">
                <a:latin typeface="Times New Roman" panose="02020603050405020304" pitchFamily="18" charset="0"/>
              </a:rPr>
              <a:t>  </a:t>
            </a:r>
            <a:r>
              <a:rPr lang="en-US" altLang="zh-CN" sz="1200" dirty="0" smtClean="0">
                <a:latin typeface="Times New Roman" panose="02020603050405020304" pitchFamily="18" charset="0"/>
              </a:rPr>
              <a:t>   </a:t>
            </a:r>
            <a:r>
              <a:rPr lang="zh-CN" altLang="zh-CN" sz="1200" dirty="0">
                <a:latin typeface="Times New Roman" panose="02020603050405020304" pitchFamily="18" charset="0"/>
              </a:rPr>
              <a:t>} else if (aLocale.getVariant() == "JP" &amp;&amp; aLocale.getLanguage() == "ja" &amp;&amp; aLocale.getCountry() == "JP") { </a:t>
            </a:r>
            <a:endParaRPr lang="en-US" altLang="zh-CN" sz="1200" dirty="0">
              <a:latin typeface="Times New Roman" panose="02020603050405020304" pitchFamily="18" charset="0"/>
            </a:endParaRPr>
          </a:p>
          <a:p>
            <a:pPr lvl="1" eaLnBrk="0" fontAlgn="base" hangingPunct="0">
              <a:spcBef>
                <a:spcPct val="0"/>
              </a:spcBef>
              <a:spcAft>
                <a:spcPct val="0"/>
              </a:spcAft>
            </a:pPr>
            <a:r>
              <a:rPr lang="en-US" altLang="zh-CN" sz="1200" dirty="0">
                <a:latin typeface="Times New Roman" panose="02020603050405020304" pitchFamily="18" charset="0"/>
              </a:rPr>
              <a:t>   </a:t>
            </a:r>
            <a:r>
              <a:rPr lang="en-US" altLang="zh-CN" sz="1200" dirty="0" smtClean="0">
                <a:latin typeface="Times New Roman" panose="02020603050405020304" pitchFamily="18" charset="0"/>
              </a:rPr>
              <a:t>       </a:t>
            </a:r>
            <a:r>
              <a:rPr lang="zh-CN" altLang="zh-CN" sz="1200" dirty="0">
                <a:solidFill>
                  <a:srgbClr val="FF0000"/>
                </a:solidFill>
                <a:latin typeface="Times New Roman" panose="02020603050405020304" pitchFamily="18" charset="0"/>
              </a:rPr>
              <a:t>cal = new JapaneseImperialCalendar(zone, aLocale); </a:t>
            </a:r>
            <a:endParaRPr lang="en-US" altLang="zh-CN" sz="1200" dirty="0">
              <a:solidFill>
                <a:srgbClr val="FF0000"/>
              </a:solidFill>
              <a:latin typeface="Times New Roman" panose="02020603050405020304" pitchFamily="18" charset="0"/>
            </a:endParaRPr>
          </a:p>
          <a:p>
            <a:pPr lvl="1" eaLnBrk="0" fontAlgn="base" hangingPunct="0">
              <a:spcBef>
                <a:spcPct val="0"/>
              </a:spcBef>
              <a:spcAft>
                <a:spcPct val="0"/>
              </a:spcAft>
            </a:pPr>
            <a:r>
              <a:rPr lang="en-US" altLang="zh-CN" sz="1200" dirty="0">
                <a:latin typeface="Times New Roman" panose="02020603050405020304" pitchFamily="18" charset="0"/>
              </a:rPr>
              <a:t>  </a:t>
            </a:r>
            <a:r>
              <a:rPr lang="en-US" altLang="zh-CN" sz="1200" dirty="0" smtClean="0">
                <a:latin typeface="Times New Roman" panose="02020603050405020304" pitchFamily="18" charset="0"/>
              </a:rPr>
              <a:t>   </a:t>
            </a:r>
            <a:r>
              <a:rPr lang="zh-CN" altLang="zh-CN" sz="1200" dirty="0">
                <a:latin typeface="Times New Roman" panose="02020603050405020304" pitchFamily="18" charset="0"/>
              </a:rPr>
              <a:t>} else </a:t>
            </a:r>
            <a:r>
              <a:rPr lang="zh-CN" altLang="zh-CN" sz="1200" dirty="0" smtClean="0">
                <a:latin typeface="Times New Roman" panose="02020603050405020304" pitchFamily="18" charset="0"/>
              </a:rPr>
              <a:t>{</a:t>
            </a:r>
            <a:endParaRPr lang="en-US" altLang="zh-CN" sz="1200" dirty="0" smtClean="0">
              <a:latin typeface="Times New Roman" panose="02020603050405020304" pitchFamily="18" charset="0"/>
            </a:endParaRPr>
          </a:p>
          <a:p>
            <a:pPr lvl="1" eaLnBrk="0" fontAlgn="base" hangingPunct="0">
              <a:spcBef>
                <a:spcPct val="0"/>
              </a:spcBef>
              <a:spcAft>
                <a:spcPct val="0"/>
              </a:spcAft>
            </a:pPr>
            <a:r>
              <a:rPr lang="en-US" altLang="zh-CN" sz="1200" dirty="0">
                <a:latin typeface="Times New Roman" panose="02020603050405020304" pitchFamily="18" charset="0"/>
              </a:rPr>
              <a:t> </a:t>
            </a:r>
            <a:r>
              <a:rPr lang="en-US" altLang="zh-CN" sz="1200" dirty="0" smtClean="0">
                <a:latin typeface="Times New Roman" panose="02020603050405020304" pitchFamily="18" charset="0"/>
              </a:rPr>
              <a:t>        </a:t>
            </a:r>
            <a:r>
              <a:rPr lang="zh-CN" altLang="zh-CN" sz="1200" dirty="0" smtClean="0">
                <a:latin typeface="Times New Roman" panose="02020603050405020304" pitchFamily="18" charset="0"/>
              </a:rPr>
              <a:t> </a:t>
            </a:r>
            <a:r>
              <a:rPr lang="zh-CN" altLang="zh-CN" sz="1200" dirty="0">
                <a:solidFill>
                  <a:srgbClr val="FF0000"/>
                </a:solidFill>
                <a:latin typeface="Times New Roman" panose="02020603050405020304" pitchFamily="18" charset="0"/>
              </a:rPr>
              <a:t>cal = new GregorianCalendar(zone, aLocale); </a:t>
            </a:r>
            <a:endParaRPr lang="en-US" altLang="zh-CN" sz="1200" dirty="0">
              <a:solidFill>
                <a:srgbClr val="FF0000"/>
              </a:solidFill>
              <a:latin typeface="Times New Roman" panose="02020603050405020304" pitchFamily="18" charset="0"/>
            </a:endParaRPr>
          </a:p>
          <a:p>
            <a:pPr lvl="1" eaLnBrk="0" fontAlgn="base" hangingPunct="0">
              <a:spcBef>
                <a:spcPct val="0"/>
              </a:spcBef>
              <a:spcAft>
                <a:spcPct val="0"/>
              </a:spcAft>
            </a:pPr>
            <a:r>
              <a:rPr lang="zh-CN" altLang="zh-CN" sz="1200" dirty="0">
                <a:latin typeface="Times New Roman" panose="02020603050405020304" pitchFamily="18" charset="0"/>
              </a:rPr>
              <a:t>}</a:t>
            </a:r>
            <a:endParaRPr lang="en-US" altLang="zh-CN" sz="1200" dirty="0">
              <a:latin typeface="Times New Roman" panose="02020603050405020304" pitchFamily="18" charset="0"/>
            </a:endParaRPr>
          </a:p>
          <a:p>
            <a:pPr lvl="1" eaLnBrk="0" fontAlgn="base" hangingPunct="0">
              <a:spcBef>
                <a:spcPct val="0"/>
              </a:spcBef>
              <a:spcAft>
                <a:spcPct val="0"/>
              </a:spcAft>
            </a:pPr>
            <a:r>
              <a:rPr lang="en-US" altLang="zh-CN" sz="1200" dirty="0">
                <a:latin typeface="Times New Roman" panose="02020603050405020304" pitchFamily="18" charset="0"/>
              </a:rPr>
              <a:t>…</a:t>
            </a:r>
          </a:p>
          <a:p>
            <a:pPr lvl="1" eaLnBrk="0" fontAlgn="base" hangingPunct="0">
              <a:spcBef>
                <a:spcPct val="0"/>
              </a:spcBef>
              <a:spcAft>
                <a:spcPct val="0"/>
              </a:spcAft>
            </a:pPr>
            <a:r>
              <a:rPr lang="en-US" altLang="zh-CN" sz="1200" dirty="0" smtClean="0">
                <a:latin typeface="Times New Roman" panose="02020603050405020304" pitchFamily="18" charset="0"/>
              </a:rPr>
              <a:t>return </a:t>
            </a:r>
            <a:r>
              <a:rPr lang="en-US" altLang="zh-CN" sz="1200" dirty="0" err="1">
                <a:latin typeface="Times New Roman" panose="02020603050405020304" pitchFamily="18" charset="0"/>
              </a:rPr>
              <a:t>cal</a:t>
            </a:r>
            <a:r>
              <a:rPr lang="en-US" altLang="zh-CN" sz="1200" dirty="0">
                <a:latin typeface="Times New Roman" panose="02020603050405020304" pitchFamily="18" charset="0"/>
              </a:rPr>
              <a:t>;</a:t>
            </a:r>
          </a:p>
          <a:p>
            <a:pPr lvl="0" eaLnBrk="0" fontAlgn="base" hangingPunct="0">
              <a:spcBef>
                <a:spcPct val="0"/>
              </a:spcBef>
              <a:spcAft>
                <a:spcPct val="0"/>
              </a:spcAft>
            </a:pPr>
            <a:r>
              <a:rPr lang="en-US" altLang="zh-CN" sz="1200" dirty="0">
                <a:latin typeface="Times New Roman" panose="02020603050405020304" pitchFamily="18" charset="0"/>
              </a:rPr>
              <a:t>  </a:t>
            </a:r>
            <a:r>
              <a:rPr lang="zh-CN" altLang="zh-CN" sz="1200" dirty="0">
                <a:latin typeface="Times New Roman" panose="02020603050405020304" pitchFamily="18" charset="0"/>
              </a:rPr>
              <a:t>} </a:t>
            </a:r>
          </a:p>
        </p:txBody>
      </p:sp>
      <p:pic>
        <p:nvPicPr>
          <p:cNvPr id="12" name="图片 11"/>
          <p:cNvPicPr>
            <a:picLocks noChangeAspect="1"/>
          </p:cNvPicPr>
          <p:nvPr/>
        </p:nvPicPr>
        <p:blipFill rotWithShape="1">
          <a:blip r:embed="rId3"/>
          <a:srcRect l="-322" t="7053" r="322" b="-208"/>
          <a:stretch/>
        </p:blipFill>
        <p:spPr>
          <a:xfrm>
            <a:off x="5210175" y="2540372"/>
            <a:ext cx="3618203" cy="1539207"/>
          </a:xfrm>
          <a:prstGeom prst="rect">
            <a:avLst/>
          </a:prstGeom>
        </p:spPr>
      </p:pic>
      <p:sp>
        <p:nvSpPr>
          <p:cNvPr id="15" name="标题 4"/>
          <p:cNvSpPr txBox="1">
            <a:spLocks/>
          </p:cNvSpPr>
          <p:nvPr/>
        </p:nvSpPr>
        <p:spPr>
          <a:xfrm>
            <a:off x="809798" y="4015781"/>
            <a:ext cx="5722620" cy="396624"/>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buFont typeface="Wingdings" panose="05000000000000000000" pitchFamily="2" charset="2"/>
              <a:buChar char="n"/>
            </a:pPr>
            <a:r>
              <a:rPr lang="en-US" altLang="zh-CN" sz="1400" b="1" dirty="0" smtClean="0">
                <a:solidFill>
                  <a:srgbClr val="ED7D31"/>
                </a:solidFill>
                <a:latin typeface="Times New Roman" panose="02020603050405020304" pitchFamily="18" charset="0"/>
                <a:ea typeface="宋体" panose="02010600030101010101" pitchFamily="2" charset="-122"/>
              </a:rPr>
              <a:t> </a:t>
            </a:r>
            <a:r>
              <a:rPr lang="en-US" altLang="zh-CN" sz="1400" b="1" dirty="0">
                <a:solidFill>
                  <a:srgbClr val="ED7D31"/>
                </a:solidFill>
                <a:latin typeface="Times New Roman" panose="02020603050405020304" pitchFamily="18" charset="0"/>
                <a:ea typeface="宋体" panose="02010600030101010101" pitchFamily="2" charset="-122"/>
              </a:rPr>
              <a:t>BeanFactory</a:t>
            </a:r>
            <a:r>
              <a:rPr lang="zh-CN" altLang="en-US" sz="1400" b="1" dirty="0">
                <a:solidFill>
                  <a:srgbClr val="ED7D31"/>
                </a:solidFill>
                <a:latin typeface="Times New Roman" panose="02020603050405020304" pitchFamily="18" charset="0"/>
                <a:ea typeface="宋体" panose="02010600030101010101" pitchFamily="2" charset="-122"/>
              </a:rPr>
              <a:t>中根据名称获取</a:t>
            </a:r>
            <a:r>
              <a:rPr lang="en-US" altLang="zh-CN" sz="1400" b="1" dirty="0">
                <a:solidFill>
                  <a:srgbClr val="ED7D31"/>
                </a:solidFill>
                <a:latin typeface="Times New Roman" panose="02020603050405020304" pitchFamily="18" charset="0"/>
                <a:ea typeface="宋体" panose="02010600030101010101" pitchFamily="2" charset="-122"/>
              </a:rPr>
              <a:t>bean</a:t>
            </a:r>
            <a:endParaRPr lang="zh-CN" altLang="en-US" sz="1400" b="1" dirty="0">
              <a:solidFill>
                <a:srgbClr val="ED7D31"/>
              </a:solidFill>
              <a:latin typeface="Times New Roman" panose="02020603050405020304" pitchFamily="18" charset="0"/>
              <a:ea typeface="宋体" panose="02010600030101010101" pitchFamily="2" charset="-122"/>
            </a:endParaRPr>
          </a:p>
          <a:p>
            <a:pPr marL="285750" indent="-285750">
              <a:buFont typeface="Wingdings" panose="05000000000000000000" pitchFamily="2" charset="2"/>
              <a:buChar char="n"/>
            </a:pPr>
            <a:endParaRPr lang="zh-CN" altLang="en-US" sz="1400" b="1" dirty="0">
              <a:solidFill>
                <a:srgbClr val="ED7D31"/>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1783781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09798" y="217645"/>
            <a:ext cx="2011461" cy="418934"/>
          </a:xfrm>
        </p:spPr>
        <p:txBody>
          <a:bodyPr>
            <a:normAutofit/>
          </a:bodyPr>
          <a:lstStyle/>
          <a:p>
            <a:r>
              <a:rPr lang="zh-CN" altLang="en-US" sz="1800" dirty="0">
                <a:latin typeface="微软雅黑" panose="020B0503020204020204" pitchFamily="34" charset="-122"/>
                <a:ea typeface="微软雅黑" panose="020B0503020204020204" pitchFamily="34" charset="-122"/>
              </a:rPr>
              <a:t>目录</a:t>
            </a:r>
            <a:endParaRPr lang="en-US" sz="1800" dirty="0">
              <a:latin typeface="微软雅黑" panose="020B0503020204020204" pitchFamily="34" charset="-122"/>
              <a:ea typeface="微软雅黑" panose="020B0503020204020204" pitchFamily="34" charset="-122"/>
            </a:endParaRPr>
          </a:p>
        </p:txBody>
      </p:sp>
      <p:sp>
        <p:nvSpPr>
          <p:cNvPr id="8" name="矩形 7"/>
          <p:cNvSpPr/>
          <p:nvPr/>
        </p:nvSpPr>
        <p:spPr>
          <a:xfrm>
            <a:off x="0" y="136686"/>
            <a:ext cx="754380" cy="493414"/>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endParaRPr lang="zh-CN" altLang="en-US" sz="1350">
              <a:solidFill>
                <a:prstClr val="white"/>
              </a:solidFill>
              <a:latin typeface="等线" panose="020F0502020204030204"/>
              <a:ea typeface="等线" panose="02010600030101010101" pitchFamily="2" charset="-122"/>
            </a:endParaRPr>
          </a:p>
        </p:txBody>
      </p:sp>
      <p:sp>
        <p:nvSpPr>
          <p:cNvPr id="4" name="灯片编号占位符 3"/>
          <p:cNvSpPr>
            <a:spLocks noGrp="1"/>
          </p:cNvSpPr>
          <p:nvPr>
            <p:ph type="sldNum" sz="quarter" idx="16"/>
          </p:nvPr>
        </p:nvSpPr>
        <p:spPr/>
        <p:txBody>
          <a:bodyPr/>
          <a:lstStyle/>
          <a:p>
            <a:pPr defTabSz="685800"/>
            <a:fld id="{4B9E97A7-14A0-4DB7-98A3-0C8F6502D3B1}" type="slidenum">
              <a:rPr lang="zh-CN" altLang="en-US" smtClean="0">
                <a:solidFill>
                  <a:prstClr val="black">
                    <a:tint val="75000"/>
                  </a:prstClr>
                </a:solidFill>
              </a:rPr>
              <a:pPr defTabSz="685800"/>
              <a:t>2</a:t>
            </a:fld>
            <a:endParaRPr lang="zh-CN" altLang="en-US">
              <a:solidFill>
                <a:prstClr val="black">
                  <a:tint val="75000"/>
                </a:prstClr>
              </a:solidFill>
            </a:endParaRPr>
          </a:p>
        </p:txBody>
      </p:sp>
      <p:sp>
        <p:nvSpPr>
          <p:cNvPr id="33" name="矩形 32"/>
          <p:cNvSpPr/>
          <p:nvPr/>
        </p:nvSpPr>
        <p:spPr>
          <a:xfrm>
            <a:off x="3201127" y="1548720"/>
            <a:ext cx="2578728" cy="307777"/>
          </a:xfrm>
          <a:prstGeom prst="rect">
            <a:avLst/>
          </a:prstGeom>
          <a:solidFill>
            <a:schemeClr val="accent6">
              <a:lumMod val="60000"/>
              <a:lumOff val="40000"/>
            </a:schemeClr>
          </a:solidFill>
          <a:ln>
            <a:noFill/>
          </a:ln>
          <a:effectLst>
            <a:outerShdw blurRad="254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anose="020B0503020204020204" pitchFamily="34" charset="-122"/>
              <a:ea typeface="微软雅黑" panose="020B0503020204020204" pitchFamily="34" charset="-122"/>
            </a:endParaRPr>
          </a:p>
        </p:txBody>
      </p:sp>
      <p:sp>
        <p:nvSpPr>
          <p:cNvPr id="34" name="矩形 33"/>
          <p:cNvSpPr/>
          <p:nvPr/>
        </p:nvSpPr>
        <p:spPr>
          <a:xfrm>
            <a:off x="3201127" y="2072397"/>
            <a:ext cx="2578728" cy="307777"/>
          </a:xfrm>
          <a:prstGeom prst="rect">
            <a:avLst/>
          </a:prstGeom>
          <a:solidFill>
            <a:srgbClr val="A9D18E"/>
          </a:solidFill>
          <a:ln>
            <a:noFill/>
          </a:ln>
          <a:effectLst>
            <a:outerShdw blurRad="254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anose="020B0503020204020204" pitchFamily="34" charset="-122"/>
              <a:ea typeface="微软雅黑" panose="020B0503020204020204" pitchFamily="34" charset="-122"/>
            </a:endParaRPr>
          </a:p>
        </p:txBody>
      </p:sp>
      <p:sp>
        <p:nvSpPr>
          <p:cNvPr id="35" name="矩形 34"/>
          <p:cNvSpPr/>
          <p:nvPr/>
        </p:nvSpPr>
        <p:spPr>
          <a:xfrm>
            <a:off x="3189118" y="2575575"/>
            <a:ext cx="2578728" cy="307777"/>
          </a:xfrm>
          <a:prstGeom prst="rect">
            <a:avLst/>
          </a:prstGeom>
          <a:solidFill>
            <a:srgbClr val="A9D18E"/>
          </a:solidFill>
          <a:ln>
            <a:noFill/>
          </a:ln>
          <a:effectLst>
            <a:outerShdw blurRad="254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anose="020B0503020204020204" pitchFamily="34" charset="-122"/>
              <a:ea typeface="微软雅黑" panose="020B0503020204020204" pitchFamily="34" charset="-122"/>
            </a:endParaRPr>
          </a:p>
        </p:txBody>
      </p:sp>
      <p:sp>
        <p:nvSpPr>
          <p:cNvPr id="43" name="矩形 42"/>
          <p:cNvSpPr/>
          <p:nvPr/>
        </p:nvSpPr>
        <p:spPr>
          <a:xfrm>
            <a:off x="3321776" y="1574120"/>
            <a:ext cx="271228" cy="261610"/>
          </a:xfrm>
          <a:prstGeom prst="rect">
            <a:avLst/>
          </a:prstGeom>
          <a:noFill/>
          <a:effectLst>
            <a:outerShdw blurRad="63500" sx="102000" sy="102000" algn="ctr" rotWithShape="0">
              <a:prstClr val="black">
                <a:alpha val="40000"/>
              </a:prstClr>
            </a:outerShdw>
          </a:effectLst>
        </p:spPr>
        <p:txBody>
          <a:bodyPr wrap="none">
            <a:spAutoFit/>
          </a:bodyPr>
          <a:lstStyle/>
          <a:p>
            <a:r>
              <a:rPr lang="en-US" altLang="zh-CN" sz="1100" b="1" dirty="0">
                <a:solidFill>
                  <a:schemeClr val="tx1">
                    <a:lumMod val="65000"/>
                    <a:lumOff val="35000"/>
                  </a:schemeClr>
                </a:solidFill>
                <a:latin typeface="微软雅黑" panose="020B0503020204020204" pitchFamily="34" charset="-122"/>
                <a:ea typeface="微软雅黑" panose="020B0503020204020204" pitchFamily="34" charset="-122"/>
              </a:rPr>
              <a:t>1</a:t>
            </a:r>
          </a:p>
        </p:txBody>
      </p:sp>
      <p:sp>
        <p:nvSpPr>
          <p:cNvPr id="44" name="矩形 43"/>
          <p:cNvSpPr/>
          <p:nvPr/>
        </p:nvSpPr>
        <p:spPr>
          <a:xfrm>
            <a:off x="4086402" y="1584630"/>
            <a:ext cx="1031051" cy="261610"/>
          </a:xfrm>
          <a:prstGeom prst="rect">
            <a:avLst/>
          </a:prstGeom>
          <a:noFill/>
          <a:effectLst>
            <a:outerShdw blurRad="63500" sx="102000" sy="102000" algn="ctr" rotWithShape="0">
              <a:prstClr val="black">
                <a:alpha val="40000"/>
              </a:prstClr>
            </a:outerShdw>
          </a:effectLst>
        </p:spPr>
        <p:txBody>
          <a:bodyPr wrap="none">
            <a:spAutoFit/>
          </a:bodyPr>
          <a:lstStyle/>
          <a:p>
            <a:r>
              <a:rPr lang="zh-CN" altLang="en-US" sz="1100" b="1" dirty="0">
                <a:solidFill>
                  <a:schemeClr val="tx1">
                    <a:lumMod val="65000"/>
                    <a:lumOff val="35000"/>
                  </a:schemeClr>
                </a:solidFill>
                <a:latin typeface="微软雅黑" panose="020B0503020204020204" pitchFamily="34" charset="-122"/>
                <a:ea typeface="微软雅黑" panose="020B0503020204020204" pitchFamily="34" charset="-122"/>
              </a:rPr>
              <a:t>设计</a:t>
            </a:r>
            <a:r>
              <a:rPr lang="zh-CN" altLang="en-US" sz="1100" b="1" dirty="0" smtClean="0">
                <a:solidFill>
                  <a:schemeClr val="tx1">
                    <a:lumMod val="65000"/>
                    <a:lumOff val="35000"/>
                  </a:schemeClr>
                </a:solidFill>
                <a:latin typeface="微软雅黑" panose="020B0503020204020204" pitchFamily="34" charset="-122"/>
                <a:ea typeface="微软雅黑" panose="020B0503020204020204" pitchFamily="34" charset="-122"/>
              </a:rPr>
              <a:t>模式概述</a:t>
            </a:r>
            <a:endParaRPr lang="en-US" altLang="zh-CN" sz="11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5" name="矩形 44"/>
          <p:cNvSpPr/>
          <p:nvPr/>
        </p:nvSpPr>
        <p:spPr>
          <a:xfrm>
            <a:off x="3321776" y="2097797"/>
            <a:ext cx="271228" cy="261610"/>
          </a:xfrm>
          <a:prstGeom prst="rect">
            <a:avLst/>
          </a:prstGeom>
          <a:noFill/>
          <a:effectLst>
            <a:outerShdw blurRad="63500" sx="102000" sy="102000" algn="ctr" rotWithShape="0">
              <a:prstClr val="black">
                <a:alpha val="40000"/>
              </a:prstClr>
            </a:outerShdw>
          </a:effectLst>
        </p:spPr>
        <p:txBody>
          <a:bodyPr wrap="none">
            <a:spAutoFit/>
          </a:bodyPr>
          <a:lstStyle/>
          <a:p>
            <a:r>
              <a:rPr lang="en-US" altLang="zh-CN" sz="1100" b="1" dirty="0">
                <a:solidFill>
                  <a:schemeClr val="tx1">
                    <a:lumMod val="65000"/>
                    <a:lumOff val="35000"/>
                  </a:schemeClr>
                </a:solidFill>
                <a:latin typeface="微软雅黑" panose="020B0503020204020204" pitchFamily="34" charset="-122"/>
                <a:ea typeface="微软雅黑" panose="020B0503020204020204" pitchFamily="34" charset="-122"/>
              </a:rPr>
              <a:t>2</a:t>
            </a:r>
          </a:p>
        </p:txBody>
      </p:sp>
      <p:sp>
        <p:nvSpPr>
          <p:cNvPr id="46" name="矩形 45"/>
          <p:cNvSpPr/>
          <p:nvPr/>
        </p:nvSpPr>
        <p:spPr>
          <a:xfrm>
            <a:off x="4247048" y="2097797"/>
            <a:ext cx="748923" cy="261610"/>
          </a:xfrm>
          <a:prstGeom prst="rect">
            <a:avLst/>
          </a:prstGeom>
          <a:noFill/>
          <a:effectLst>
            <a:outerShdw blurRad="63500" sx="102000" sy="102000" algn="ctr" rotWithShape="0">
              <a:prstClr val="black">
                <a:alpha val="40000"/>
              </a:prstClr>
            </a:outerShdw>
          </a:effectLst>
        </p:spPr>
        <p:txBody>
          <a:bodyPr wrap="none">
            <a:spAutoFit/>
          </a:bodyPr>
          <a:lstStyle/>
          <a:p>
            <a:r>
              <a:rPr lang="zh-CN" altLang="en-US" sz="1100" b="1" dirty="0" smtClean="0">
                <a:solidFill>
                  <a:schemeClr val="tx1">
                    <a:lumMod val="65000"/>
                    <a:lumOff val="35000"/>
                  </a:schemeClr>
                </a:solidFill>
                <a:latin typeface="微软雅黑" panose="020B0503020204020204" pitchFamily="34" charset="-122"/>
                <a:ea typeface="微软雅黑" panose="020B0503020204020204" pitchFamily="34" charset="-122"/>
              </a:rPr>
              <a:t>设计原则</a:t>
            </a:r>
            <a:endParaRPr lang="en-US" altLang="zh-CN" sz="11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7" name="矩形 46"/>
          <p:cNvSpPr/>
          <p:nvPr/>
        </p:nvSpPr>
        <p:spPr>
          <a:xfrm>
            <a:off x="3309767" y="2600975"/>
            <a:ext cx="271228" cy="261610"/>
          </a:xfrm>
          <a:prstGeom prst="rect">
            <a:avLst/>
          </a:prstGeom>
          <a:noFill/>
          <a:effectLst>
            <a:outerShdw blurRad="63500" sx="102000" sy="102000" algn="ctr" rotWithShape="0">
              <a:prstClr val="black">
                <a:alpha val="40000"/>
              </a:prstClr>
            </a:outerShdw>
          </a:effectLst>
        </p:spPr>
        <p:txBody>
          <a:bodyPr wrap="none">
            <a:spAutoFit/>
          </a:bodyPr>
          <a:lstStyle/>
          <a:p>
            <a:r>
              <a:rPr lang="en-US" altLang="zh-CN" sz="1100" b="1" dirty="0">
                <a:solidFill>
                  <a:schemeClr val="tx1">
                    <a:lumMod val="65000"/>
                    <a:lumOff val="35000"/>
                  </a:schemeClr>
                </a:solidFill>
                <a:latin typeface="微软雅黑" panose="020B0503020204020204" pitchFamily="34" charset="-122"/>
                <a:ea typeface="微软雅黑" panose="020B0503020204020204" pitchFamily="34" charset="-122"/>
              </a:rPr>
              <a:t>3</a:t>
            </a:r>
          </a:p>
        </p:txBody>
      </p:sp>
      <p:sp>
        <p:nvSpPr>
          <p:cNvPr id="48" name="矩形 47"/>
          <p:cNvSpPr/>
          <p:nvPr/>
        </p:nvSpPr>
        <p:spPr>
          <a:xfrm>
            <a:off x="4035451" y="2590418"/>
            <a:ext cx="1172116" cy="261610"/>
          </a:xfrm>
          <a:prstGeom prst="rect">
            <a:avLst/>
          </a:prstGeom>
          <a:noFill/>
          <a:effectLst>
            <a:outerShdw blurRad="63500" sx="102000" sy="102000" algn="ctr" rotWithShape="0">
              <a:prstClr val="black">
                <a:alpha val="40000"/>
              </a:prstClr>
            </a:outerShdw>
          </a:effectLst>
        </p:spPr>
        <p:txBody>
          <a:bodyPr wrap="none">
            <a:spAutoFit/>
          </a:bodyPr>
          <a:lstStyle/>
          <a:p>
            <a:r>
              <a:rPr lang="zh-CN" altLang="en-US" sz="1100" b="1" dirty="0" smtClean="0">
                <a:solidFill>
                  <a:schemeClr val="tx1">
                    <a:lumMod val="65000"/>
                    <a:lumOff val="35000"/>
                  </a:schemeClr>
                </a:solidFill>
                <a:latin typeface="微软雅黑" panose="020B0503020204020204" pitchFamily="34" charset="-122"/>
                <a:ea typeface="微软雅黑" panose="020B0503020204020204" pitchFamily="34" charset="-122"/>
              </a:rPr>
              <a:t>创建型设计模式</a:t>
            </a:r>
            <a:endParaRPr lang="en-US" altLang="zh-CN" sz="11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2" name="矩形 31"/>
          <p:cNvSpPr/>
          <p:nvPr/>
        </p:nvSpPr>
        <p:spPr>
          <a:xfrm>
            <a:off x="3189118" y="3072403"/>
            <a:ext cx="2578728" cy="307777"/>
          </a:xfrm>
          <a:prstGeom prst="rect">
            <a:avLst/>
          </a:prstGeom>
          <a:solidFill>
            <a:srgbClr val="A9D18E"/>
          </a:solidFill>
          <a:ln>
            <a:noFill/>
          </a:ln>
          <a:effectLst>
            <a:outerShdw blurRad="254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anose="020B0503020204020204" pitchFamily="34" charset="-122"/>
              <a:ea typeface="微软雅黑" panose="020B0503020204020204" pitchFamily="34" charset="-122"/>
            </a:endParaRPr>
          </a:p>
        </p:txBody>
      </p:sp>
      <p:sp>
        <p:nvSpPr>
          <p:cNvPr id="60" name="矩形 59"/>
          <p:cNvSpPr/>
          <p:nvPr/>
        </p:nvSpPr>
        <p:spPr>
          <a:xfrm>
            <a:off x="3309767" y="3097803"/>
            <a:ext cx="271228" cy="261610"/>
          </a:xfrm>
          <a:prstGeom prst="rect">
            <a:avLst/>
          </a:prstGeom>
          <a:noFill/>
          <a:effectLst>
            <a:outerShdw blurRad="63500" sx="102000" sy="102000" algn="ctr" rotWithShape="0">
              <a:prstClr val="black">
                <a:alpha val="40000"/>
              </a:prstClr>
            </a:outerShdw>
          </a:effectLst>
        </p:spPr>
        <p:txBody>
          <a:bodyPr wrap="none">
            <a:spAutoFit/>
          </a:bodyPr>
          <a:lstStyle/>
          <a:p>
            <a:r>
              <a:rPr lang="en-US" altLang="zh-CN" sz="1100" b="1" dirty="0">
                <a:solidFill>
                  <a:schemeClr val="tx1">
                    <a:lumMod val="65000"/>
                    <a:lumOff val="35000"/>
                  </a:schemeClr>
                </a:solidFill>
                <a:latin typeface="微软雅黑" panose="020B0503020204020204" pitchFamily="34" charset="-122"/>
                <a:ea typeface="微软雅黑" panose="020B0503020204020204" pitchFamily="34" charset="-122"/>
              </a:rPr>
              <a:t>4</a:t>
            </a:r>
          </a:p>
        </p:txBody>
      </p:sp>
      <p:sp>
        <p:nvSpPr>
          <p:cNvPr id="20" name="矩形 19"/>
          <p:cNvSpPr/>
          <p:nvPr/>
        </p:nvSpPr>
        <p:spPr>
          <a:xfrm>
            <a:off x="4247048" y="3095486"/>
            <a:ext cx="748923" cy="261610"/>
          </a:xfrm>
          <a:prstGeom prst="rect">
            <a:avLst/>
          </a:prstGeom>
          <a:noFill/>
          <a:effectLst>
            <a:outerShdw blurRad="63500" sx="102000" sy="102000" algn="ctr" rotWithShape="0">
              <a:prstClr val="black">
                <a:alpha val="40000"/>
              </a:prstClr>
            </a:outerShdw>
          </a:effectLst>
        </p:spPr>
        <p:txBody>
          <a:bodyPr wrap="none">
            <a:spAutoFit/>
          </a:bodyPr>
          <a:lstStyle/>
          <a:p>
            <a:r>
              <a:rPr lang="zh-CN" altLang="en-US" sz="1100" b="1" dirty="0" smtClean="0">
                <a:solidFill>
                  <a:schemeClr val="tx1">
                    <a:lumMod val="65000"/>
                    <a:lumOff val="35000"/>
                  </a:schemeClr>
                </a:solidFill>
                <a:latin typeface="微软雅黑" panose="020B0503020204020204" pitchFamily="34" charset="-122"/>
                <a:ea typeface="微软雅黑" panose="020B0503020204020204" pitchFamily="34" charset="-122"/>
              </a:rPr>
              <a:t>内容总结</a:t>
            </a:r>
            <a:endParaRPr lang="en-US" altLang="zh-CN" sz="11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158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250" fill="hold"/>
                                        <p:tgtEl>
                                          <p:spTgt spid="32"/>
                                        </p:tgtEl>
                                        <p:attrNameLst>
                                          <p:attrName>style.color</p:attrName>
                                        </p:attrNameLst>
                                      </p:cBhvr>
                                      <p:to>
                                        <a:srgbClr val="E2EFD9"/>
                                      </p:to>
                                    </p:animClr>
                                    <p:animClr clrSpc="rgb" dir="cw">
                                      <p:cBhvr>
                                        <p:cTn id="7" dur="250" fill="hold"/>
                                        <p:tgtEl>
                                          <p:spTgt spid="32"/>
                                        </p:tgtEl>
                                        <p:attrNameLst>
                                          <p:attrName>fillcolor</p:attrName>
                                        </p:attrNameLst>
                                      </p:cBhvr>
                                      <p:to>
                                        <a:srgbClr val="E2EFD9"/>
                                      </p:to>
                                    </p:animClr>
                                    <p:set>
                                      <p:cBhvr>
                                        <p:cTn id="8" dur="250" fill="hold"/>
                                        <p:tgtEl>
                                          <p:spTgt spid="32"/>
                                        </p:tgtEl>
                                        <p:attrNameLst>
                                          <p:attrName>fill.type</p:attrName>
                                        </p:attrNameLst>
                                      </p:cBhvr>
                                      <p:to>
                                        <p:strVal val="solid"/>
                                      </p:to>
                                    </p:set>
                                    <p:set>
                                      <p:cBhvr>
                                        <p:cTn id="9" dur="250" fill="hold"/>
                                        <p:tgtEl>
                                          <p:spTgt spid="32"/>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250" fill="hold"/>
                                        <p:tgtEl>
                                          <p:spTgt spid="35"/>
                                        </p:tgtEl>
                                        <p:attrNameLst>
                                          <p:attrName>style.color</p:attrName>
                                        </p:attrNameLst>
                                      </p:cBhvr>
                                      <p:to>
                                        <a:srgbClr val="E2EFD9"/>
                                      </p:to>
                                    </p:animClr>
                                    <p:animClr clrSpc="rgb" dir="cw">
                                      <p:cBhvr>
                                        <p:cTn id="12" dur="250" fill="hold"/>
                                        <p:tgtEl>
                                          <p:spTgt spid="35"/>
                                        </p:tgtEl>
                                        <p:attrNameLst>
                                          <p:attrName>fillcolor</p:attrName>
                                        </p:attrNameLst>
                                      </p:cBhvr>
                                      <p:to>
                                        <a:srgbClr val="E2EFD9"/>
                                      </p:to>
                                    </p:animClr>
                                    <p:set>
                                      <p:cBhvr>
                                        <p:cTn id="13" dur="250" fill="hold"/>
                                        <p:tgtEl>
                                          <p:spTgt spid="35"/>
                                        </p:tgtEl>
                                        <p:attrNameLst>
                                          <p:attrName>fill.type</p:attrName>
                                        </p:attrNameLst>
                                      </p:cBhvr>
                                      <p:to>
                                        <p:strVal val="solid"/>
                                      </p:to>
                                    </p:set>
                                    <p:set>
                                      <p:cBhvr>
                                        <p:cTn id="14" dur="250" fill="hold"/>
                                        <p:tgtEl>
                                          <p:spTgt spid="35"/>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250" fill="hold"/>
                                        <p:tgtEl>
                                          <p:spTgt spid="34"/>
                                        </p:tgtEl>
                                        <p:attrNameLst>
                                          <p:attrName>style.color</p:attrName>
                                        </p:attrNameLst>
                                      </p:cBhvr>
                                      <p:to>
                                        <a:srgbClr val="E2EFD9"/>
                                      </p:to>
                                    </p:animClr>
                                    <p:animClr clrSpc="rgb" dir="cw">
                                      <p:cBhvr>
                                        <p:cTn id="17" dur="250" fill="hold"/>
                                        <p:tgtEl>
                                          <p:spTgt spid="34"/>
                                        </p:tgtEl>
                                        <p:attrNameLst>
                                          <p:attrName>fillcolor</p:attrName>
                                        </p:attrNameLst>
                                      </p:cBhvr>
                                      <p:to>
                                        <a:srgbClr val="E2EFD9"/>
                                      </p:to>
                                    </p:animClr>
                                    <p:set>
                                      <p:cBhvr>
                                        <p:cTn id="18" dur="250" fill="hold"/>
                                        <p:tgtEl>
                                          <p:spTgt spid="34"/>
                                        </p:tgtEl>
                                        <p:attrNameLst>
                                          <p:attrName>fill.type</p:attrName>
                                        </p:attrNameLst>
                                      </p:cBhvr>
                                      <p:to>
                                        <p:strVal val="solid"/>
                                      </p:to>
                                    </p:set>
                                    <p:set>
                                      <p:cBhvr>
                                        <p:cTn id="19" dur="250" fill="hold"/>
                                        <p:tgtEl>
                                          <p:spTgt spid="3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36686"/>
            <a:ext cx="754380" cy="493414"/>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endParaRPr lang="zh-CN" altLang="en-US" sz="1350">
              <a:solidFill>
                <a:prstClr val="white"/>
              </a:solidFill>
              <a:latin typeface="等线" panose="020F0502020204030204"/>
              <a:ea typeface="等线" panose="02010600030101010101" pitchFamily="2" charset="-122"/>
            </a:endParaRPr>
          </a:p>
        </p:txBody>
      </p:sp>
      <p:sp>
        <p:nvSpPr>
          <p:cNvPr id="3" name="文本框 2"/>
          <p:cNvSpPr txBox="1"/>
          <p:nvPr/>
        </p:nvSpPr>
        <p:spPr>
          <a:xfrm>
            <a:off x="871483" y="924454"/>
            <a:ext cx="7334078" cy="73866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400" dirty="0" smtClean="0">
                <a:latin typeface="宋体" panose="02010600030101010101" pitchFamily="2" charset="-122"/>
                <a:ea typeface="宋体" panose="02010600030101010101" pitchFamily="2" charset="-122"/>
              </a:rPr>
              <a:t>工厂</a:t>
            </a:r>
            <a:r>
              <a:rPr lang="zh-CN" altLang="en-US" sz="1400" dirty="0">
                <a:latin typeface="宋体" panose="02010600030101010101" pitchFamily="2" charset="-122"/>
                <a:ea typeface="宋体" panose="02010600030101010101" pitchFamily="2" charset="-122"/>
              </a:rPr>
              <a:t>类包含必要的判断逻辑，可以决定在什么时候创建哪一个产品类的实例。</a:t>
            </a:r>
          </a:p>
          <a:p>
            <a:pPr marL="285750" indent="-285750">
              <a:lnSpc>
                <a:spcPct val="150000"/>
              </a:lnSpc>
              <a:buFont typeface="Wingdings" panose="05000000000000000000" pitchFamily="2" charset="2"/>
              <a:buChar char="Ø"/>
            </a:pPr>
            <a:r>
              <a:rPr lang="zh-CN" altLang="en-US" sz="1400" dirty="0" smtClean="0">
                <a:latin typeface="宋体" panose="02010600030101010101" pitchFamily="2" charset="-122"/>
                <a:ea typeface="宋体" panose="02010600030101010101" pitchFamily="2" charset="-122"/>
              </a:rPr>
              <a:t>客户端</a:t>
            </a:r>
            <a:r>
              <a:rPr lang="zh-CN" altLang="en-US" sz="1400" dirty="0">
                <a:latin typeface="宋体" panose="02010600030101010101" pitchFamily="2" charset="-122"/>
                <a:ea typeface="宋体" panose="02010600030101010101" pitchFamily="2" charset="-122"/>
              </a:rPr>
              <a:t>无须知道所创建的具体产品类的类名，只需要知道具体产品类所对应的参数即可。</a:t>
            </a:r>
          </a:p>
        </p:txBody>
      </p:sp>
      <p:sp>
        <p:nvSpPr>
          <p:cNvPr id="4" name="灯片编号占位符 3"/>
          <p:cNvSpPr>
            <a:spLocks noGrp="1"/>
          </p:cNvSpPr>
          <p:nvPr>
            <p:ph type="sldNum" sz="quarter" idx="16"/>
          </p:nvPr>
        </p:nvSpPr>
        <p:spPr/>
        <p:txBody>
          <a:bodyPr/>
          <a:lstStyle/>
          <a:p>
            <a:pPr defTabSz="685800"/>
            <a:fld id="{4B9E97A7-14A0-4DB7-98A3-0C8F6502D3B1}" type="slidenum">
              <a:rPr lang="zh-CN" altLang="en-US" smtClean="0">
                <a:solidFill>
                  <a:prstClr val="black">
                    <a:tint val="75000"/>
                  </a:prstClr>
                </a:solidFill>
              </a:rPr>
              <a:pPr defTabSz="685800"/>
              <a:t>20</a:t>
            </a:fld>
            <a:endParaRPr lang="zh-CN" altLang="en-US" dirty="0">
              <a:solidFill>
                <a:prstClr val="black">
                  <a:tint val="75000"/>
                </a:prstClr>
              </a:solidFill>
            </a:endParaRPr>
          </a:p>
        </p:txBody>
      </p:sp>
      <p:sp>
        <p:nvSpPr>
          <p:cNvPr id="5" name="矩形 4"/>
          <p:cNvSpPr/>
          <p:nvPr/>
        </p:nvSpPr>
        <p:spPr>
          <a:xfrm>
            <a:off x="368155" y="944708"/>
            <a:ext cx="492443" cy="276999"/>
          </a:xfrm>
          <a:prstGeom prst="rect">
            <a:avLst/>
          </a:prstGeom>
          <a:solidFill>
            <a:srgbClr val="4ACBD6"/>
          </a:solidFill>
          <a:ln w="12700">
            <a:solidFill>
              <a:srgbClr val="4ACBD6"/>
            </a:solidFill>
          </a:ln>
        </p:spPr>
        <p:txBody>
          <a:bodyPr wrap="none">
            <a:spAutoFit/>
          </a:bodyPr>
          <a:lstStyle/>
          <a:p>
            <a:r>
              <a:rPr lang="zh-CN" altLang="en-US" sz="1200" b="1" dirty="0" smtClean="0">
                <a:latin typeface="微软雅黑" panose="020B0503020204020204" pitchFamily="34" charset="-122"/>
                <a:ea typeface="微软雅黑" panose="020B0503020204020204" pitchFamily="34" charset="-122"/>
              </a:rPr>
              <a:t>优点</a:t>
            </a:r>
            <a:endParaRPr lang="en-US" altLang="zh-CN" sz="1200" b="1" dirty="0">
              <a:latin typeface="微软雅黑" panose="020B0503020204020204" pitchFamily="34" charset="-122"/>
              <a:ea typeface="微软雅黑" panose="020B0503020204020204" pitchFamily="34" charset="-122"/>
            </a:endParaRPr>
          </a:p>
        </p:txBody>
      </p:sp>
      <p:sp>
        <p:nvSpPr>
          <p:cNvPr id="6" name="矩形 5"/>
          <p:cNvSpPr/>
          <p:nvPr/>
        </p:nvSpPr>
        <p:spPr>
          <a:xfrm>
            <a:off x="860598" y="1924111"/>
            <a:ext cx="7467427" cy="1061829"/>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1400" dirty="0" smtClean="0">
                <a:latin typeface="宋体" panose="02010600030101010101" pitchFamily="2" charset="-122"/>
                <a:ea typeface="宋体" panose="02010600030101010101" pitchFamily="2" charset="-122"/>
              </a:rPr>
              <a:t>工厂</a:t>
            </a:r>
            <a:r>
              <a:rPr lang="zh-CN" altLang="en-US" sz="1400" dirty="0">
                <a:latin typeface="宋体" panose="02010600030101010101" pitchFamily="2" charset="-122"/>
                <a:ea typeface="宋体" panose="02010600030101010101" pitchFamily="2" charset="-122"/>
              </a:rPr>
              <a:t>类集中了所有产品的创建逻辑，职责过重。</a:t>
            </a:r>
          </a:p>
          <a:p>
            <a:pPr marL="285750" indent="-285750">
              <a:lnSpc>
                <a:spcPct val="150000"/>
              </a:lnSpc>
              <a:buFont typeface="Wingdings" panose="05000000000000000000" pitchFamily="2" charset="2"/>
              <a:buChar char="Ø"/>
            </a:pPr>
            <a:r>
              <a:rPr lang="zh-CN" altLang="en-US" sz="1400" dirty="0" smtClean="0">
                <a:latin typeface="宋体" panose="02010600030101010101" pitchFamily="2" charset="-122"/>
                <a:ea typeface="宋体" panose="02010600030101010101" pitchFamily="2" charset="-122"/>
              </a:rPr>
              <a:t>简单</a:t>
            </a:r>
            <a:r>
              <a:rPr lang="zh-CN" altLang="en-US" sz="1400" dirty="0">
                <a:latin typeface="宋体" panose="02010600030101010101" pitchFamily="2" charset="-122"/>
                <a:ea typeface="宋体" panose="02010600030101010101" pitchFamily="2" charset="-122"/>
              </a:rPr>
              <a:t>工厂模式会增加系统中类个数（引入了新的工厂类），增加了系统复杂度和理解难度。</a:t>
            </a:r>
          </a:p>
          <a:p>
            <a:pPr marL="285750" indent="-285750">
              <a:lnSpc>
                <a:spcPct val="150000"/>
              </a:lnSpc>
              <a:buFont typeface="Wingdings" panose="05000000000000000000" pitchFamily="2" charset="2"/>
              <a:buChar char="Ø"/>
            </a:pPr>
            <a:r>
              <a:rPr lang="zh-CN" altLang="en-US" sz="1400" dirty="0" smtClean="0">
                <a:latin typeface="宋体" panose="02010600030101010101" pitchFamily="2" charset="-122"/>
                <a:ea typeface="宋体" panose="02010600030101010101" pitchFamily="2" charset="-122"/>
              </a:rPr>
              <a:t>系统</a:t>
            </a:r>
            <a:r>
              <a:rPr lang="zh-CN" altLang="en-US" sz="1400" dirty="0">
                <a:latin typeface="宋体" panose="02010600030101010101" pitchFamily="2" charset="-122"/>
                <a:ea typeface="宋体" panose="02010600030101010101" pitchFamily="2" charset="-122"/>
              </a:rPr>
              <a:t>扩展困难，一旦添加新产品就得修改工厂逻辑。</a:t>
            </a:r>
          </a:p>
        </p:txBody>
      </p:sp>
      <p:sp>
        <p:nvSpPr>
          <p:cNvPr id="9" name="矩形 8"/>
          <p:cNvSpPr/>
          <p:nvPr/>
        </p:nvSpPr>
        <p:spPr>
          <a:xfrm>
            <a:off x="375774" y="1982220"/>
            <a:ext cx="492443" cy="276999"/>
          </a:xfrm>
          <a:prstGeom prst="rect">
            <a:avLst/>
          </a:prstGeom>
          <a:solidFill>
            <a:srgbClr val="FFC000"/>
          </a:solidFill>
          <a:ln w="12700">
            <a:solidFill>
              <a:srgbClr val="FFC000"/>
            </a:solidFill>
          </a:ln>
        </p:spPr>
        <p:txBody>
          <a:bodyPr wrap="none">
            <a:spAutoFit/>
          </a:bodyPr>
          <a:lstStyle/>
          <a:p>
            <a:r>
              <a:rPr lang="zh-CN" altLang="en-US" sz="1200" b="1" dirty="0">
                <a:latin typeface="微软雅黑" panose="020B0503020204020204" pitchFamily="34" charset="-122"/>
                <a:ea typeface="微软雅黑" panose="020B0503020204020204" pitchFamily="34" charset="-122"/>
              </a:rPr>
              <a:t>缺点</a:t>
            </a:r>
            <a:endParaRPr lang="en-US" altLang="zh-CN" sz="1200" b="1" dirty="0">
              <a:latin typeface="微软雅黑" panose="020B0503020204020204" pitchFamily="34" charset="-122"/>
              <a:ea typeface="微软雅黑" panose="020B0503020204020204" pitchFamily="34" charset="-122"/>
            </a:endParaRPr>
          </a:p>
        </p:txBody>
      </p:sp>
      <p:cxnSp>
        <p:nvCxnSpPr>
          <p:cNvPr id="10" name="直接连接符 9"/>
          <p:cNvCxnSpPr/>
          <p:nvPr/>
        </p:nvCxnSpPr>
        <p:spPr>
          <a:xfrm flipH="1">
            <a:off x="860598" y="947565"/>
            <a:ext cx="5832000" cy="0"/>
          </a:xfrm>
          <a:prstGeom prst="line">
            <a:avLst/>
          </a:prstGeom>
          <a:ln w="19050">
            <a:solidFill>
              <a:srgbClr val="4ACBD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71483" y="1986282"/>
            <a:ext cx="5832000"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26834" y="3398274"/>
            <a:ext cx="5510222" cy="738664"/>
          </a:xfrm>
          <a:prstGeom prst="rect">
            <a:avLst/>
          </a:prstGeom>
          <a:ln>
            <a:solidFill>
              <a:schemeClr val="accent6">
                <a:lumMod val="75000"/>
              </a:schemeClr>
            </a:solidFill>
          </a:ln>
        </p:spPr>
        <p:txBody>
          <a:bodyPr wrap="square">
            <a:spAutoFit/>
          </a:bodyPr>
          <a:lstStyle/>
          <a:p>
            <a:pPr marL="342900" indent="-342900">
              <a:lnSpc>
                <a:spcPct val="150000"/>
              </a:lnSpc>
              <a:buFont typeface="+mj-ea"/>
              <a:buAutoNum type="circleNumDbPlain"/>
            </a:pPr>
            <a:r>
              <a:rPr lang="zh-CN" altLang="en-US" sz="1400" b="1" dirty="0" smtClean="0">
                <a:latin typeface="宋体" panose="02010600030101010101" pitchFamily="2" charset="-122"/>
                <a:ea typeface="宋体" panose="02010600030101010101" pitchFamily="2" charset="-122"/>
              </a:rPr>
              <a:t>工厂</a:t>
            </a:r>
            <a:r>
              <a:rPr lang="zh-CN" altLang="en-US" sz="1400" b="1" dirty="0">
                <a:latin typeface="宋体" panose="02010600030101010101" pitchFamily="2" charset="-122"/>
                <a:ea typeface="宋体" panose="02010600030101010101" pitchFamily="2" charset="-122"/>
              </a:rPr>
              <a:t>类负责创建的对象比</a:t>
            </a:r>
            <a:r>
              <a:rPr lang="zh-CN" altLang="en-US" sz="1400" b="1" dirty="0" smtClean="0">
                <a:latin typeface="宋体" panose="02010600030101010101" pitchFamily="2" charset="-122"/>
                <a:ea typeface="宋体" panose="02010600030101010101" pitchFamily="2" charset="-122"/>
              </a:rPr>
              <a:t>较少。</a:t>
            </a:r>
            <a:endParaRPr lang="zh-CN" altLang="en-US" sz="1400" b="1" dirty="0">
              <a:latin typeface="宋体" panose="02010600030101010101" pitchFamily="2" charset="-122"/>
              <a:ea typeface="宋体" panose="02010600030101010101" pitchFamily="2" charset="-122"/>
            </a:endParaRPr>
          </a:p>
          <a:p>
            <a:pPr marL="342900" indent="-342900">
              <a:lnSpc>
                <a:spcPct val="150000"/>
              </a:lnSpc>
              <a:buFont typeface="+mj-ea"/>
              <a:buAutoNum type="circleNumDbPlain"/>
            </a:pPr>
            <a:r>
              <a:rPr lang="zh-CN" altLang="en-US" sz="1400" b="1" dirty="0" smtClean="0">
                <a:latin typeface="宋体" panose="02010600030101010101" pitchFamily="2" charset="-122"/>
                <a:ea typeface="宋体" panose="02010600030101010101" pitchFamily="2" charset="-122"/>
              </a:rPr>
              <a:t>客户端</a:t>
            </a:r>
            <a:r>
              <a:rPr lang="zh-CN" altLang="en-US" sz="1400" b="1" dirty="0">
                <a:latin typeface="宋体" panose="02010600030101010101" pitchFamily="2" charset="-122"/>
                <a:ea typeface="宋体" panose="02010600030101010101" pitchFamily="2" charset="-122"/>
              </a:rPr>
              <a:t>只知道传入工厂类的参数，对于如何创建对象并不关心。</a:t>
            </a:r>
          </a:p>
        </p:txBody>
      </p:sp>
      <p:sp>
        <p:nvSpPr>
          <p:cNvPr id="13" name="文本占位符 1"/>
          <p:cNvSpPr>
            <a:spLocks noGrp="1"/>
          </p:cNvSpPr>
          <p:nvPr>
            <p:ph type="body" sz="quarter" idx="10"/>
          </p:nvPr>
        </p:nvSpPr>
        <p:spPr>
          <a:xfrm>
            <a:off x="809798" y="217645"/>
            <a:ext cx="3672147" cy="418934"/>
          </a:xfrm>
        </p:spPr>
        <p:txBody>
          <a:bodyPr>
            <a:normAutofit/>
          </a:bodyPr>
          <a:lstStyle/>
          <a:p>
            <a:r>
              <a:rPr lang="zh-CN" altLang="en-US" sz="1800" dirty="0" smtClean="0">
                <a:latin typeface="微软雅黑" panose="020B0503020204020204" pitchFamily="34" charset="-122"/>
                <a:ea typeface="微软雅黑" panose="020B0503020204020204" pitchFamily="34" charset="-122"/>
              </a:rPr>
              <a:t>设计模式</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简单工厂模式</a:t>
            </a:r>
            <a:endParaRPr lang="zh-CN" altLang="en-US" sz="1800" dirty="0">
              <a:latin typeface="微软雅黑" panose="020B0503020204020204" pitchFamily="34" charset="-122"/>
              <a:ea typeface="微软雅黑" panose="020B0503020204020204" pitchFamily="34" charset="-122"/>
            </a:endParaRPr>
          </a:p>
        </p:txBody>
      </p:sp>
      <p:sp>
        <p:nvSpPr>
          <p:cNvPr id="14" name="矩形 13"/>
          <p:cNvSpPr/>
          <p:nvPr/>
        </p:nvSpPr>
        <p:spPr>
          <a:xfrm>
            <a:off x="6744613" y="3398274"/>
            <a:ext cx="492443" cy="276999"/>
          </a:xfrm>
          <a:prstGeom prst="rect">
            <a:avLst/>
          </a:prstGeom>
          <a:solidFill>
            <a:schemeClr val="accent6">
              <a:lumMod val="40000"/>
              <a:lumOff val="60000"/>
            </a:schemeClr>
          </a:solidFill>
          <a:ln w="12700">
            <a:solidFill>
              <a:schemeClr val="accent6">
                <a:lumMod val="60000"/>
                <a:lumOff val="40000"/>
              </a:schemeClr>
            </a:solidFill>
          </a:ln>
        </p:spPr>
        <p:txBody>
          <a:bodyPr wrap="none">
            <a:spAutoFit/>
          </a:bodyPr>
          <a:lstStyle/>
          <a:p>
            <a:r>
              <a:rPr lang="zh-CN" altLang="en-US" sz="1200" b="1" dirty="0" smtClean="0">
                <a:latin typeface="微软雅黑" panose="020B0503020204020204" pitchFamily="34" charset="-122"/>
                <a:ea typeface="微软雅黑" panose="020B0503020204020204" pitchFamily="34" charset="-122"/>
              </a:rPr>
              <a:t>适用</a:t>
            </a:r>
            <a:endParaRPr lang="en-US" altLang="zh-CN" sz="1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66259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09798" y="217645"/>
            <a:ext cx="3672147" cy="418934"/>
          </a:xfrm>
        </p:spPr>
        <p:txBody>
          <a:bodyPr>
            <a:normAutofit/>
          </a:bodyPr>
          <a:lstStyle/>
          <a:p>
            <a:r>
              <a:rPr lang="zh-CN" altLang="en-US" sz="1800" dirty="0" smtClean="0">
                <a:latin typeface="微软雅黑" panose="020B0503020204020204" pitchFamily="34" charset="-122"/>
                <a:ea typeface="微软雅黑" panose="020B0503020204020204" pitchFamily="34" charset="-122"/>
              </a:rPr>
              <a:t>设计模式</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工厂模式</a:t>
            </a:r>
            <a:endParaRPr lang="zh-CN" altLang="en-US" sz="1800" dirty="0">
              <a:latin typeface="微软雅黑" panose="020B0503020204020204" pitchFamily="34" charset="-122"/>
              <a:ea typeface="微软雅黑" panose="020B0503020204020204" pitchFamily="34" charset="-122"/>
            </a:endParaRPr>
          </a:p>
        </p:txBody>
      </p:sp>
      <p:sp>
        <p:nvSpPr>
          <p:cNvPr id="8" name="矩形 7"/>
          <p:cNvSpPr/>
          <p:nvPr/>
        </p:nvSpPr>
        <p:spPr>
          <a:xfrm>
            <a:off x="0" y="136686"/>
            <a:ext cx="754380" cy="493414"/>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endParaRPr lang="zh-CN" altLang="en-US" sz="1350">
              <a:solidFill>
                <a:prstClr val="white"/>
              </a:solidFill>
              <a:latin typeface="等线" panose="020F0502020204030204"/>
              <a:ea typeface="等线" panose="02010600030101010101" pitchFamily="2" charset="-122"/>
            </a:endParaRPr>
          </a:p>
        </p:txBody>
      </p:sp>
      <p:sp>
        <p:nvSpPr>
          <p:cNvPr id="14" name="标题 4"/>
          <p:cNvSpPr txBox="1">
            <a:spLocks/>
          </p:cNvSpPr>
          <p:nvPr/>
        </p:nvSpPr>
        <p:spPr>
          <a:xfrm>
            <a:off x="809798" y="747385"/>
            <a:ext cx="5722620" cy="396624"/>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buFont typeface="Wingdings" panose="05000000000000000000" pitchFamily="2" charset="2"/>
              <a:buChar char="n"/>
            </a:pPr>
            <a:r>
              <a:rPr lang="zh-CN" altLang="en-US" sz="1400" b="1" dirty="0" smtClean="0">
                <a:solidFill>
                  <a:srgbClr val="4ACBD6"/>
                </a:solidFill>
                <a:latin typeface="微软雅黑" panose="020B0503020204020204" pitchFamily="34" charset="-122"/>
                <a:ea typeface="微软雅黑" panose="020B0503020204020204" pitchFamily="34" charset="-122"/>
              </a:rPr>
              <a:t>工厂模式</a:t>
            </a:r>
            <a:endParaRPr lang="zh-CN" altLang="en-US" sz="1400" b="1" dirty="0">
              <a:solidFill>
                <a:srgbClr val="4ACBD6"/>
              </a:solidFill>
              <a:latin typeface="微软雅黑" panose="020B0503020204020204" pitchFamily="34" charset="-122"/>
              <a:ea typeface="微软雅黑" panose="020B0503020204020204" pitchFamily="34" charset="-122"/>
            </a:endParaRPr>
          </a:p>
        </p:txBody>
      </p:sp>
      <p:sp>
        <p:nvSpPr>
          <p:cNvPr id="24" name="标题 4"/>
          <p:cNvSpPr txBox="1">
            <a:spLocks/>
          </p:cNvSpPr>
          <p:nvPr/>
        </p:nvSpPr>
        <p:spPr>
          <a:xfrm>
            <a:off x="1082118" y="1040599"/>
            <a:ext cx="6720261" cy="510273"/>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50000"/>
              </a:lnSpc>
            </a:pPr>
            <a:r>
              <a:rPr lang="zh-CN" altLang="en-US" sz="1600" b="1" dirty="0">
                <a:latin typeface="宋体" panose="02010600030101010101" pitchFamily="2" charset="-122"/>
                <a:ea typeface="宋体" panose="02010600030101010101" pitchFamily="2" charset="-122"/>
              </a:rPr>
              <a:t>定义一个用于创建对象的接口，让子</a:t>
            </a:r>
            <a:r>
              <a:rPr lang="zh-CN" altLang="en-US" sz="1600" b="1" dirty="0" smtClean="0">
                <a:latin typeface="宋体" panose="02010600030101010101" pitchFamily="2" charset="-122"/>
                <a:ea typeface="宋体" panose="02010600030101010101" pitchFamily="2" charset="-122"/>
              </a:rPr>
              <a:t>类</a:t>
            </a:r>
            <a:r>
              <a:rPr lang="zh-CN" altLang="en-US" sz="1600" b="1" dirty="0">
                <a:latin typeface="宋体" panose="02010600030101010101" pitchFamily="2" charset="-122"/>
                <a:ea typeface="宋体" panose="02010600030101010101" pitchFamily="2" charset="-122"/>
              </a:rPr>
              <a:t>工厂决定实例化哪</a:t>
            </a:r>
            <a:r>
              <a:rPr lang="zh-CN" altLang="en-US" sz="1600" b="1" dirty="0" smtClean="0">
                <a:latin typeface="宋体" panose="02010600030101010101" pitchFamily="2" charset="-122"/>
                <a:ea typeface="宋体" panose="02010600030101010101" pitchFamily="2" charset="-122"/>
              </a:rPr>
              <a:t>一类产品。</a:t>
            </a:r>
            <a:r>
              <a:rPr lang="zh-CN" altLang="en-US" sz="1600" b="1" dirty="0">
                <a:latin typeface="宋体" panose="02010600030101010101" pitchFamily="2" charset="-122"/>
                <a:ea typeface="宋体" panose="02010600030101010101" pitchFamily="2" charset="-122"/>
              </a:rPr>
              <a:t>工厂方法模式让一个类的实例化延迟到其子类。</a:t>
            </a:r>
            <a:endParaRPr lang="zh-CN" altLang="en-US" sz="1600" dirty="0">
              <a:latin typeface="宋体" panose="02010600030101010101" pitchFamily="2" charset="-122"/>
              <a:ea typeface="宋体" panose="02010600030101010101" pitchFamily="2" charset="-122"/>
            </a:endParaRPr>
          </a:p>
        </p:txBody>
      </p:sp>
      <p:pic>
        <p:nvPicPr>
          <p:cNvPr id="11" name="图片 10"/>
          <p:cNvPicPr>
            <a:picLocks noChangeAspect="1"/>
          </p:cNvPicPr>
          <p:nvPr/>
        </p:nvPicPr>
        <p:blipFill>
          <a:blip r:embed="rId3"/>
          <a:stretch>
            <a:fillRect/>
          </a:stretch>
        </p:blipFill>
        <p:spPr>
          <a:xfrm>
            <a:off x="754380" y="1905045"/>
            <a:ext cx="6483066" cy="2989244"/>
          </a:xfrm>
          <a:prstGeom prst="rect">
            <a:avLst/>
          </a:prstGeom>
        </p:spPr>
      </p:pic>
      <p:sp>
        <p:nvSpPr>
          <p:cNvPr id="12" name="矩形 11"/>
          <p:cNvSpPr/>
          <p:nvPr/>
        </p:nvSpPr>
        <p:spPr>
          <a:xfrm>
            <a:off x="6532418" y="2403839"/>
            <a:ext cx="2529354" cy="830997"/>
          </a:xfrm>
          <a:prstGeom prst="rect">
            <a:avLst/>
          </a:prstGeom>
          <a:solidFill>
            <a:schemeClr val="bg1"/>
          </a:solidFill>
          <a:ln>
            <a:solidFill>
              <a:schemeClr val="tx1"/>
            </a:solidFill>
          </a:ln>
        </p:spPr>
        <p:txBody>
          <a:bodyPr wrap="square">
            <a:spAutoFit/>
          </a:bodyPr>
          <a:lstStyle/>
          <a:p>
            <a:r>
              <a:rPr lang="zh-CN" altLang="en-US" sz="1600" b="1" dirty="0">
                <a:latin typeface="Source Code Pro"/>
              </a:rPr>
              <a:t>两</a:t>
            </a:r>
            <a:r>
              <a:rPr lang="zh-CN" altLang="en-US" sz="1600" b="1" dirty="0" smtClean="0">
                <a:latin typeface="Source Code Pro"/>
              </a:rPr>
              <a:t>个抽象：工厂 </a:t>
            </a:r>
            <a:r>
              <a:rPr lang="en-US" altLang="zh-CN" sz="1600" b="1" dirty="0" smtClean="0">
                <a:latin typeface="Source Code Pro"/>
              </a:rPr>
              <a:t>/ </a:t>
            </a:r>
            <a:r>
              <a:rPr lang="zh-CN" altLang="en-US" sz="1600" b="1" dirty="0" smtClean="0">
                <a:latin typeface="Source Code Pro"/>
              </a:rPr>
              <a:t>产品</a:t>
            </a:r>
            <a:endParaRPr lang="en-US" altLang="zh-CN" sz="1600" b="1" dirty="0" smtClean="0">
              <a:latin typeface="Source Code Pro"/>
            </a:endParaRPr>
          </a:p>
          <a:p>
            <a:endParaRPr lang="en-US" altLang="zh-CN" sz="1600" b="1" dirty="0" smtClean="0">
              <a:latin typeface="Source Code Pro"/>
            </a:endParaRPr>
          </a:p>
          <a:p>
            <a:r>
              <a:rPr lang="zh-CN" altLang="en-US" sz="1600" b="1" i="0" dirty="0" smtClean="0">
                <a:effectLst/>
                <a:latin typeface="Source Code Pro"/>
              </a:rPr>
              <a:t>他们的实现类一一对应</a:t>
            </a:r>
            <a:endParaRPr lang="en-US" altLang="zh-CN" sz="1600" b="1" i="0" dirty="0">
              <a:effectLst/>
              <a:latin typeface="Source Code Pro"/>
            </a:endParaRPr>
          </a:p>
        </p:txBody>
      </p:sp>
      <p:sp>
        <p:nvSpPr>
          <p:cNvPr id="3" name="矩形 2"/>
          <p:cNvSpPr/>
          <p:nvPr/>
        </p:nvSpPr>
        <p:spPr>
          <a:xfrm>
            <a:off x="3363810" y="2137783"/>
            <a:ext cx="5615299" cy="2523768"/>
          </a:xfrm>
          <a:prstGeom prst="rect">
            <a:avLst/>
          </a:prstGeom>
          <a:solidFill>
            <a:schemeClr val="bg1"/>
          </a:solidFill>
          <a:ln>
            <a:solidFill>
              <a:schemeClr val="tx1"/>
            </a:solidFill>
          </a:ln>
        </p:spPr>
        <p:txBody>
          <a:bodyPr wrap="square">
            <a:spAutoFit/>
          </a:bodyPr>
          <a:lstStyle/>
          <a:p>
            <a:r>
              <a:rPr lang="en-US" altLang="zh-CN" dirty="0">
                <a:solidFill>
                  <a:srgbClr val="383A42"/>
                </a:solidFill>
                <a:latin typeface="Source Code Pro"/>
              </a:rPr>
              <a:t/>
            </a:r>
            <a:br>
              <a:rPr lang="en-US" altLang="zh-CN" dirty="0">
                <a:solidFill>
                  <a:srgbClr val="383A42"/>
                </a:solidFill>
                <a:latin typeface="Source Code Pro"/>
              </a:rPr>
            </a:br>
            <a:r>
              <a:rPr lang="en-US" altLang="zh-CN" sz="2000" dirty="0">
                <a:solidFill>
                  <a:srgbClr val="A626A4"/>
                </a:solidFill>
                <a:latin typeface="Times New Roman" panose="02020603050405020304" pitchFamily="18" charset="0"/>
              </a:rPr>
              <a:t>public</a:t>
            </a:r>
            <a:r>
              <a:rPr lang="en-US" altLang="zh-CN" sz="2000" dirty="0">
                <a:solidFill>
                  <a:srgbClr val="383A42"/>
                </a:solidFill>
                <a:latin typeface="Times New Roman" panose="02020603050405020304" pitchFamily="18" charset="0"/>
              </a:rPr>
              <a:t> </a:t>
            </a:r>
            <a:r>
              <a:rPr lang="en-US" altLang="zh-CN" sz="2000" dirty="0">
                <a:solidFill>
                  <a:srgbClr val="A626A4"/>
                </a:solidFill>
                <a:latin typeface="Times New Roman" panose="02020603050405020304" pitchFamily="18" charset="0"/>
              </a:rPr>
              <a:t>static</a:t>
            </a:r>
            <a:r>
              <a:rPr lang="en-US" altLang="zh-CN" sz="2000" dirty="0">
                <a:solidFill>
                  <a:srgbClr val="383A42"/>
                </a:solidFill>
                <a:latin typeface="Times New Roman" panose="02020603050405020304" pitchFamily="18" charset="0"/>
              </a:rPr>
              <a:t> </a:t>
            </a:r>
            <a:r>
              <a:rPr lang="en-US" altLang="zh-CN" sz="2000" dirty="0">
                <a:solidFill>
                  <a:srgbClr val="A626A4"/>
                </a:solidFill>
                <a:latin typeface="Times New Roman" panose="02020603050405020304" pitchFamily="18" charset="0"/>
              </a:rPr>
              <a:t>void</a:t>
            </a:r>
            <a:r>
              <a:rPr lang="en-US" altLang="zh-CN" sz="2000" dirty="0">
                <a:solidFill>
                  <a:srgbClr val="383A42"/>
                </a:solidFill>
                <a:latin typeface="Times New Roman" panose="02020603050405020304" pitchFamily="18" charset="0"/>
              </a:rPr>
              <a:t> </a:t>
            </a:r>
            <a:r>
              <a:rPr lang="en-US" altLang="zh-CN" sz="2000" dirty="0">
                <a:solidFill>
                  <a:srgbClr val="4078F2"/>
                </a:solidFill>
                <a:latin typeface="Times New Roman" panose="02020603050405020304" pitchFamily="18" charset="0"/>
              </a:rPr>
              <a:t>main</a:t>
            </a:r>
            <a:r>
              <a:rPr lang="en-US" altLang="zh-CN" sz="2000" dirty="0">
                <a:solidFill>
                  <a:srgbClr val="383A42"/>
                </a:solidFill>
                <a:latin typeface="Times New Roman" panose="02020603050405020304" pitchFamily="18" charset="0"/>
              </a:rPr>
              <a:t>(String </a:t>
            </a:r>
            <a:r>
              <a:rPr lang="en-US" altLang="zh-CN" sz="2000" dirty="0" err="1">
                <a:solidFill>
                  <a:srgbClr val="383A42"/>
                </a:solidFill>
                <a:latin typeface="Times New Roman" panose="02020603050405020304" pitchFamily="18" charset="0"/>
              </a:rPr>
              <a:t>args</a:t>
            </a:r>
            <a:r>
              <a:rPr lang="en-US" altLang="zh-CN" sz="2000" dirty="0">
                <a:solidFill>
                  <a:srgbClr val="383A42"/>
                </a:solidFill>
                <a:latin typeface="Times New Roman" panose="02020603050405020304" pitchFamily="18" charset="0"/>
              </a:rPr>
              <a:t>[]) {</a:t>
            </a:r>
          </a:p>
          <a:p>
            <a:r>
              <a:rPr lang="en-US" altLang="zh-CN" sz="2000" dirty="0" smtClean="0">
                <a:solidFill>
                  <a:srgbClr val="383A42"/>
                </a:solidFill>
                <a:latin typeface="Times New Roman" panose="02020603050405020304" pitchFamily="18" charset="0"/>
              </a:rPr>
              <a:t>    </a:t>
            </a:r>
            <a:r>
              <a:rPr lang="en-US" altLang="zh-CN" sz="2000" dirty="0" err="1" smtClean="0">
                <a:solidFill>
                  <a:srgbClr val="383A42"/>
                </a:solidFill>
                <a:latin typeface="Times New Roman" panose="02020603050405020304" pitchFamily="18" charset="0"/>
              </a:rPr>
              <a:t>IFactory</a:t>
            </a:r>
            <a:r>
              <a:rPr lang="en-US" altLang="zh-CN" sz="2000" dirty="0" smtClean="0">
                <a:solidFill>
                  <a:srgbClr val="383A42"/>
                </a:solidFill>
                <a:latin typeface="Times New Roman" panose="02020603050405020304" pitchFamily="18" charset="0"/>
              </a:rPr>
              <a:t> </a:t>
            </a:r>
            <a:r>
              <a:rPr lang="en-US" altLang="zh-CN" sz="2000" dirty="0">
                <a:solidFill>
                  <a:srgbClr val="383A42"/>
                </a:solidFill>
                <a:latin typeface="Times New Roman" panose="02020603050405020304" pitchFamily="18" charset="0"/>
              </a:rPr>
              <a:t>factory;</a:t>
            </a:r>
          </a:p>
          <a:p>
            <a:r>
              <a:rPr lang="en-US" altLang="zh-CN" sz="2000" dirty="0" smtClean="0">
                <a:solidFill>
                  <a:srgbClr val="383A42"/>
                </a:solidFill>
                <a:latin typeface="Times New Roman" panose="02020603050405020304" pitchFamily="18" charset="0"/>
              </a:rPr>
              <a:t>    </a:t>
            </a:r>
            <a:r>
              <a:rPr lang="en-US" altLang="zh-CN" sz="2000" dirty="0" err="1" smtClean="0">
                <a:solidFill>
                  <a:srgbClr val="383A42"/>
                </a:solidFill>
                <a:latin typeface="Times New Roman" panose="02020603050405020304" pitchFamily="18" charset="0"/>
              </a:rPr>
              <a:t>IProduct</a:t>
            </a:r>
            <a:r>
              <a:rPr lang="en-US" altLang="zh-CN" sz="2000" dirty="0" smtClean="0">
                <a:solidFill>
                  <a:srgbClr val="383A42"/>
                </a:solidFill>
                <a:latin typeface="Times New Roman" panose="02020603050405020304" pitchFamily="18" charset="0"/>
              </a:rPr>
              <a:t> product;</a:t>
            </a:r>
            <a:endParaRPr lang="en-US" altLang="zh-CN" sz="2000" dirty="0">
              <a:solidFill>
                <a:srgbClr val="383A42"/>
              </a:solidFill>
              <a:latin typeface="Times New Roman" panose="02020603050405020304" pitchFamily="18" charset="0"/>
            </a:endParaRPr>
          </a:p>
          <a:p>
            <a:r>
              <a:rPr lang="en-US" altLang="zh-CN" sz="2000" dirty="0" smtClean="0">
                <a:solidFill>
                  <a:srgbClr val="383A42"/>
                </a:solidFill>
                <a:latin typeface="Times New Roman" panose="02020603050405020304" pitchFamily="18" charset="0"/>
              </a:rPr>
              <a:t>    </a:t>
            </a:r>
            <a:r>
              <a:rPr lang="en-US" altLang="zh-CN" sz="2000" dirty="0" smtClean="0">
                <a:solidFill>
                  <a:srgbClr val="FF0000"/>
                </a:solidFill>
                <a:latin typeface="Times New Roman" panose="02020603050405020304" pitchFamily="18" charset="0"/>
              </a:rPr>
              <a:t>factory </a:t>
            </a:r>
            <a:r>
              <a:rPr lang="en-US" altLang="zh-CN" sz="2000" dirty="0">
                <a:solidFill>
                  <a:srgbClr val="FF0000"/>
                </a:solidFill>
                <a:latin typeface="Times New Roman" panose="02020603050405020304" pitchFamily="18" charset="0"/>
              </a:rPr>
              <a:t>= new </a:t>
            </a:r>
            <a:r>
              <a:rPr lang="en-US" altLang="zh-CN" sz="2000" dirty="0" err="1" smtClean="0">
                <a:solidFill>
                  <a:srgbClr val="FF0000"/>
                </a:solidFill>
                <a:latin typeface="Times New Roman" panose="02020603050405020304" pitchFamily="18" charset="0"/>
              </a:rPr>
              <a:t>AFactory</a:t>
            </a:r>
            <a:r>
              <a:rPr lang="en-US" altLang="zh-CN" sz="2000" dirty="0">
                <a:solidFill>
                  <a:srgbClr val="FF0000"/>
                </a:solidFill>
                <a:latin typeface="Times New Roman" panose="02020603050405020304" pitchFamily="18" charset="0"/>
              </a:rPr>
              <a:t>(); </a:t>
            </a:r>
            <a:r>
              <a:rPr lang="en-US" altLang="zh-CN" sz="2000" dirty="0" smtClean="0">
                <a:solidFill>
                  <a:srgbClr val="FF0000"/>
                </a:solidFill>
                <a:latin typeface="Times New Roman" panose="02020603050405020304" pitchFamily="18" charset="0"/>
              </a:rPr>
              <a:t> </a:t>
            </a:r>
            <a:r>
              <a:rPr lang="en-US" altLang="zh-CN" sz="2000" i="1" dirty="0" smtClean="0"/>
              <a:t>//</a:t>
            </a:r>
            <a:r>
              <a:rPr lang="zh-CN" altLang="en-US" sz="2000" i="1" dirty="0"/>
              <a:t>可引入配置文件</a:t>
            </a:r>
            <a:endParaRPr lang="en-US" altLang="zh-CN" sz="2000" dirty="0" smtClean="0">
              <a:solidFill>
                <a:srgbClr val="383A42"/>
              </a:solidFill>
              <a:latin typeface="Times New Roman" panose="02020603050405020304" pitchFamily="18" charset="0"/>
            </a:endParaRPr>
          </a:p>
          <a:p>
            <a:r>
              <a:rPr lang="en-US" altLang="zh-CN" sz="2000" dirty="0">
                <a:solidFill>
                  <a:srgbClr val="383A42"/>
                </a:solidFill>
                <a:latin typeface="Times New Roman" panose="02020603050405020304" pitchFamily="18" charset="0"/>
              </a:rPr>
              <a:t> </a:t>
            </a:r>
            <a:r>
              <a:rPr lang="en-US" altLang="zh-CN" sz="2000" dirty="0" smtClean="0">
                <a:solidFill>
                  <a:srgbClr val="383A42"/>
                </a:solidFill>
                <a:latin typeface="Times New Roman" panose="02020603050405020304" pitchFamily="18" charset="0"/>
              </a:rPr>
              <a:t>   product = </a:t>
            </a:r>
            <a:r>
              <a:rPr lang="en-US" altLang="zh-CN" sz="2000" dirty="0" err="1" smtClean="0">
                <a:solidFill>
                  <a:srgbClr val="383A42"/>
                </a:solidFill>
                <a:latin typeface="Times New Roman" panose="02020603050405020304" pitchFamily="18" charset="0"/>
              </a:rPr>
              <a:t>factory.createProduct</a:t>
            </a:r>
            <a:r>
              <a:rPr lang="en-US" altLang="zh-CN" sz="2000" dirty="0" smtClean="0">
                <a:solidFill>
                  <a:srgbClr val="383A42"/>
                </a:solidFill>
                <a:latin typeface="Times New Roman" panose="02020603050405020304" pitchFamily="18" charset="0"/>
              </a:rPr>
              <a:t>();</a:t>
            </a:r>
            <a:endParaRPr lang="en-US" altLang="zh-CN" sz="2000" dirty="0">
              <a:solidFill>
                <a:srgbClr val="383A42"/>
              </a:solidFill>
              <a:latin typeface="Times New Roman" panose="02020603050405020304" pitchFamily="18" charset="0"/>
            </a:endParaRPr>
          </a:p>
          <a:p>
            <a:r>
              <a:rPr lang="en-US" altLang="zh-CN" sz="2000" dirty="0" smtClean="0">
                <a:solidFill>
                  <a:srgbClr val="383A42"/>
                </a:solidFill>
                <a:latin typeface="Times New Roman" panose="02020603050405020304" pitchFamily="18" charset="0"/>
              </a:rPr>
              <a:t>    </a:t>
            </a:r>
            <a:r>
              <a:rPr lang="en-US" altLang="zh-CN" sz="2000" dirty="0" err="1" smtClean="0">
                <a:solidFill>
                  <a:srgbClr val="383A42"/>
                </a:solidFill>
                <a:latin typeface="Times New Roman" panose="02020603050405020304" pitchFamily="18" charset="0"/>
              </a:rPr>
              <a:t>product.doS</a:t>
            </a:r>
            <a:r>
              <a:rPr lang="en-US" altLang="zh-CN" sz="2000" dirty="0" err="1">
                <a:solidFill>
                  <a:srgbClr val="383A42"/>
                </a:solidFill>
                <a:latin typeface="Times New Roman" panose="02020603050405020304" pitchFamily="18" charset="0"/>
              </a:rPr>
              <a:t>omething</a:t>
            </a:r>
            <a:r>
              <a:rPr lang="en-US" altLang="zh-CN" sz="2000" dirty="0" smtClean="0">
                <a:solidFill>
                  <a:srgbClr val="383A42"/>
                </a:solidFill>
                <a:latin typeface="Times New Roman" panose="02020603050405020304" pitchFamily="18" charset="0"/>
              </a:rPr>
              <a:t>();</a:t>
            </a:r>
          </a:p>
          <a:p>
            <a:r>
              <a:rPr lang="en-US" altLang="zh-CN" sz="2000" dirty="0" smtClean="0">
                <a:solidFill>
                  <a:srgbClr val="383A42"/>
                </a:solidFill>
                <a:latin typeface="Times New Roman" panose="02020603050405020304" pitchFamily="18" charset="0"/>
              </a:rPr>
              <a:t>}</a:t>
            </a:r>
            <a:endParaRPr lang="en-US" altLang="zh-CN" sz="2000" dirty="0">
              <a:solidFill>
                <a:srgbClr val="383A42"/>
              </a:solidFill>
              <a:latin typeface="Times New Roman" panose="02020603050405020304" pitchFamily="18" charset="0"/>
            </a:endParaRPr>
          </a:p>
        </p:txBody>
      </p:sp>
    </p:spTree>
    <p:extLst>
      <p:ext uri="{BB962C8B-B14F-4D97-AF65-F5344CB8AC3E}">
        <p14:creationId xmlns:p14="http://schemas.microsoft.com/office/powerpoint/2010/main" val="2927857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09798" y="217645"/>
            <a:ext cx="3672147" cy="418934"/>
          </a:xfrm>
        </p:spPr>
        <p:txBody>
          <a:bodyPr>
            <a:normAutofit/>
          </a:bodyPr>
          <a:lstStyle/>
          <a:p>
            <a:r>
              <a:rPr lang="zh-CN" altLang="en-US" sz="1800" dirty="0" smtClean="0">
                <a:latin typeface="微软雅黑" panose="020B0503020204020204" pitchFamily="34" charset="-122"/>
                <a:ea typeface="微软雅黑" panose="020B0503020204020204" pitchFamily="34" charset="-122"/>
              </a:rPr>
              <a:t>设计模式</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工厂模式</a:t>
            </a:r>
            <a:endParaRPr lang="zh-CN" altLang="en-US" sz="1800" dirty="0">
              <a:latin typeface="微软雅黑" panose="020B0503020204020204" pitchFamily="34" charset="-122"/>
              <a:ea typeface="微软雅黑" panose="020B0503020204020204" pitchFamily="34" charset="-122"/>
            </a:endParaRPr>
          </a:p>
        </p:txBody>
      </p:sp>
      <p:sp>
        <p:nvSpPr>
          <p:cNvPr id="8" name="矩形 7"/>
          <p:cNvSpPr/>
          <p:nvPr/>
        </p:nvSpPr>
        <p:spPr>
          <a:xfrm>
            <a:off x="0" y="136686"/>
            <a:ext cx="754380" cy="493414"/>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endParaRPr lang="zh-CN" altLang="en-US" sz="1350">
              <a:solidFill>
                <a:prstClr val="white"/>
              </a:solidFill>
              <a:latin typeface="等线" panose="020F0502020204030204"/>
              <a:ea typeface="等线" panose="02010600030101010101" pitchFamily="2" charset="-122"/>
            </a:endParaRPr>
          </a:p>
        </p:txBody>
      </p:sp>
      <p:sp>
        <p:nvSpPr>
          <p:cNvPr id="9" name="标题 4"/>
          <p:cNvSpPr txBox="1">
            <a:spLocks/>
          </p:cNvSpPr>
          <p:nvPr/>
        </p:nvSpPr>
        <p:spPr>
          <a:xfrm>
            <a:off x="809798" y="747385"/>
            <a:ext cx="5722620" cy="396624"/>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buFont typeface="Wingdings" panose="05000000000000000000" pitchFamily="2" charset="2"/>
              <a:buChar char="n"/>
            </a:pPr>
            <a:r>
              <a:rPr lang="en-US" altLang="zh-CN" sz="1400" b="1" dirty="0" smtClean="0">
                <a:solidFill>
                  <a:srgbClr val="ED7D31"/>
                </a:solidFill>
                <a:latin typeface="Times New Roman" panose="02020603050405020304" pitchFamily="18" charset="0"/>
                <a:ea typeface="宋体" panose="02010600030101010101" pitchFamily="2" charset="-122"/>
              </a:rPr>
              <a:t> </a:t>
            </a:r>
            <a:r>
              <a:rPr lang="en-US" altLang="zh-CN" sz="1400" b="1" dirty="0" smtClean="0">
                <a:solidFill>
                  <a:schemeClr val="accent2"/>
                </a:solidFill>
                <a:latin typeface="微软雅黑" panose="020B0503020204020204" pitchFamily="34" charset="-122"/>
                <a:ea typeface="微软雅黑" panose="020B0503020204020204" pitchFamily="34" charset="-122"/>
              </a:rPr>
              <a:t>mybatis</a:t>
            </a:r>
            <a:r>
              <a:rPr lang="zh-CN" altLang="en-US" sz="1400" b="1" dirty="0" smtClean="0">
                <a:solidFill>
                  <a:schemeClr val="accent2"/>
                </a:solidFill>
                <a:latin typeface="微软雅黑" panose="020B0503020204020204" pitchFamily="34" charset="-122"/>
                <a:ea typeface="微软雅黑" panose="020B0503020204020204" pitchFamily="34" charset="-122"/>
              </a:rPr>
              <a:t>中生产数据源</a:t>
            </a:r>
            <a:r>
              <a:rPr lang="zh-CN" altLang="en-US" sz="1400" b="1" dirty="0">
                <a:solidFill>
                  <a:schemeClr val="accent2"/>
                </a:solidFill>
                <a:latin typeface="微软雅黑" panose="020B0503020204020204" pitchFamily="34" charset="-122"/>
                <a:ea typeface="微软雅黑" panose="020B0503020204020204" pitchFamily="34" charset="-122"/>
              </a:rPr>
              <a:t>的工厂</a:t>
            </a:r>
            <a:r>
              <a:rPr lang="en-US" altLang="zh-CN" sz="1400" b="1" dirty="0">
                <a:solidFill>
                  <a:schemeClr val="accent2"/>
                </a:solidFill>
                <a:latin typeface="微软雅黑" panose="020B0503020204020204" pitchFamily="34" charset="-122"/>
                <a:ea typeface="微软雅黑" panose="020B0503020204020204" pitchFamily="34" charset="-122"/>
              </a:rPr>
              <a:t>DataSource</a:t>
            </a:r>
            <a:endParaRPr lang="zh-CN" altLang="en-US" sz="1400" b="1" dirty="0">
              <a:solidFill>
                <a:schemeClr val="accent2"/>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402112" y="1449178"/>
            <a:ext cx="7561162" cy="2058521"/>
            <a:chOff x="402112" y="1449178"/>
            <a:chExt cx="7561162" cy="2058521"/>
          </a:xfrm>
        </p:grpSpPr>
        <p:sp>
          <p:nvSpPr>
            <p:cNvPr id="22" name="矩形 21"/>
            <p:cNvSpPr/>
            <p:nvPr/>
          </p:nvSpPr>
          <p:spPr>
            <a:xfrm>
              <a:off x="4339651" y="2570813"/>
              <a:ext cx="3616127" cy="929391"/>
            </a:xfrm>
            <a:prstGeom prst="rect">
              <a:avLst/>
            </a:prstGeom>
            <a:solidFill>
              <a:srgbClr val="2B2B2B"/>
            </a:solidFill>
            <a:ln>
              <a:solidFill>
                <a:srgbClr val="2B2B2B"/>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402112" y="1450194"/>
              <a:ext cx="3949938" cy="2057505"/>
            </a:xfrm>
            <a:prstGeom prst="rect">
              <a:avLst/>
            </a:prstGeom>
          </p:spPr>
        </p:pic>
        <p:pic>
          <p:nvPicPr>
            <p:cNvPr id="4" name="图片 3"/>
            <p:cNvPicPr>
              <a:picLocks noChangeAspect="1"/>
            </p:cNvPicPr>
            <p:nvPr/>
          </p:nvPicPr>
          <p:blipFill>
            <a:blip r:embed="rId4"/>
            <a:stretch>
              <a:fillRect/>
            </a:stretch>
          </p:blipFill>
          <p:spPr>
            <a:xfrm>
              <a:off x="4352050" y="1449178"/>
              <a:ext cx="3611224" cy="1188880"/>
            </a:xfrm>
            <a:prstGeom prst="rect">
              <a:avLst/>
            </a:prstGeom>
          </p:spPr>
        </p:pic>
      </p:grpSp>
      <p:cxnSp>
        <p:nvCxnSpPr>
          <p:cNvPr id="6" name="直接箭头连接符 5"/>
          <p:cNvCxnSpPr/>
          <p:nvPr/>
        </p:nvCxnSpPr>
        <p:spPr>
          <a:xfrm flipV="1">
            <a:off x="3087974" y="1731364"/>
            <a:ext cx="2518347" cy="254833"/>
          </a:xfrm>
          <a:prstGeom prst="straightConnector1">
            <a:avLst/>
          </a:prstGeom>
          <a:ln>
            <a:solidFill>
              <a:srgbClr val="92D05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0" name="肘形连接符 9"/>
          <p:cNvCxnSpPr/>
          <p:nvPr/>
        </p:nvCxnSpPr>
        <p:spPr>
          <a:xfrm flipV="1">
            <a:off x="2315981" y="2443188"/>
            <a:ext cx="4716000" cy="864000"/>
          </a:xfrm>
          <a:prstGeom prst="bentConnector2">
            <a:avLst/>
          </a:prstGeom>
          <a:ln w="12700">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2299349" y="2291366"/>
            <a:ext cx="2133493" cy="151315"/>
          </a:xfrm>
          <a:prstGeom prst="straightConnector1">
            <a:avLst/>
          </a:prstGeom>
          <a:ln>
            <a:solidFill>
              <a:srgbClr val="92D05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1230129" y="3636972"/>
            <a:ext cx="6503632" cy="1200329"/>
          </a:xfrm>
          <a:prstGeom prst="rect">
            <a:avLst/>
          </a:prstGeom>
          <a:solidFill>
            <a:schemeClr val="bg1"/>
          </a:solidFill>
          <a:ln>
            <a:solidFill>
              <a:schemeClr val="tx1"/>
            </a:solidFill>
          </a:ln>
        </p:spPr>
        <p:txBody>
          <a:bodyPr wrap="square">
            <a:spAutoFit/>
          </a:bodyPr>
          <a:lstStyle/>
          <a:p>
            <a:pPr>
              <a:lnSpc>
                <a:spcPct val="150000"/>
              </a:lnSpc>
            </a:pPr>
            <a:r>
              <a:rPr lang="en-US" altLang="zh-CN" sz="1600" b="1" dirty="0" err="1" smtClean="0">
                <a:latin typeface="Source Code Pro"/>
              </a:rPr>
              <a:t>UnpooledDataSourceFactory</a:t>
            </a:r>
            <a:r>
              <a:rPr lang="en-US" altLang="zh-CN" sz="1600" b="1" dirty="0" smtClean="0">
                <a:latin typeface="Source Code Pro"/>
              </a:rPr>
              <a:t> </a:t>
            </a:r>
            <a:r>
              <a:rPr lang="zh-CN" altLang="en-US" sz="1600" b="1" dirty="0">
                <a:latin typeface="Source Code Pro"/>
              </a:rPr>
              <a:t>、</a:t>
            </a:r>
            <a:r>
              <a:rPr lang="zh-CN" altLang="en-US" sz="1600" b="1" dirty="0" smtClean="0">
                <a:latin typeface="Source Code Pro"/>
              </a:rPr>
              <a:t> </a:t>
            </a:r>
            <a:r>
              <a:rPr lang="en-US" altLang="zh-CN" sz="1600" b="1" dirty="0" err="1" smtClean="0">
                <a:latin typeface="Source Code Pro"/>
              </a:rPr>
              <a:t>PooledDataSourceFactory</a:t>
            </a:r>
            <a:endParaRPr lang="en-US" altLang="zh-CN" sz="1600" b="1" dirty="0" smtClean="0">
              <a:latin typeface="Source Code Pro"/>
            </a:endParaRPr>
          </a:p>
          <a:p>
            <a:pPr>
              <a:lnSpc>
                <a:spcPct val="150000"/>
              </a:lnSpc>
            </a:pPr>
            <a:r>
              <a:rPr lang="en-US" altLang="zh-CN" sz="1600" b="1" dirty="0" smtClean="0">
                <a:latin typeface="Source Code Pro"/>
              </a:rPr>
              <a:t>                     </a:t>
            </a:r>
            <a:r>
              <a:rPr lang="zh-CN" altLang="en-US" sz="1600" b="1" dirty="0" smtClean="0">
                <a:latin typeface="Source Code Pro"/>
              </a:rPr>
              <a:t>对应</a:t>
            </a:r>
            <a:endParaRPr lang="en-US" altLang="zh-CN" sz="1600" b="1" dirty="0" smtClean="0">
              <a:latin typeface="Source Code Pro"/>
            </a:endParaRPr>
          </a:p>
          <a:p>
            <a:pPr>
              <a:lnSpc>
                <a:spcPct val="150000"/>
              </a:lnSpc>
            </a:pPr>
            <a:r>
              <a:rPr lang="en-US" altLang="zh-CN" sz="1600" b="1" dirty="0" err="1" smtClean="0">
                <a:latin typeface="Source Code Pro"/>
              </a:rPr>
              <a:t>UnpooledDataSource</a:t>
            </a:r>
            <a:r>
              <a:rPr lang="en-US" altLang="zh-CN" sz="1600" b="1" dirty="0" smtClean="0">
                <a:latin typeface="Source Code Pro"/>
              </a:rPr>
              <a:t> </a:t>
            </a:r>
            <a:r>
              <a:rPr lang="zh-CN" altLang="en-US" sz="1600" b="1" dirty="0">
                <a:latin typeface="Source Code Pro"/>
              </a:rPr>
              <a:t>、</a:t>
            </a:r>
            <a:r>
              <a:rPr lang="zh-CN" altLang="en-US" sz="1600" b="1" dirty="0" smtClean="0">
                <a:latin typeface="Source Code Pro"/>
              </a:rPr>
              <a:t> </a:t>
            </a:r>
            <a:r>
              <a:rPr lang="en-US" altLang="zh-CN" sz="1600" b="1" dirty="0" err="1" smtClean="0">
                <a:latin typeface="Source Code Pro"/>
              </a:rPr>
              <a:t>PooledDataSource</a:t>
            </a:r>
            <a:endParaRPr lang="en-US" altLang="zh-CN" sz="1600" b="1" dirty="0">
              <a:latin typeface="Source Code Pro"/>
            </a:endParaRPr>
          </a:p>
        </p:txBody>
      </p:sp>
    </p:spTree>
    <p:extLst>
      <p:ext uri="{BB962C8B-B14F-4D97-AF65-F5344CB8AC3E}">
        <p14:creationId xmlns:p14="http://schemas.microsoft.com/office/powerpoint/2010/main" val="1619717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36686"/>
            <a:ext cx="754380" cy="493414"/>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endParaRPr lang="zh-CN" altLang="en-US" sz="1350">
              <a:solidFill>
                <a:prstClr val="white"/>
              </a:solidFill>
              <a:latin typeface="等线" panose="020F0502020204030204"/>
              <a:ea typeface="等线" panose="02010600030101010101" pitchFamily="2" charset="-122"/>
            </a:endParaRPr>
          </a:p>
        </p:txBody>
      </p:sp>
      <p:sp>
        <p:nvSpPr>
          <p:cNvPr id="3" name="文本框 2"/>
          <p:cNvSpPr txBox="1"/>
          <p:nvPr/>
        </p:nvSpPr>
        <p:spPr>
          <a:xfrm>
            <a:off x="869633" y="868510"/>
            <a:ext cx="7334078" cy="138499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1400" dirty="0">
                <a:latin typeface="Times New Roman" panose="02020603050405020304" pitchFamily="18" charset="0"/>
              </a:rPr>
              <a:t> </a:t>
            </a:r>
            <a:r>
              <a:rPr lang="zh-CN" altLang="en-US" sz="1400" dirty="0">
                <a:latin typeface="Times New Roman" panose="02020603050405020304" pitchFamily="18" charset="0"/>
                <a:ea typeface="宋体" panose="02010600030101010101" pitchFamily="2" charset="-122"/>
              </a:rPr>
              <a:t>良好的封装性和扩展性</a:t>
            </a:r>
            <a:r>
              <a:rPr lang="zh-CN" altLang="en-US" sz="1400" dirty="0" smtClean="0">
                <a:latin typeface="Times New Roman" panose="02020603050405020304" pitchFamily="18" charset="0"/>
                <a:ea typeface="宋体" panose="02010600030101010101" pitchFamily="2" charset="-122"/>
              </a:rPr>
              <a:t>。隐藏了创建细节，并且当需要增加新产品时无需修改已有代码，添加一个具体工厂和对应的具体产品类即可。</a:t>
            </a:r>
            <a:endParaRPr lang="zh-CN" altLang="en-US" sz="1400" dirty="0">
              <a:latin typeface="Times New Roman" panose="02020603050405020304" pitchFamily="18" charset="0"/>
              <a:ea typeface="宋体" panose="02010600030101010101" pitchFamily="2" charset="-122"/>
            </a:endParaRPr>
          </a:p>
          <a:p>
            <a:pPr marL="285750" indent="-285750">
              <a:lnSpc>
                <a:spcPct val="150000"/>
              </a:lnSpc>
              <a:buFont typeface="Wingdings" panose="05000000000000000000" pitchFamily="2" charset="2"/>
              <a:buChar char="Ø"/>
            </a:pPr>
            <a:r>
              <a:rPr lang="en-US" altLang="zh-CN" sz="1400" dirty="0">
                <a:latin typeface="Times New Roman" panose="02020603050405020304" pitchFamily="18" charset="0"/>
                <a:ea typeface="宋体" panose="02010600030101010101" pitchFamily="2" charset="-122"/>
              </a:rPr>
              <a:t> </a:t>
            </a:r>
            <a:r>
              <a:rPr lang="zh-CN" altLang="en-US" sz="1400" dirty="0">
                <a:latin typeface="Times New Roman" panose="02020603050405020304" pitchFamily="18" charset="0"/>
                <a:ea typeface="宋体" panose="02010600030101010101" pitchFamily="2" charset="-122"/>
              </a:rPr>
              <a:t>基于工厂角色和产品角色的多态性设计是工厂方法模式的关键。它能够让工厂可以自主确定创建何种产品对象，而如何创建这个对象的细节则完全封装在具体工厂内部。</a:t>
            </a:r>
          </a:p>
        </p:txBody>
      </p:sp>
      <p:sp>
        <p:nvSpPr>
          <p:cNvPr id="4" name="灯片编号占位符 3"/>
          <p:cNvSpPr>
            <a:spLocks noGrp="1"/>
          </p:cNvSpPr>
          <p:nvPr>
            <p:ph type="sldNum" sz="quarter" idx="16"/>
          </p:nvPr>
        </p:nvSpPr>
        <p:spPr/>
        <p:txBody>
          <a:bodyPr/>
          <a:lstStyle/>
          <a:p>
            <a:pPr defTabSz="685800"/>
            <a:fld id="{4B9E97A7-14A0-4DB7-98A3-0C8F6502D3B1}" type="slidenum">
              <a:rPr lang="zh-CN" altLang="en-US" smtClean="0">
                <a:solidFill>
                  <a:prstClr val="black">
                    <a:tint val="75000"/>
                  </a:prstClr>
                </a:solidFill>
              </a:rPr>
              <a:pPr defTabSz="685800"/>
              <a:t>23</a:t>
            </a:fld>
            <a:endParaRPr lang="zh-CN" altLang="en-US" dirty="0">
              <a:solidFill>
                <a:prstClr val="black">
                  <a:tint val="75000"/>
                </a:prstClr>
              </a:solidFill>
            </a:endParaRPr>
          </a:p>
        </p:txBody>
      </p:sp>
      <p:sp>
        <p:nvSpPr>
          <p:cNvPr id="5" name="矩形 4"/>
          <p:cNvSpPr/>
          <p:nvPr/>
        </p:nvSpPr>
        <p:spPr>
          <a:xfrm>
            <a:off x="368155" y="942887"/>
            <a:ext cx="492443" cy="276999"/>
          </a:xfrm>
          <a:prstGeom prst="rect">
            <a:avLst/>
          </a:prstGeom>
          <a:solidFill>
            <a:srgbClr val="4ACBD6"/>
          </a:solidFill>
          <a:ln w="12700">
            <a:solidFill>
              <a:srgbClr val="4ACBD6"/>
            </a:solidFill>
          </a:ln>
        </p:spPr>
        <p:txBody>
          <a:bodyPr wrap="none">
            <a:spAutoFit/>
          </a:bodyPr>
          <a:lstStyle/>
          <a:p>
            <a:r>
              <a:rPr lang="zh-CN" altLang="en-US" sz="1200" b="1" dirty="0" smtClean="0">
                <a:latin typeface="微软雅黑" panose="020B0503020204020204" pitchFamily="34" charset="-122"/>
                <a:ea typeface="微软雅黑" panose="020B0503020204020204" pitchFamily="34" charset="-122"/>
              </a:rPr>
              <a:t>优点</a:t>
            </a:r>
            <a:endParaRPr lang="en-US" altLang="zh-CN" sz="1200" b="1" dirty="0">
              <a:latin typeface="微软雅黑" panose="020B0503020204020204" pitchFamily="34" charset="-122"/>
              <a:ea typeface="微软雅黑" panose="020B0503020204020204" pitchFamily="34" charset="-122"/>
            </a:endParaRPr>
          </a:p>
        </p:txBody>
      </p:sp>
      <p:sp>
        <p:nvSpPr>
          <p:cNvPr id="6" name="矩形 5"/>
          <p:cNvSpPr/>
          <p:nvPr/>
        </p:nvSpPr>
        <p:spPr>
          <a:xfrm>
            <a:off x="871483" y="2323989"/>
            <a:ext cx="7467427" cy="738664"/>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1400" dirty="0">
                <a:latin typeface="Times New Roman" panose="02020603050405020304" pitchFamily="18" charset="0"/>
                <a:ea typeface="宋体" panose="02010600030101010101" pitchFamily="2" charset="-122"/>
              </a:rPr>
              <a:t>在添加新产品时，需要编写新的具体产品类，而且还要提供与之对应的具体工厂类</a:t>
            </a:r>
            <a:r>
              <a:rPr lang="zh-CN" altLang="en-US" sz="1400" dirty="0" smtClean="0">
                <a:latin typeface="Times New Roman" panose="02020603050405020304" pitchFamily="18" charset="0"/>
                <a:ea typeface="宋体" panose="02010600030101010101" pitchFamily="2" charset="-122"/>
              </a:rPr>
              <a:t>。</a:t>
            </a:r>
            <a:endParaRPr lang="en-US" altLang="zh-CN" sz="1400" dirty="0" smtClean="0">
              <a:latin typeface="Times New Roman" panose="02020603050405020304" pitchFamily="18" charset="0"/>
              <a:ea typeface="宋体" panose="02010600030101010101" pitchFamily="2" charset="-122"/>
            </a:endParaRPr>
          </a:p>
          <a:p>
            <a:pPr marL="285750" indent="-285750">
              <a:lnSpc>
                <a:spcPct val="150000"/>
              </a:lnSpc>
              <a:buFont typeface="Wingdings" panose="05000000000000000000" pitchFamily="2" charset="2"/>
              <a:buChar char="Ø"/>
            </a:pPr>
            <a:r>
              <a:rPr lang="zh-CN" altLang="en-US" sz="1400" dirty="0" smtClean="0">
                <a:latin typeface="Times New Roman" panose="02020603050405020304" pitchFamily="18" charset="0"/>
                <a:ea typeface="宋体" panose="02010600030101010101" pitchFamily="2" charset="-122"/>
              </a:rPr>
              <a:t>抽象层的引入增加了系统的抽象性和理解难度。</a:t>
            </a:r>
            <a:endParaRPr lang="zh-CN" altLang="en-US" sz="1400" dirty="0">
              <a:latin typeface="Times New Roman" panose="02020603050405020304" pitchFamily="18" charset="0"/>
              <a:ea typeface="宋体" panose="02010600030101010101" pitchFamily="2" charset="-122"/>
            </a:endParaRPr>
          </a:p>
        </p:txBody>
      </p:sp>
      <p:sp>
        <p:nvSpPr>
          <p:cNvPr id="9" name="矩形 8"/>
          <p:cNvSpPr/>
          <p:nvPr/>
        </p:nvSpPr>
        <p:spPr>
          <a:xfrm>
            <a:off x="368155" y="2362905"/>
            <a:ext cx="492443" cy="276999"/>
          </a:xfrm>
          <a:prstGeom prst="rect">
            <a:avLst/>
          </a:prstGeom>
          <a:solidFill>
            <a:srgbClr val="FFC000"/>
          </a:solidFill>
          <a:ln w="12700">
            <a:solidFill>
              <a:srgbClr val="FFC000"/>
            </a:solidFill>
          </a:ln>
        </p:spPr>
        <p:txBody>
          <a:bodyPr wrap="none">
            <a:spAutoFit/>
          </a:bodyPr>
          <a:lstStyle/>
          <a:p>
            <a:r>
              <a:rPr lang="zh-CN" altLang="en-US" sz="1200" b="1" dirty="0">
                <a:latin typeface="微软雅黑" panose="020B0503020204020204" pitchFamily="34" charset="-122"/>
                <a:ea typeface="微软雅黑" panose="020B0503020204020204" pitchFamily="34" charset="-122"/>
              </a:rPr>
              <a:t>缺点</a:t>
            </a:r>
            <a:endParaRPr lang="en-US" altLang="zh-CN" sz="1200" b="1" dirty="0">
              <a:latin typeface="微软雅黑" panose="020B0503020204020204" pitchFamily="34" charset="-122"/>
              <a:ea typeface="微软雅黑" panose="020B0503020204020204" pitchFamily="34" charset="-122"/>
            </a:endParaRPr>
          </a:p>
        </p:txBody>
      </p:sp>
      <p:cxnSp>
        <p:nvCxnSpPr>
          <p:cNvPr id="10" name="直接连接符 9"/>
          <p:cNvCxnSpPr/>
          <p:nvPr/>
        </p:nvCxnSpPr>
        <p:spPr>
          <a:xfrm flipH="1">
            <a:off x="860598" y="947565"/>
            <a:ext cx="5832000" cy="0"/>
          </a:xfrm>
          <a:prstGeom prst="line">
            <a:avLst/>
          </a:prstGeom>
          <a:ln w="19050">
            <a:solidFill>
              <a:srgbClr val="4ACBD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62448" y="2366722"/>
            <a:ext cx="5832000"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407771" y="3386063"/>
            <a:ext cx="6319658" cy="738664"/>
          </a:xfrm>
          <a:prstGeom prst="rect">
            <a:avLst/>
          </a:prstGeom>
          <a:ln>
            <a:solidFill>
              <a:schemeClr val="accent6">
                <a:lumMod val="75000"/>
              </a:schemeClr>
            </a:solidFill>
          </a:ln>
        </p:spPr>
        <p:txBody>
          <a:bodyPr wrap="square">
            <a:spAutoFit/>
          </a:bodyPr>
          <a:lstStyle/>
          <a:p>
            <a:pPr marL="342900" indent="-342900">
              <a:lnSpc>
                <a:spcPct val="150000"/>
              </a:lnSpc>
              <a:buFont typeface="+mj-ea"/>
              <a:buAutoNum type="circleNumDbPlain"/>
            </a:pPr>
            <a:r>
              <a:rPr lang="zh-CN" altLang="en-US" sz="1400" b="1" dirty="0" smtClean="0">
                <a:latin typeface="宋体" panose="02010600030101010101" pitchFamily="2" charset="-122"/>
                <a:ea typeface="宋体" panose="02010600030101010101" pitchFamily="2" charset="-122"/>
              </a:rPr>
              <a:t>客户端不关心复杂</a:t>
            </a:r>
            <a:r>
              <a:rPr lang="zh-CN" altLang="en-US" sz="1400" b="1" dirty="0">
                <a:latin typeface="宋体" panose="02010600030101010101" pitchFamily="2" charset="-122"/>
                <a:ea typeface="宋体" panose="02010600030101010101" pitchFamily="2" charset="-122"/>
              </a:rPr>
              <a:t>对象的</a:t>
            </a:r>
            <a:r>
              <a:rPr lang="zh-CN" altLang="en-US" sz="1400" b="1" dirty="0" smtClean="0">
                <a:latin typeface="宋体" panose="02010600030101010101" pitchFamily="2" charset="-122"/>
                <a:ea typeface="宋体" panose="02010600030101010101" pitchFamily="2" charset="-122"/>
              </a:rPr>
              <a:t>创建过程，也不知道他所需要的产品类。</a:t>
            </a:r>
            <a:endParaRPr lang="zh-CN" altLang="en-US" sz="1400" b="1" dirty="0">
              <a:latin typeface="宋体" panose="02010600030101010101" pitchFamily="2" charset="-122"/>
              <a:ea typeface="宋体" panose="02010600030101010101" pitchFamily="2" charset="-122"/>
            </a:endParaRPr>
          </a:p>
          <a:p>
            <a:pPr marL="342900" indent="-342900">
              <a:lnSpc>
                <a:spcPct val="150000"/>
              </a:lnSpc>
              <a:buFont typeface="+mj-ea"/>
              <a:buAutoNum type="circleNumDbPlain"/>
            </a:pPr>
            <a:r>
              <a:rPr lang="zh-CN" altLang="en-US" sz="1400" b="1" dirty="0" smtClean="0">
                <a:latin typeface="宋体" panose="02010600030101010101" pitchFamily="2" charset="-122"/>
                <a:ea typeface="宋体" panose="02010600030101010101" pitchFamily="2" charset="-122"/>
              </a:rPr>
              <a:t>系统</a:t>
            </a:r>
            <a:r>
              <a:rPr lang="zh-CN" altLang="en-US" sz="1400" b="1" dirty="0">
                <a:latin typeface="宋体" panose="02010600030101010101" pitchFamily="2" charset="-122"/>
                <a:ea typeface="宋体" panose="02010600030101010101" pitchFamily="2" charset="-122"/>
              </a:rPr>
              <a:t>需要比较好的拓展性。</a:t>
            </a:r>
          </a:p>
        </p:txBody>
      </p:sp>
      <p:sp>
        <p:nvSpPr>
          <p:cNvPr id="13" name="文本占位符 1"/>
          <p:cNvSpPr>
            <a:spLocks noGrp="1"/>
          </p:cNvSpPr>
          <p:nvPr>
            <p:ph type="body" sz="quarter" idx="10"/>
          </p:nvPr>
        </p:nvSpPr>
        <p:spPr>
          <a:xfrm>
            <a:off x="809798" y="217645"/>
            <a:ext cx="3672147" cy="418934"/>
          </a:xfrm>
        </p:spPr>
        <p:txBody>
          <a:bodyPr>
            <a:normAutofit/>
          </a:bodyPr>
          <a:lstStyle/>
          <a:p>
            <a:r>
              <a:rPr lang="zh-CN" altLang="en-US" sz="1800" dirty="0" smtClean="0">
                <a:latin typeface="微软雅黑" panose="020B0503020204020204" pitchFamily="34" charset="-122"/>
                <a:ea typeface="微软雅黑" panose="020B0503020204020204" pitchFamily="34" charset="-122"/>
              </a:rPr>
              <a:t>设计模式</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工厂模式</a:t>
            </a:r>
            <a:endParaRPr lang="zh-CN" altLang="en-US" sz="1800" dirty="0">
              <a:latin typeface="微软雅黑" panose="020B0503020204020204" pitchFamily="34" charset="-122"/>
              <a:ea typeface="微软雅黑" panose="020B0503020204020204" pitchFamily="34" charset="-122"/>
            </a:endParaRPr>
          </a:p>
        </p:txBody>
      </p:sp>
      <p:sp>
        <p:nvSpPr>
          <p:cNvPr id="14" name="矩形 13"/>
          <p:cNvSpPr/>
          <p:nvPr/>
        </p:nvSpPr>
        <p:spPr>
          <a:xfrm>
            <a:off x="7234986" y="3398274"/>
            <a:ext cx="492443" cy="276999"/>
          </a:xfrm>
          <a:prstGeom prst="rect">
            <a:avLst/>
          </a:prstGeom>
          <a:solidFill>
            <a:schemeClr val="accent6">
              <a:lumMod val="40000"/>
              <a:lumOff val="60000"/>
            </a:schemeClr>
          </a:solidFill>
          <a:ln w="12700">
            <a:solidFill>
              <a:schemeClr val="accent6">
                <a:lumMod val="60000"/>
                <a:lumOff val="40000"/>
              </a:schemeClr>
            </a:solidFill>
          </a:ln>
        </p:spPr>
        <p:txBody>
          <a:bodyPr wrap="none">
            <a:spAutoFit/>
          </a:bodyPr>
          <a:lstStyle/>
          <a:p>
            <a:r>
              <a:rPr lang="zh-CN" altLang="en-US" sz="1200" b="1" dirty="0" smtClean="0">
                <a:latin typeface="微软雅黑" panose="020B0503020204020204" pitchFamily="34" charset="-122"/>
                <a:ea typeface="微软雅黑" panose="020B0503020204020204" pitchFamily="34" charset="-122"/>
              </a:rPr>
              <a:t>适用</a:t>
            </a:r>
            <a:endParaRPr lang="en-US" altLang="zh-CN" sz="1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24592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09798" y="217645"/>
            <a:ext cx="3672147" cy="418934"/>
          </a:xfrm>
        </p:spPr>
        <p:txBody>
          <a:bodyPr>
            <a:normAutofit/>
          </a:bodyPr>
          <a:lstStyle/>
          <a:p>
            <a:r>
              <a:rPr lang="zh-CN" altLang="en-US" sz="1800" dirty="0" smtClean="0">
                <a:latin typeface="微软雅黑" panose="020B0503020204020204" pitchFamily="34" charset="-122"/>
                <a:ea typeface="微软雅黑" panose="020B0503020204020204" pitchFamily="34" charset="-122"/>
              </a:rPr>
              <a:t>设计模式</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工厂模式</a:t>
            </a:r>
            <a:endParaRPr lang="zh-CN" altLang="en-US" sz="1800" dirty="0">
              <a:latin typeface="微软雅黑" panose="020B0503020204020204" pitchFamily="34" charset="-122"/>
              <a:ea typeface="微软雅黑" panose="020B0503020204020204" pitchFamily="34" charset="-122"/>
            </a:endParaRPr>
          </a:p>
        </p:txBody>
      </p:sp>
      <p:sp>
        <p:nvSpPr>
          <p:cNvPr id="8" name="矩形 7"/>
          <p:cNvSpPr/>
          <p:nvPr/>
        </p:nvSpPr>
        <p:spPr>
          <a:xfrm>
            <a:off x="0" y="136686"/>
            <a:ext cx="754380" cy="493414"/>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endParaRPr lang="zh-CN" altLang="en-US" sz="1350">
              <a:solidFill>
                <a:prstClr val="white"/>
              </a:solidFill>
              <a:latin typeface="等线" panose="020F0502020204030204"/>
              <a:ea typeface="等线" panose="02010600030101010101" pitchFamily="2" charset="-122"/>
            </a:endParaRPr>
          </a:p>
        </p:txBody>
      </p:sp>
      <p:sp>
        <p:nvSpPr>
          <p:cNvPr id="14" name="标题 4"/>
          <p:cNvSpPr txBox="1">
            <a:spLocks/>
          </p:cNvSpPr>
          <p:nvPr/>
        </p:nvSpPr>
        <p:spPr>
          <a:xfrm>
            <a:off x="809798" y="747385"/>
            <a:ext cx="5722620" cy="396624"/>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buFont typeface="Wingdings" panose="05000000000000000000" pitchFamily="2" charset="2"/>
              <a:buChar char="n"/>
            </a:pPr>
            <a:r>
              <a:rPr lang="zh-CN" altLang="en-US" sz="1400" b="1" dirty="0" smtClean="0">
                <a:solidFill>
                  <a:srgbClr val="4ACBD6"/>
                </a:solidFill>
                <a:latin typeface="微软雅黑" panose="020B0503020204020204" pitchFamily="34" charset="-122"/>
                <a:ea typeface="微软雅黑" panose="020B0503020204020204" pitchFamily="34" charset="-122"/>
              </a:rPr>
              <a:t>创建对象和使用对象</a:t>
            </a:r>
            <a:endParaRPr lang="zh-CN" altLang="en-US" sz="1400" b="1" dirty="0">
              <a:solidFill>
                <a:srgbClr val="4ACBD6"/>
              </a:solidFill>
              <a:latin typeface="微软雅黑" panose="020B0503020204020204" pitchFamily="34" charset="-122"/>
              <a:ea typeface="微软雅黑" panose="020B0503020204020204" pitchFamily="34" charset="-122"/>
            </a:endParaRPr>
          </a:p>
        </p:txBody>
      </p:sp>
      <p:sp>
        <p:nvSpPr>
          <p:cNvPr id="3" name="矩形 2"/>
          <p:cNvSpPr/>
          <p:nvPr/>
        </p:nvSpPr>
        <p:spPr>
          <a:xfrm>
            <a:off x="1844119" y="1128352"/>
            <a:ext cx="4279363" cy="1815882"/>
          </a:xfrm>
          <a:prstGeom prst="rect">
            <a:avLst/>
          </a:prstGeom>
          <a:solidFill>
            <a:schemeClr val="bg1"/>
          </a:solidFill>
          <a:ln>
            <a:solidFill>
              <a:schemeClr val="tx1"/>
            </a:solidFill>
          </a:ln>
        </p:spPr>
        <p:txBody>
          <a:bodyPr wrap="square">
            <a:spAutoFit/>
          </a:bodyPr>
          <a:lstStyle/>
          <a:p>
            <a:r>
              <a:rPr lang="en-US" altLang="zh-CN" sz="1600" dirty="0" smtClean="0">
                <a:solidFill>
                  <a:srgbClr val="A626A4"/>
                </a:solidFill>
                <a:latin typeface="Times New Roman" panose="02020603050405020304" pitchFamily="18" charset="0"/>
              </a:rPr>
              <a:t>public</a:t>
            </a:r>
            <a:r>
              <a:rPr lang="en-US" altLang="zh-CN" sz="1600" dirty="0" smtClean="0">
                <a:solidFill>
                  <a:srgbClr val="383A42"/>
                </a:solidFill>
                <a:latin typeface="Times New Roman" panose="02020603050405020304" pitchFamily="18" charset="0"/>
              </a:rPr>
              <a:t> </a:t>
            </a:r>
            <a:r>
              <a:rPr lang="en-US" altLang="zh-CN" sz="1600" dirty="0">
                <a:solidFill>
                  <a:srgbClr val="A626A4"/>
                </a:solidFill>
                <a:latin typeface="Times New Roman" panose="02020603050405020304" pitchFamily="18" charset="0"/>
              </a:rPr>
              <a:t>static</a:t>
            </a:r>
            <a:r>
              <a:rPr lang="en-US" altLang="zh-CN" sz="1600" dirty="0">
                <a:solidFill>
                  <a:srgbClr val="383A42"/>
                </a:solidFill>
                <a:latin typeface="Times New Roman" panose="02020603050405020304" pitchFamily="18" charset="0"/>
              </a:rPr>
              <a:t> </a:t>
            </a:r>
            <a:r>
              <a:rPr lang="en-US" altLang="zh-CN" sz="1600" dirty="0">
                <a:solidFill>
                  <a:srgbClr val="A626A4"/>
                </a:solidFill>
                <a:latin typeface="Times New Roman" panose="02020603050405020304" pitchFamily="18" charset="0"/>
              </a:rPr>
              <a:t>void</a:t>
            </a:r>
            <a:r>
              <a:rPr lang="en-US" altLang="zh-CN" sz="1600" dirty="0">
                <a:solidFill>
                  <a:srgbClr val="383A42"/>
                </a:solidFill>
                <a:latin typeface="Times New Roman" panose="02020603050405020304" pitchFamily="18" charset="0"/>
              </a:rPr>
              <a:t> </a:t>
            </a:r>
            <a:r>
              <a:rPr lang="en-US" altLang="zh-CN" sz="1600" dirty="0">
                <a:solidFill>
                  <a:srgbClr val="4078F2"/>
                </a:solidFill>
                <a:latin typeface="Times New Roman" panose="02020603050405020304" pitchFamily="18" charset="0"/>
              </a:rPr>
              <a:t>main</a:t>
            </a:r>
            <a:r>
              <a:rPr lang="en-US" altLang="zh-CN" sz="1600" dirty="0">
                <a:solidFill>
                  <a:srgbClr val="383A42"/>
                </a:solidFill>
                <a:latin typeface="Times New Roman" panose="02020603050405020304" pitchFamily="18" charset="0"/>
              </a:rPr>
              <a:t>(String </a:t>
            </a:r>
            <a:r>
              <a:rPr lang="en-US" altLang="zh-CN" sz="1600" dirty="0" err="1">
                <a:solidFill>
                  <a:srgbClr val="383A42"/>
                </a:solidFill>
                <a:latin typeface="Times New Roman" panose="02020603050405020304" pitchFamily="18" charset="0"/>
              </a:rPr>
              <a:t>args</a:t>
            </a:r>
            <a:r>
              <a:rPr lang="en-US" altLang="zh-CN" sz="1600" dirty="0">
                <a:solidFill>
                  <a:srgbClr val="383A42"/>
                </a:solidFill>
                <a:latin typeface="Times New Roman" panose="02020603050405020304" pitchFamily="18" charset="0"/>
              </a:rPr>
              <a:t>[]) {</a:t>
            </a:r>
          </a:p>
          <a:p>
            <a:r>
              <a:rPr lang="en-US" altLang="zh-CN" sz="1600" dirty="0" smtClean="0">
                <a:solidFill>
                  <a:srgbClr val="383A42"/>
                </a:solidFill>
                <a:latin typeface="Times New Roman" panose="02020603050405020304" pitchFamily="18" charset="0"/>
              </a:rPr>
              <a:t>    </a:t>
            </a:r>
            <a:r>
              <a:rPr lang="en-US" altLang="zh-CN" sz="1600" dirty="0" err="1" smtClean="0">
                <a:solidFill>
                  <a:srgbClr val="383A42"/>
                </a:solidFill>
                <a:latin typeface="Times New Roman" panose="02020603050405020304" pitchFamily="18" charset="0"/>
              </a:rPr>
              <a:t>IFactory</a:t>
            </a:r>
            <a:r>
              <a:rPr lang="en-US" altLang="zh-CN" sz="1600" dirty="0" smtClean="0">
                <a:solidFill>
                  <a:srgbClr val="383A42"/>
                </a:solidFill>
                <a:latin typeface="Times New Roman" panose="02020603050405020304" pitchFamily="18" charset="0"/>
              </a:rPr>
              <a:t> </a:t>
            </a:r>
            <a:r>
              <a:rPr lang="en-US" altLang="zh-CN" sz="1600" dirty="0">
                <a:solidFill>
                  <a:srgbClr val="383A42"/>
                </a:solidFill>
                <a:latin typeface="Times New Roman" panose="02020603050405020304" pitchFamily="18" charset="0"/>
              </a:rPr>
              <a:t>factory;</a:t>
            </a:r>
          </a:p>
          <a:p>
            <a:r>
              <a:rPr lang="en-US" altLang="zh-CN" sz="1600" dirty="0" smtClean="0">
                <a:solidFill>
                  <a:srgbClr val="383A42"/>
                </a:solidFill>
                <a:latin typeface="Times New Roman" panose="02020603050405020304" pitchFamily="18" charset="0"/>
              </a:rPr>
              <a:t>    </a:t>
            </a:r>
            <a:r>
              <a:rPr lang="en-US" altLang="zh-CN" sz="1600" dirty="0" err="1" smtClean="0">
                <a:solidFill>
                  <a:srgbClr val="383A42"/>
                </a:solidFill>
                <a:latin typeface="Times New Roman" panose="02020603050405020304" pitchFamily="18" charset="0"/>
              </a:rPr>
              <a:t>IProduct</a:t>
            </a:r>
            <a:r>
              <a:rPr lang="en-US" altLang="zh-CN" sz="1600" dirty="0" smtClean="0">
                <a:solidFill>
                  <a:srgbClr val="383A42"/>
                </a:solidFill>
                <a:latin typeface="Times New Roman" panose="02020603050405020304" pitchFamily="18" charset="0"/>
              </a:rPr>
              <a:t> product;</a:t>
            </a:r>
            <a:endParaRPr lang="en-US" altLang="zh-CN" sz="1600" dirty="0">
              <a:solidFill>
                <a:srgbClr val="383A42"/>
              </a:solidFill>
              <a:latin typeface="Times New Roman" panose="02020603050405020304" pitchFamily="18" charset="0"/>
            </a:endParaRPr>
          </a:p>
          <a:p>
            <a:r>
              <a:rPr lang="en-US" altLang="zh-CN" sz="1600" dirty="0" smtClean="0">
                <a:solidFill>
                  <a:srgbClr val="383A42"/>
                </a:solidFill>
                <a:latin typeface="Times New Roman" panose="02020603050405020304" pitchFamily="18" charset="0"/>
              </a:rPr>
              <a:t>    </a:t>
            </a:r>
            <a:r>
              <a:rPr lang="en-US" altLang="zh-CN" sz="1600" dirty="0" smtClean="0">
                <a:solidFill>
                  <a:srgbClr val="FF0000"/>
                </a:solidFill>
                <a:latin typeface="Times New Roman" panose="02020603050405020304" pitchFamily="18" charset="0"/>
              </a:rPr>
              <a:t>factory </a:t>
            </a:r>
            <a:r>
              <a:rPr lang="en-US" altLang="zh-CN" sz="1600" dirty="0">
                <a:solidFill>
                  <a:srgbClr val="FF0000"/>
                </a:solidFill>
                <a:latin typeface="Times New Roman" panose="02020603050405020304" pitchFamily="18" charset="0"/>
              </a:rPr>
              <a:t>= new </a:t>
            </a:r>
            <a:r>
              <a:rPr lang="en-US" altLang="zh-CN" sz="1600" dirty="0" err="1" smtClean="0">
                <a:solidFill>
                  <a:srgbClr val="FF0000"/>
                </a:solidFill>
                <a:latin typeface="Times New Roman" panose="02020603050405020304" pitchFamily="18" charset="0"/>
              </a:rPr>
              <a:t>AFactory</a:t>
            </a:r>
            <a:r>
              <a:rPr lang="en-US" altLang="zh-CN" sz="1600" dirty="0">
                <a:solidFill>
                  <a:srgbClr val="FF0000"/>
                </a:solidFill>
                <a:latin typeface="Times New Roman" panose="02020603050405020304" pitchFamily="18" charset="0"/>
              </a:rPr>
              <a:t>(); </a:t>
            </a:r>
            <a:r>
              <a:rPr lang="en-US" altLang="zh-CN" sz="1600" dirty="0" smtClean="0">
                <a:solidFill>
                  <a:srgbClr val="FF0000"/>
                </a:solidFill>
                <a:latin typeface="Times New Roman" panose="02020603050405020304" pitchFamily="18" charset="0"/>
              </a:rPr>
              <a:t> </a:t>
            </a:r>
            <a:r>
              <a:rPr lang="en-US" altLang="zh-CN" sz="1600" i="1" dirty="0" smtClean="0"/>
              <a:t>//</a:t>
            </a:r>
            <a:r>
              <a:rPr lang="zh-CN" altLang="en-US" sz="1600" i="1" dirty="0"/>
              <a:t>可引入配置文件</a:t>
            </a:r>
            <a:endParaRPr lang="en-US" altLang="zh-CN" sz="1600" dirty="0" smtClean="0">
              <a:solidFill>
                <a:srgbClr val="383A42"/>
              </a:solidFill>
              <a:latin typeface="Times New Roman" panose="02020603050405020304" pitchFamily="18" charset="0"/>
            </a:endParaRPr>
          </a:p>
          <a:p>
            <a:r>
              <a:rPr lang="en-US" altLang="zh-CN" sz="1600" dirty="0">
                <a:solidFill>
                  <a:srgbClr val="383A42"/>
                </a:solidFill>
                <a:latin typeface="Times New Roman" panose="02020603050405020304" pitchFamily="18" charset="0"/>
              </a:rPr>
              <a:t> </a:t>
            </a:r>
            <a:r>
              <a:rPr lang="en-US" altLang="zh-CN" sz="1600" dirty="0" smtClean="0">
                <a:solidFill>
                  <a:srgbClr val="383A42"/>
                </a:solidFill>
                <a:latin typeface="Times New Roman" panose="02020603050405020304" pitchFamily="18" charset="0"/>
              </a:rPr>
              <a:t>   product = </a:t>
            </a:r>
            <a:r>
              <a:rPr lang="en-US" altLang="zh-CN" sz="1600" dirty="0" err="1" smtClean="0">
                <a:solidFill>
                  <a:srgbClr val="383A42"/>
                </a:solidFill>
                <a:latin typeface="Times New Roman" panose="02020603050405020304" pitchFamily="18" charset="0"/>
              </a:rPr>
              <a:t>factory.createProduct</a:t>
            </a:r>
            <a:r>
              <a:rPr lang="en-US" altLang="zh-CN" sz="1600" dirty="0" smtClean="0">
                <a:solidFill>
                  <a:srgbClr val="383A42"/>
                </a:solidFill>
                <a:latin typeface="Times New Roman" panose="02020603050405020304" pitchFamily="18" charset="0"/>
              </a:rPr>
              <a:t>();</a:t>
            </a:r>
            <a:endParaRPr lang="en-US" altLang="zh-CN" sz="1600" dirty="0">
              <a:solidFill>
                <a:srgbClr val="383A42"/>
              </a:solidFill>
              <a:latin typeface="Times New Roman" panose="02020603050405020304" pitchFamily="18" charset="0"/>
            </a:endParaRPr>
          </a:p>
          <a:p>
            <a:r>
              <a:rPr lang="en-US" altLang="zh-CN" sz="1600" dirty="0" smtClean="0">
                <a:solidFill>
                  <a:srgbClr val="383A42"/>
                </a:solidFill>
                <a:latin typeface="Times New Roman" panose="02020603050405020304" pitchFamily="18" charset="0"/>
              </a:rPr>
              <a:t>    </a:t>
            </a:r>
            <a:r>
              <a:rPr lang="en-US" altLang="zh-CN" sz="1600" dirty="0" err="1" smtClean="0">
                <a:solidFill>
                  <a:srgbClr val="383A42"/>
                </a:solidFill>
                <a:latin typeface="Times New Roman" panose="02020603050405020304" pitchFamily="18" charset="0"/>
              </a:rPr>
              <a:t>product.doS</a:t>
            </a:r>
            <a:r>
              <a:rPr lang="en-US" altLang="zh-CN" sz="1600" dirty="0" err="1">
                <a:solidFill>
                  <a:srgbClr val="383A42"/>
                </a:solidFill>
                <a:latin typeface="Times New Roman" panose="02020603050405020304" pitchFamily="18" charset="0"/>
              </a:rPr>
              <a:t>omething</a:t>
            </a:r>
            <a:r>
              <a:rPr lang="en-US" altLang="zh-CN" sz="1600" dirty="0" smtClean="0">
                <a:solidFill>
                  <a:srgbClr val="383A42"/>
                </a:solidFill>
                <a:latin typeface="Times New Roman" panose="02020603050405020304" pitchFamily="18" charset="0"/>
              </a:rPr>
              <a:t>();</a:t>
            </a:r>
          </a:p>
          <a:p>
            <a:r>
              <a:rPr lang="en-US" altLang="zh-CN" sz="1600" dirty="0" smtClean="0">
                <a:solidFill>
                  <a:srgbClr val="383A42"/>
                </a:solidFill>
                <a:latin typeface="Times New Roman" panose="02020603050405020304" pitchFamily="18" charset="0"/>
              </a:rPr>
              <a:t>}</a:t>
            </a:r>
            <a:endParaRPr lang="en-US" altLang="zh-CN" sz="1600" dirty="0">
              <a:solidFill>
                <a:srgbClr val="383A42"/>
              </a:solidFill>
              <a:latin typeface="Times New Roman" panose="02020603050405020304" pitchFamily="18" charset="0"/>
            </a:endParaRPr>
          </a:p>
        </p:txBody>
      </p:sp>
      <p:sp>
        <p:nvSpPr>
          <p:cNvPr id="9" name="文本框 8"/>
          <p:cNvSpPr txBox="1"/>
          <p:nvPr/>
        </p:nvSpPr>
        <p:spPr>
          <a:xfrm>
            <a:off x="869633" y="3117035"/>
            <a:ext cx="7334078" cy="138499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1400" dirty="0">
                <a:latin typeface="Times New Roman" panose="02020603050405020304" pitchFamily="18" charset="0"/>
              </a:rPr>
              <a:t> </a:t>
            </a:r>
            <a:r>
              <a:rPr lang="en-US" altLang="zh-CN" sz="1400" dirty="0" smtClean="0">
                <a:latin typeface="Times New Roman" panose="02020603050405020304" pitchFamily="18" charset="0"/>
              </a:rPr>
              <a:t>A</a:t>
            </a:r>
            <a:r>
              <a:rPr lang="zh-CN" altLang="en-US" sz="1400" dirty="0" smtClean="0">
                <a:latin typeface="Times New Roman" panose="02020603050405020304" pitchFamily="18" charset="0"/>
              </a:rPr>
              <a:t>、</a:t>
            </a:r>
            <a:r>
              <a:rPr lang="en-US" altLang="zh-CN" sz="1400" dirty="0" smtClean="0">
                <a:latin typeface="Times New Roman" panose="02020603050405020304" pitchFamily="18" charset="0"/>
              </a:rPr>
              <a:t>B</a:t>
            </a:r>
            <a:r>
              <a:rPr lang="zh-CN" altLang="en-US" sz="1400" dirty="0" smtClean="0">
                <a:latin typeface="Times New Roman" panose="02020603050405020304" pitchFamily="18" charset="0"/>
                <a:ea typeface="宋体" panose="02010600030101010101" pitchFamily="2" charset="-122"/>
              </a:rPr>
              <a:t>两个类间的关系要么是</a:t>
            </a:r>
            <a:r>
              <a:rPr lang="en-US" altLang="zh-CN" sz="1400" dirty="0" smtClean="0">
                <a:latin typeface="Times New Roman" panose="02020603050405020304" pitchFamily="18" charset="0"/>
                <a:ea typeface="宋体" panose="02010600030101010101" pitchFamily="2" charset="-122"/>
              </a:rPr>
              <a:t>A</a:t>
            </a:r>
            <a:r>
              <a:rPr lang="zh-CN" altLang="en-US" sz="1400" dirty="0" smtClean="0">
                <a:latin typeface="Times New Roman" panose="02020603050405020304" pitchFamily="18" charset="0"/>
                <a:ea typeface="宋体" panose="02010600030101010101" pitchFamily="2" charset="-122"/>
              </a:rPr>
              <a:t>创建</a:t>
            </a:r>
            <a:r>
              <a:rPr lang="en-US" altLang="zh-CN" sz="1400" dirty="0" smtClean="0">
                <a:latin typeface="Times New Roman" panose="02020603050405020304" pitchFamily="18" charset="0"/>
                <a:ea typeface="宋体" panose="02010600030101010101" pitchFamily="2" charset="-122"/>
              </a:rPr>
              <a:t>B</a:t>
            </a:r>
            <a:r>
              <a:rPr lang="zh-CN" altLang="en-US" sz="1400" dirty="0" smtClean="0">
                <a:latin typeface="Times New Roman" panose="02020603050405020304" pitchFamily="18" charset="0"/>
                <a:ea typeface="宋体" panose="02010600030101010101" pitchFamily="2" charset="-122"/>
              </a:rPr>
              <a:t>，要么是</a:t>
            </a:r>
            <a:r>
              <a:rPr lang="en-US" altLang="zh-CN" sz="1400" dirty="0" smtClean="0">
                <a:latin typeface="Times New Roman" panose="02020603050405020304" pitchFamily="18" charset="0"/>
                <a:ea typeface="宋体" panose="02010600030101010101" pitchFamily="2" charset="-122"/>
              </a:rPr>
              <a:t>B</a:t>
            </a:r>
            <a:r>
              <a:rPr lang="zh-CN" altLang="en-US" sz="1400" dirty="0" smtClean="0">
                <a:latin typeface="Times New Roman" panose="02020603050405020304" pitchFamily="18" charset="0"/>
                <a:ea typeface="宋体" panose="02010600030101010101" pitchFamily="2" charset="-122"/>
              </a:rPr>
              <a:t>创建</a:t>
            </a:r>
            <a:r>
              <a:rPr lang="en-US" altLang="zh-CN" sz="1400" dirty="0" smtClean="0">
                <a:latin typeface="Times New Roman" panose="02020603050405020304" pitchFamily="18" charset="0"/>
                <a:ea typeface="宋体" panose="02010600030101010101" pitchFamily="2" charset="-122"/>
              </a:rPr>
              <a:t>A</a:t>
            </a:r>
            <a:r>
              <a:rPr lang="zh-CN" altLang="en-US" sz="1400" dirty="0" smtClean="0">
                <a:latin typeface="Times New Roman" panose="02020603050405020304" pitchFamily="18" charset="0"/>
                <a:ea typeface="宋体" panose="02010600030101010101" pitchFamily="2" charset="-122"/>
              </a:rPr>
              <a:t>，不能都有</a:t>
            </a:r>
            <a:r>
              <a:rPr lang="en-US" altLang="zh-CN" sz="1400" dirty="0">
                <a:latin typeface="Times New Roman" panose="02020603050405020304" pitchFamily="18" charset="0"/>
                <a:ea typeface="宋体" panose="02010600030101010101" pitchFamily="2" charset="-122"/>
              </a:rPr>
              <a:t> </a:t>
            </a:r>
            <a:r>
              <a:rPr lang="zh-CN" altLang="en-US" sz="1400" dirty="0" smtClean="0">
                <a:latin typeface="Times New Roman" panose="02020603050405020304" pitchFamily="18" charset="0"/>
                <a:ea typeface="宋体" panose="02010600030101010101" pitchFamily="2" charset="-122"/>
              </a:rPr>
              <a:t>（单一职责原则）</a:t>
            </a:r>
            <a:r>
              <a:rPr lang="zh-CN" altLang="en-US" sz="1400" dirty="0" smtClean="0">
                <a:latin typeface="Times New Roman" panose="02020603050405020304" pitchFamily="18" charset="0"/>
                <a:ea typeface="宋体" panose="02010600030101010101" pitchFamily="2" charset="-122"/>
              </a:rPr>
              <a:t>。</a:t>
            </a:r>
            <a:endParaRPr lang="zh-CN" altLang="en-US" sz="1400" dirty="0">
              <a:latin typeface="Times New Roman" panose="02020603050405020304" pitchFamily="18" charset="0"/>
              <a:ea typeface="宋体" panose="02010600030101010101" pitchFamily="2" charset="-122"/>
            </a:endParaRPr>
          </a:p>
          <a:p>
            <a:pPr marL="285750" indent="-285750">
              <a:lnSpc>
                <a:spcPct val="150000"/>
              </a:lnSpc>
              <a:buFont typeface="Wingdings" panose="05000000000000000000" pitchFamily="2" charset="2"/>
              <a:buChar char="Ø"/>
            </a:pPr>
            <a:r>
              <a:rPr lang="en-US" altLang="zh-CN" sz="1400" dirty="0">
                <a:latin typeface="Times New Roman" panose="02020603050405020304" pitchFamily="18" charset="0"/>
                <a:ea typeface="宋体" panose="02010600030101010101" pitchFamily="2" charset="-122"/>
              </a:rPr>
              <a:t> </a:t>
            </a:r>
            <a:r>
              <a:rPr lang="zh-CN" altLang="en-US" sz="1400" dirty="0" smtClean="0">
                <a:latin typeface="Times New Roman" panose="02020603050405020304" pitchFamily="18" charset="0"/>
                <a:ea typeface="宋体" panose="02010600030101010101" pitchFamily="2" charset="-122"/>
              </a:rPr>
              <a:t>对于复杂对象的创建（比如需要进行配置环境、读取文件、检查资源池等操作），工厂可以集中管理创建过程，而不会把创建的逻辑在多个类中都实现。</a:t>
            </a:r>
            <a:endParaRPr lang="en-US" altLang="zh-CN" sz="1400" dirty="0" smtClean="0">
              <a:latin typeface="Times New Roman" panose="02020603050405020304" pitchFamily="18" charset="0"/>
              <a:ea typeface="宋体" panose="02010600030101010101" pitchFamily="2" charset="-122"/>
            </a:endParaRPr>
          </a:p>
          <a:p>
            <a:pPr marL="285750" indent="-285750">
              <a:lnSpc>
                <a:spcPct val="150000"/>
              </a:lnSpc>
              <a:buFont typeface="Wingdings" panose="05000000000000000000" pitchFamily="2" charset="2"/>
              <a:buChar char="Ø"/>
            </a:pPr>
            <a:r>
              <a:rPr lang="zh-CN" altLang="en-US" sz="1400" dirty="0" smtClean="0">
                <a:latin typeface="Times New Roman" panose="02020603050405020304" pitchFamily="18" charset="0"/>
                <a:ea typeface="宋体" panose="02010600030101010101" pitchFamily="2" charset="-122"/>
              </a:rPr>
              <a:t>一个类构造函数均同名，但通过工厂的封装可以提供不同名的创建对象函数。</a:t>
            </a:r>
            <a:endParaRPr lang="zh-CN" altLang="en-US" sz="14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9659519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4"/>
          <p:cNvSpPr txBox="1">
            <a:spLocks/>
          </p:cNvSpPr>
          <p:nvPr/>
        </p:nvSpPr>
        <p:spPr>
          <a:xfrm>
            <a:off x="1082118" y="1040599"/>
            <a:ext cx="6720261" cy="510273"/>
          </a:xfrm>
          <a:prstGeom prst="rect">
            <a:avLst/>
          </a:prstGeom>
          <a:noFill/>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50000"/>
              </a:lnSpc>
            </a:pPr>
            <a:r>
              <a:rPr lang="zh-CN" altLang="en-US" sz="1600" b="1" dirty="0">
                <a:solidFill>
                  <a:srgbClr val="4F4F4F"/>
                </a:solidFill>
                <a:latin typeface="宋体" panose="02010600030101010101" pitchFamily="2" charset="-122"/>
                <a:ea typeface="宋体" panose="02010600030101010101" pitchFamily="2" charset="-122"/>
              </a:rPr>
              <a:t>提供一个创建一系列相关或相互依赖对象的接口，而无须指定它们具体的类</a:t>
            </a:r>
            <a:r>
              <a:rPr lang="zh-CN" altLang="en-US" sz="1600" b="1" dirty="0" smtClean="0">
                <a:solidFill>
                  <a:srgbClr val="4F4F4F"/>
                </a:solidFill>
                <a:latin typeface="宋体" panose="02010600030101010101" pitchFamily="2" charset="-122"/>
                <a:ea typeface="宋体" panose="02010600030101010101" pitchFamily="2" charset="-122"/>
              </a:rPr>
              <a:t>。简单的说，在工厂模式的基础上，每个工厂能够创建一个产品族。</a:t>
            </a:r>
            <a:endParaRPr lang="zh-CN" altLang="en-US" sz="1600" dirty="0">
              <a:latin typeface="宋体" panose="02010600030101010101" pitchFamily="2" charset="-122"/>
              <a:ea typeface="宋体" panose="02010600030101010101" pitchFamily="2" charset="-122"/>
            </a:endParaRPr>
          </a:p>
        </p:txBody>
      </p:sp>
      <p:sp>
        <p:nvSpPr>
          <p:cNvPr id="2" name="文本占位符 1"/>
          <p:cNvSpPr>
            <a:spLocks noGrp="1"/>
          </p:cNvSpPr>
          <p:nvPr>
            <p:ph type="body" sz="quarter" idx="10"/>
          </p:nvPr>
        </p:nvSpPr>
        <p:spPr>
          <a:xfrm>
            <a:off x="809798" y="217645"/>
            <a:ext cx="3672147" cy="418934"/>
          </a:xfrm>
        </p:spPr>
        <p:txBody>
          <a:bodyPr>
            <a:normAutofit/>
          </a:bodyPr>
          <a:lstStyle/>
          <a:p>
            <a:r>
              <a:rPr lang="zh-CN" altLang="en-US" sz="1800" dirty="0" smtClean="0">
                <a:latin typeface="微软雅黑" panose="020B0503020204020204" pitchFamily="34" charset="-122"/>
                <a:ea typeface="微软雅黑" panose="020B0503020204020204" pitchFamily="34" charset="-122"/>
              </a:rPr>
              <a:t>设计模式</a:t>
            </a:r>
            <a:r>
              <a:rPr lang="en-US" altLang="zh-CN" sz="1800" dirty="0" smtClean="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抽象</a:t>
            </a:r>
            <a:r>
              <a:rPr lang="zh-CN" altLang="en-US" sz="1800" dirty="0" smtClean="0">
                <a:latin typeface="微软雅黑" panose="020B0503020204020204" pitchFamily="34" charset="-122"/>
                <a:ea typeface="微软雅黑" panose="020B0503020204020204" pitchFamily="34" charset="-122"/>
              </a:rPr>
              <a:t>工厂模式</a:t>
            </a:r>
            <a:endParaRPr lang="zh-CN" altLang="en-US" sz="1800" dirty="0">
              <a:latin typeface="微软雅黑" panose="020B0503020204020204" pitchFamily="34" charset="-122"/>
              <a:ea typeface="微软雅黑" panose="020B0503020204020204" pitchFamily="34" charset="-122"/>
            </a:endParaRPr>
          </a:p>
        </p:txBody>
      </p:sp>
      <p:sp>
        <p:nvSpPr>
          <p:cNvPr id="8" name="矩形 7"/>
          <p:cNvSpPr/>
          <p:nvPr/>
        </p:nvSpPr>
        <p:spPr>
          <a:xfrm>
            <a:off x="0" y="136686"/>
            <a:ext cx="754380" cy="493414"/>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endParaRPr lang="zh-CN" altLang="en-US" sz="1350">
              <a:solidFill>
                <a:prstClr val="white"/>
              </a:solidFill>
              <a:latin typeface="等线" panose="020F0502020204030204"/>
              <a:ea typeface="等线" panose="02010600030101010101" pitchFamily="2" charset="-122"/>
            </a:endParaRPr>
          </a:p>
        </p:txBody>
      </p:sp>
      <p:sp>
        <p:nvSpPr>
          <p:cNvPr id="14" name="标题 4"/>
          <p:cNvSpPr txBox="1">
            <a:spLocks/>
          </p:cNvSpPr>
          <p:nvPr/>
        </p:nvSpPr>
        <p:spPr>
          <a:xfrm>
            <a:off x="809798" y="747385"/>
            <a:ext cx="5722620" cy="396624"/>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buFont typeface="Wingdings" panose="05000000000000000000" pitchFamily="2" charset="2"/>
              <a:buChar char="n"/>
            </a:pPr>
            <a:r>
              <a:rPr lang="zh-CN" altLang="en-US" sz="1400" b="1" dirty="0" smtClean="0">
                <a:solidFill>
                  <a:srgbClr val="4ACBD6"/>
                </a:solidFill>
                <a:latin typeface="微软雅黑" panose="020B0503020204020204" pitchFamily="34" charset="-122"/>
                <a:ea typeface="微软雅黑" panose="020B0503020204020204" pitchFamily="34" charset="-122"/>
              </a:rPr>
              <a:t>抽象工厂模式</a:t>
            </a:r>
            <a:endParaRPr lang="zh-CN" altLang="en-US" sz="1400" b="1" dirty="0">
              <a:solidFill>
                <a:srgbClr val="4ACBD6"/>
              </a:solidFill>
              <a:latin typeface="微软雅黑" panose="020B0503020204020204" pitchFamily="34" charset="-122"/>
              <a:ea typeface="微软雅黑" panose="020B0503020204020204" pitchFamily="34" charset="-122"/>
            </a:endParaRPr>
          </a:p>
        </p:txBody>
      </p:sp>
      <p:sp>
        <p:nvSpPr>
          <p:cNvPr id="12" name="矩形 11"/>
          <p:cNvSpPr/>
          <p:nvPr/>
        </p:nvSpPr>
        <p:spPr>
          <a:xfrm>
            <a:off x="1066109" y="2004179"/>
            <a:ext cx="6736270" cy="1754326"/>
          </a:xfrm>
          <a:prstGeom prst="rect">
            <a:avLst/>
          </a:prstGeom>
          <a:solidFill>
            <a:schemeClr val="bg1"/>
          </a:solidFill>
        </p:spPr>
        <p:txBody>
          <a:bodyPr wrap="square">
            <a:spAutoFit/>
          </a:bodyPr>
          <a:lstStyle/>
          <a:p>
            <a:r>
              <a:rPr lang="zh-CN" altLang="en-US" b="0" i="0" dirty="0" smtClean="0">
                <a:solidFill>
                  <a:srgbClr val="4D4D4D"/>
                </a:solidFill>
                <a:effectLst/>
                <a:latin typeface="Times New Roman" panose="02020603050405020304" pitchFamily="18" charset="0"/>
              </a:rPr>
              <a:t> </a:t>
            </a:r>
            <a:r>
              <a:rPr lang="en-US" altLang="zh-CN" b="0" i="0" dirty="0" smtClean="0">
                <a:solidFill>
                  <a:srgbClr val="4D4D4D"/>
                </a:solidFill>
                <a:effectLst/>
                <a:latin typeface="Times New Roman" panose="02020603050405020304" pitchFamily="18" charset="0"/>
              </a:rPr>
              <a:t>(1) </a:t>
            </a:r>
            <a:r>
              <a:rPr lang="zh-CN" altLang="en-US" b="1" i="0" dirty="0" smtClean="0">
                <a:solidFill>
                  <a:srgbClr val="4D4D4D"/>
                </a:solidFill>
                <a:effectLst/>
                <a:latin typeface="-apple-system"/>
              </a:rPr>
              <a:t>产品类</a:t>
            </a:r>
            <a:r>
              <a:rPr lang="zh-CN" altLang="en-US" b="0" i="0" dirty="0" smtClean="0">
                <a:solidFill>
                  <a:srgbClr val="4D4D4D"/>
                </a:solidFill>
                <a:effectLst/>
                <a:latin typeface="-apple-system"/>
              </a:rPr>
              <a:t>：</a:t>
            </a:r>
            <a:r>
              <a:rPr lang="zh-CN" altLang="en-US" b="1" i="0" dirty="0" smtClean="0">
                <a:solidFill>
                  <a:srgbClr val="FF0000"/>
                </a:solidFill>
                <a:effectLst/>
                <a:latin typeface="-apple-system"/>
              </a:rPr>
              <a:t>即产品的类别</a:t>
            </a:r>
            <a:r>
              <a:rPr lang="zh-CN" altLang="en-US" b="0" i="0" dirty="0" smtClean="0">
                <a:solidFill>
                  <a:srgbClr val="4D4D4D"/>
                </a:solidFill>
                <a:effectLst/>
                <a:latin typeface="-apple-system"/>
              </a:rPr>
              <a:t>，通常指产品抽象类的整个继承树。如抽象类是电视机，其子类有海尔电视机、海信电视机、</a:t>
            </a:r>
            <a:r>
              <a:rPr lang="en-US" altLang="zh-CN" b="0" i="0" dirty="0" smtClean="0">
                <a:solidFill>
                  <a:srgbClr val="4D4D4D"/>
                </a:solidFill>
                <a:effectLst/>
                <a:latin typeface="Times New Roman" panose="02020603050405020304" pitchFamily="18" charset="0"/>
              </a:rPr>
              <a:t>TCL</a:t>
            </a:r>
            <a:r>
              <a:rPr lang="zh-CN" altLang="en-US" b="0" i="0" dirty="0" smtClean="0">
                <a:solidFill>
                  <a:srgbClr val="4D4D4D"/>
                </a:solidFill>
                <a:effectLst/>
                <a:latin typeface="-apple-system"/>
              </a:rPr>
              <a:t>电视机，这些都属于电视机类。</a:t>
            </a:r>
            <a:endParaRPr lang="en-US" altLang="zh-CN" b="0" i="0" dirty="0" smtClean="0">
              <a:solidFill>
                <a:srgbClr val="4D4D4D"/>
              </a:solidFill>
              <a:effectLst/>
              <a:latin typeface="-apple-system"/>
            </a:endParaRPr>
          </a:p>
          <a:p>
            <a:endParaRPr lang="zh-CN" altLang="en-US" b="0" i="0" dirty="0" smtClean="0">
              <a:solidFill>
                <a:srgbClr val="4D4D4D"/>
              </a:solidFill>
              <a:effectLst/>
              <a:latin typeface="-apple-system"/>
            </a:endParaRPr>
          </a:p>
          <a:p>
            <a:r>
              <a:rPr lang="zh-CN" altLang="en-US" b="0" i="0" dirty="0" smtClean="0">
                <a:solidFill>
                  <a:srgbClr val="4D4D4D"/>
                </a:solidFill>
                <a:effectLst/>
                <a:latin typeface="Times New Roman" panose="02020603050405020304" pitchFamily="18" charset="0"/>
              </a:rPr>
              <a:t> </a:t>
            </a:r>
            <a:r>
              <a:rPr lang="en-US" altLang="zh-CN" b="0" i="0" dirty="0" smtClean="0">
                <a:solidFill>
                  <a:srgbClr val="4D4D4D"/>
                </a:solidFill>
                <a:effectLst/>
                <a:latin typeface="Times New Roman" panose="02020603050405020304" pitchFamily="18" charset="0"/>
              </a:rPr>
              <a:t>(2)</a:t>
            </a:r>
            <a:r>
              <a:rPr lang="zh-CN" altLang="en-US" b="1" i="0" dirty="0" smtClean="0">
                <a:solidFill>
                  <a:srgbClr val="4D4D4D"/>
                </a:solidFill>
                <a:effectLst/>
                <a:latin typeface="Times New Roman" panose="02020603050405020304" pitchFamily="18" charset="0"/>
              </a:rPr>
              <a:t> </a:t>
            </a:r>
            <a:r>
              <a:rPr lang="zh-CN" altLang="en-US" b="1" i="0" dirty="0" smtClean="0">
                <a:solidFill>
                  <a:srgbClr val="4D4D4D"/>
                </a:solidFill>
                <a:effectLst/>
                <a:latin typeface="-apple-system"/>
              </a:rPr>
              <a:t>产品族</a:t>
            </a:r>
            <a:r>
              <a:rPr lang="zh-CN" altLang="en-US" b="0" i="0" dirty="0" smtClean="0">
                <a:solidFill>
                  <a:srgbClr val="4D4D4D"/>
                </a:solidFill>
                <a:effectLst/>
                <a:latin typeface="-apple-system"/>
              </a:rPr>
              <a:t>：</a:t>
            </a:r>
            <a:r>
              <a:rPr lang="zh-CN" altLang="en-US" b="1" i="0" dirty="0" smtClean="0">
                <a:solidFill>
                  <a:srgbClr val="FF0000"/>
                </a:solidFill>
                <a:effectLst/>
                <a:latin typeface="-apple-system"/>
              </a:rPr>
              <a:t>指由同一个工厂生产的，位于不同产品类中的一组产品</a:t>
            </a:r>
            <a:r>
              <a:rPr lang="zh-CN" altLang="en-US" b="0" i="0" dirty="0" smtClean="0">
                <a:solidFill>
                  <a:srgbClr val="4D4D4D"/>
                </a:solidFill>
                <a:effectLst/>
                <a:latin typeface="-apple-system"/>
              </a:rPr>
              <a:t>，如海尔电器工厂生产的海尔电视机、海尔电冰箱。</a:t>
            </a:r>
            <a:endParaRPr lang="zh-CN" altLang="en-US" b="0" i="0" dirty="0">
              <a:solidFill>
                <a:srgbClr val="4D4D4D"/>
              </a:solidFill>
              <a:effectLst/>
              <a:latin typeface="-apple-system"/>
            </a:endParaRPr>
          </a:p>
        </p:txBody>
      </p:sp>
      <p:pic>
        <p:nvPicPr>
          <p:cNvPr id="11" name="图片 10"/>
          <p:cNvPicPr>
            <a:picLocks noChangeAspect="1"/>
          </p:cNvPicPr>
          <p:nvPr/>
        </p:nvPicPr>
        <p:blipFill>
          <a:blip r:embed="rId3"/>
          <a:stretch>
            <a:fillRect/>
          </a:stretch>
        </p:blipFill>
        <p:spPr>
          <a:xfrm>
            <a:off x="2505039" y="747385"/>
            <a:ext cx="5564038" cy="4396115"/>
          </a:xfrm>
          <a:prstGeom prst="rect">
            <a:avLst/>
          </a:prstGeom>
        </p:spPr>
      </p:pic>
      <p:sp>
        <p:nvSpPr>
          <p:cNvPr id="9" name="矩形 8"/>
          <p:cNvSpPr/>
          <p:nvPr/>
        </p:nvSpPr>
        <p:spPr>
          <a:xfrm>
            <a:off x="2094013" y="1515240"/>
            <a:ext cx="6285489" cy="3170099"/>
          </a:xfrm>
          <a:prstGeom prst="rect">
            <a:avLst/>
          </a:prstGeom>
          <a:solidFill>
            <a:schemeClr val="bg1"/>
          </a:solidFill>
          <a:ln>
            <a:solidFill>
              <a:schemeClr val="tx1"/>
            </a:solidFill>
          </a:ln>
        </p:spPr>
        <p:txBody>
          <a:bodyPr wrap="square">
            <a:spAutoFit/>
          </a:bodyPr>
          <a:lstStyle/>
          <a:p>
            <a:r>
              <a:rPr lang="en-US" altLang="zh-CN" sz="2000" dirty="0" smtClean="0">
                <a:solidFill>
                  <a:srgbClr val="A626A4"/>
                </a:solidFill>
                <a:latin typeface="Times New Roman" panose="02020603050405020304" pitchFamily="18" charset="0"/>
              </a:rPr>
              <a:t>public</a:t>
            </a:r>
            <a:r>
              <a:rPr lang="en-US" altLang="zh-CN" sz="2000" dirty="0" smtClean="0">
                <a:solidFill>
                  <a:srgbClr val="383A42"/>
                </a:solidFill>
                <a:latin typeface="Times New Roman" panose="02020603050405020304" pitchFamily="18" charset="0"/>
              </a:rPr>
              <a:t> </a:t>
            </a:r>
            <a:r>
              <a:rPr lang="en-US" altLang="zh-CN" sz="2000" dirty="0">
                <a:solidFill>
                  <a:srgbClr val="A626A4"/>
                </a:solidFill>
                <a:latin typeface="Times New Roman" panose="02020603050405020304" pitchFamily="18" charset="0"/>
              </a:rPr>
              <a:t>static</a:t>
            </a:r>
            <a:r>
              <a:rPr lang="en-US" altLang="zh-CN" sz="2000" dirty="0">
                <a:solidFill>
                  <a:srgbClr val="383A42"/>
                </a:solidFill>
                <a:latin typeface="Times New Roman" panose="02020603050405020304" pitchFamily="18" charset="0"/>
              </a:rPr>
              <a:t> </a:t>
            </a:r>
            <a:r>
              <a:rPr lang="en-US" altLang="zh-CN" sz="2000" dirty="0">
                <a:solidFill>
                  <a:srgbClr val="A626A4"/>
                </a:solidFill>
                <a:latin typeface="Times New Roman" panose="02020603050405020304" pitchFamily="18" charset="0"/>
              </a:rPr>
              <a:t>void</a:t>
            </a:r>
            <a:r>
              <a:rPr lang="en-US" altLang="zh-CN" sz="2000" dirty="0">
                <a:solidFill>
                  <a:srgbClr val="383A42"/>
                </a:solidFill>
                <a:latin typeface="Times New Roman" panose="02020603050405020304" pitchFamily="18" charset="0"/>
              </a:rPr>
              <a:t> </a:t>
            </a:r>
            <a:r>
              <a:rPr lang="en-US" altLang="zh-CN" sz="2000" dirty="0">
                <a:solidFill>
                  <a:srgbClr val="4078F2"/>
                </a:solidFill>
                <a:latin typeface="Times New Roman" panose="02020603050405020304" pitchFamily="18" charset="0"/>
              </a:rPr>
              <a:t>main</a:t>
            </a:r>
            <a:r>
              <a:rPr lang="en-US" altLang="zh-CN" sz="2000" dirty="0">
                <a:solidFill>
                  <a:srgbClr val="383A42"/>
                </a:solidFill>
                <a:latin typeface="Times New Roman" panose="02020603050405020304" pitchFamily="18" charset="0"/>
              </a:rPr>
              <a:t>(String </a:t>
            </a:r>
            <a:r>
              <a:rPr lang="en-US" altLang="zh-CN" sz="2000" dirty="0" err="1">
                <a:solidFill>
                  <a:srgbClr val="383A42"/>
                </a:solidFill>
                <a:latin typeface="Times New Roman" panose="02020603050405020304" pitchFamily="18" charset="0"/>
              </a:rPr>
              <a:t>args</a:t>
            </a:r>
            <a:r>
              <a:rPr lang="en-US" altLang="zh-CN" sz="2000" dirty="0">
                <a:solidFill>
                  <a:srgbClr val="383A42"/>
                </a:solidFill>
                <a:latin typeface="Times New Roman" panose="02020603050405020304" pitchFamily="18" charset="0"/>
              </a:rPr>
              <a:t>[]) {</a:t>
            </a:r>
          </a:p>
          <a:p>
            <a:r>
              <a:rPr lang="en-US" altLang="zh-CN" sz="2000" dirty="0" smtClean="0">
                <a:solidFill>
                  <a:srgbClr val="383A42"/>
                </a:solidFill>
                <a:latin typeface="Times New Roman" panose="02020603050405020304" pitchFamily="18" charset="0"/>
              </a:rPr>
              <a:t>    </a:t>
            </a:r>
            <a:r>
              <a:rPr lang="en-US" altLang="zh-CN" sz="2000" dirty="0" err="1" smtClean="0">
                <a:solidFill>
                  <a:srgbClr val="383A42"/>
                </a:solidFill>
                <a:latin typeface="Times New Roman" panose="02020603050405020304" pitchFamily="18" charset="0"/>
              </a:rPr>
              <a:t>IFactory</a:t>
            </a:r>
            <a:r>
              <a:rPr lang="en-US" altLang="zh-CN" sz="2000" dirty="0" smtClean="0">
                <a:solidFill>
                  <a:srgbClr val="383A42"/>
                </a:solidFill>
                <a:latin typeface="Times New Roman" panose="02020603050405020304" pitchFamily="18" charset="0"/>
              </a:rPr>
              <a:t> </a:t>
            </a:r>
            <a:r>
              <a:rPr lang="en-US" altLang="zh-CN" sz="2000" dirty="0">
                <a:solidFill>
                  <a:srgbClr val="383A42"/>
                </a:solidFill>
                <a:latin typeface="Times New Roman" panose="02020603050405020304" pitchFamily="18" charset="0"/>
              </a:rPr>
              <a:t>factory;</a:t>
            </a:r>
          </a:p>
          <a:p>
            <a:r>
              <a:rPr lang="en-US" altLang="zh-CN" sz="2000" dirty="0" smtClean="0">
                <a:solidFill>
                  <a:srgbClr val="383A42"/>
                </a:solidFill>
                <a:latin typeface="Times New Roman" panose="02020603050405020304" pitchFamily="18" charset="0"/>
              </a:rPr>
              <a:t>    </a:t>
            </a:r>
            <a:r>
              <a:rPr lang="en-US" altLang="zh-CN" sz="2000" dirty="0" err="1" smtClean="0">
                <a:solidFill>
                  <a:srgbClr val="383A42"/>
                </a:solidFill>
                <a:latin typeface="Times New Roman" panose="02020603050405020304" pitchFamily="18" charset="0"/>
              </a:rPr>
              <a:t>IProductA</a:t>
            </a:r>
            <a:r>
              <a:rPr lang="en-US" altLang="zh-CN" sz="2000" dirty="0" smtClean="0">
                <a:solidFill>
                  <a:srgbClr val="383A42"/>
                </a:solidFill>
                <a:latin typeface="Times New Roman" panose="02020603050405020304" pitchFamily="18" charset="0"/>
              </a:rPr>
              <a:t> </a:t>
            </a:r>
            <a:r>
              <a:rPr lang="en-US" altLang="zh-CN" sz="2000" smtClean="0">
                <a:solidFill>
                  <a:srgbClr val="383A42"/>
                </a:solidFill>
                <a:latin typeface="Times New Roman" panose="02020603050405020304" pitchFamily="18" charset="0"/>
              </a:rPr>
              <a:t>productA</a:t>
            </a:r>
            <a:r>
              <a:rPr lang="en-US" altLang="zh-CN" sz="2000" dirty="0" smtClean="0">
                <a:solidFill>
                  <a:srgbClr val="383A42"/>
                </a:solidFill>
                <a:latin typeface="Times New Roman" panose="02020603050405020304" pitchFamily="18" charset="0"/>
              </a:rPr>
              <a:t>;</a:t>
            </a:r>
          </a:p>
          <a:p>
            <a:r>
              <a:rPr lang="en-US" altLang="zh-CN" sz="2000" dirty="0" smtClean="0">
                <a:solidFill>
                  <a:srgbClr val="383A42"/>
                </a:solidFill>
                <a:latin typeface="Times New Roman" panose="02020603050405020304" pitchFamily="18" charset="0"/>
              </a:rPr>
              <a:t>    </a:t>
            </a:r>
            <a:r>
              <a:rPr lang="en-US" altLang="zh-CN" sz="2000" dirty="0" err="1" smtClean="0">
                <a:solidFill>
                  <a:srgbClr val="383A42"/>
                </a:solidFill>
                <a:latin typeface="Times New Roman" panose="02020603050405020304" pitchFamily="18" charset="0"/>
              </a:rPr>
              <a:t>IProductB</a:t>
            </a:r>
            <a:r>
              <a:rPr lang="en-US" altLang="zh-CN" sz="2000" dirty="0" smtClean="0">
                <a:solidFill>
                  <a:srgbClr val="383A42"/>
                </a:solidFill>
                <a:latin typeface="Times New Roman" panose="02020603050405020304" pitchFamily="18" charset="0"/>
              </a:rPr>
              <a:t> </a:t>
            </a:r>
            <a:r>
              <a:rPr lang="en-US" altLang="zh-CN" sz="2000" smtClean="0">
                <a:solidFill>
                  <a:srgbClr val="383A42"/>
                </a:solidFill>
                <a:latin typeface="Times New Roman" panose="02020603050405020304" pitchFamily="18" charset="0"/>
              </a:rPr>
              <a:t>productB</a:t>
            </a:r>
            <a:r>
              <a:rPr lang="en-US" altLang="zh-CN" sz="2000" dirty="0" smtClean="0">
                <a:solidFill>
                  <a:srgbClr val="383A42"/>
                </a:solidFill>
                <a:latin typeface="Times New Roman" panose="02020603050405020304" pitchFamily="18" charset="0"/>
              </a:rPr>
              <a:t>;</a:t>
            </a:r>
          </a:p>
          <a:p>
            <a:r>
              <a:rPr lang="en-US" altLang="zh-CN" sz="2000" i="1" dirty="0" smtClean="0"/>
              <a:t>    //</a:t>
            </a:r>
            <a:r>
              <a:rPr lang="zh-CN" altLang="en-US" sz="2000" i="1" dirty="0"/>
              <a:t>可引入配置文件</a:t>
            </a:r>
            <a:endParaRPr lang="en-US" altLang="zh-CN" sz="2000" dirty="0">
              <a:solidFill>
                <a:srgbClr val="383A42"/>
              </a:solidFill>
              <a:latin typeface="Times New Roman" panose="02020603050405020304" pitchFamily="18" charset="0"/>
            </a:endParaRPr>
          </a:p>
          <a:p>
            <a:r>
              <a:rPr lang="en-US" altLang="zh-CN" sz="2000" dirty="0" smtClean="0">
                <a:solidFill>
                  <a:srgbClr val="383A42"/>
                </a:solidFill>
                <a:latin typeface="Times New Roman" panose="02020603050405020304" pitchFamily="18" charset="0"/>
              </a:rPr>
              <a:t>    factory </a:t>
            </a:r>
            <a:r>
              <a:rPr lang="en-US" altLang="zh-CN" sz="2000" dirty="0">
                <a:solidFill>
                  <a:srgbClr val="383A42"/>
                </a:solidFill>
                <a:latin typeface="Times New Roman" panose="02020603050405020304" pitchFamily="18" charset="0"/>
              </a:rPr>
              <a:t>= </a:t>
            </a:r>
            <a:r>
              <a:rPr lang="en-US" altLang="zh-CN" sz="2000" dirty="0">
                <a:solidFill>
                  <a:srgbClr val="A626A4"/>
                </a:solidFill>
                <a:latin typeface="Times New Roman" panose="02020603050405020304" pitchFamily="18" charset="0"/>
              </a:rPr>
              <a:t>new</a:t>
            </a:r>
            <a:r>
              <a:rPr lang="en-US" altLang="zh-CN" sz="2000" dirty="0">
                <a:solidFill>
                  <a:srgbClr val="383A42"/>
                </a:solidFill>
                <a:latin typeface="Times New Roman" panose="02020603050405020304" pitchFamily="18" charset="0"/>
              </a:rPr>
              <a:t> </a:t>
            </a:r>
            <a:r>
              <a:rPr lang="en-US" altLang="zh-CN" sz="2000" dirty="0" err="1" smtClean="0">
                <a:solidFill>
                  <a:srgbClr val="383A42"/>
                </a:solidFill>
                <a:latin typeface="Times New Roman" panose="02020603050405020304" pitchFamily="18" charset="0"/>
              </a:rPr>
              <a:t>FactoryM</a:t>
            </a:r>
            <a:r>
              <a:rPr lang="en-US" altLang="zh-CN" sz="2000" dirty="0" smtClean="0">
                <a:solidFill>
                  <a:srgbClr val="383A42"/>
                </a:solidFill>
                <a:latin typeface="Times New Roman" panose="02020603050405020304" pitchFamily="18" charset="0"/>
              </a:rPr>
              <a:t>();  </a:t>
            </a:r>
            <a:endParaRPr lang="en-US" altLang="zh-CN" sz="2000" i="1" dirty="0" smtClean="0"/>
          </a:p>
          <a:p>
            <a:r>
              <a:rPr lang="en-US" altLang="zh-CN" sz="2000" dirty="0" smtClean="0">
                <a:solidFill>
                  <a:srgbClr val="383A42"/>
                </a:solidFill>
                <a:latin typeface="Times New Roman" panose="02020603050405020304" pitchFamily="18" charset="0"/>
              </a:rPr>
              <a:t>    </a:t>
            </a:r>
            <a:r>
              <a:rPr lang="en-US" altLang="zh-CN" sz="2000" i="1" dirty="0" smtClean="0"/>
              <a:t>//</a:t>
            </a:r>
            <a:r>
              <a:rPr lang="zh-CN" altLang="en-US" sz="2000" i="1" dirty="0" smtClean="0"/>
              <a:t>创造同族的不同类产品</a:t>
            </a:r>
            <a:endParaRPr lang="en-US" altLang="zh-CN" sz="2000" dirty="0" smtClean="0">
              <a:solidFill>
                <a:srgbClr val="383A42"/>
              </a:solidFill>
              <a:latin typeface="Times New Roman" panose="02020603050405020304" pitchFamily="18" charset="0"/>
            </a:endParaRPr>
          </a:p>
          <a:p>
            <a:r>
              <a:rPr lang="en-US" altLang="zh-CN" sz="2000" dirty="0">
                <a:solidFill>
                  <a:srgbClr val="383A42"/>
                </a:solidFill>
                <a:latin typeface="Times New Roman" panose="02020603050405020304" pitchFamily="18" charset="0"/>
              </a:rPr>
              <a:t> </a:t>
            </a:r>
            <a:r>
              <a:rPr lang="en-US" altLang="zh-CN" sz="2000" dirty="0" smtClean="0">
                <a:solidFill>
                  <a:srgbClr val="383A42"/>
                </a:solidFill>
                <a:latin typeface="Times New Roman" panose="02020603050405020304" pitchFamily="18" charset="0"/>
              </a:rPr>
              <a:t>   </a:t>
            </a:r>
            <a:r>
              <a:rPr lang="en-US" altLang="zh-CN" sz="2000" smtClean="0">
                <a:solidFill>
                  <a:srgbClr val="383A42"/>
                </a:solidFill>
                <a:latin typeface="Times New Roman" panose="02020603050405020304" pitchFamily="18" charset="0"/>
              </a:rPr>
              <a:t>productA</a:t>
            </a:r>
            <a:r>
              <a:rPr lang="en-US" altLang="zh-CN" sz="2000" dirty="0" smtClean="0">
                <a:solidFill>
                  <a:srgbClr val="383A42"/>
                </a:solidFill>
                <a:latin typeface="Times New Roman" panose="02020603050405020304" pitchFamily="18" charset="0"/>
              </a:rPr>
              <a:t> = </a:t>
            </a:r>
            <a:r>
              <a:rPr lang="en-US" altLang="zh-CN" sz="2000" dirty="0" err="1" smtClean="0">
                <a:solidFill>
                  <a:srgbClr val="383A42"/>
                </a:solidFill>
                <a:latin typeface="Times New Roman" panose="02020603050405020304" pitchFamily="18" charset="0"/>
              </a:rPr>
              <a:t>factory.createProductorA</a:t>
            </a:r>
            <a:r>
              <a:rPr lang="en-US" altLang="zh-CN" sz="2000" dirty="0" smtClean="0">
                <a:solidFill>
                  <a:srgbClr val="383A42"/>
                </a:solidFill>
                <a:latin typeface="Times New Roman" panose="02020603050405020304" pitchFamily="18" charset="0"/>
              </a:rPr>
              <a:t>(); </a:t>
            </a:r>
          </a:p>
          <a:p>
            <a:r>
              <a:rPr lang="en-US" altLang="zh-CN" sz="2000" dirty="0">
                <a:solidFill>
                  <a:srgbClr val="383A42"/>
                </a:solidFill>
                <a:latin typeface="Times New Roman" panose="02020603050405020304" pitchFamily="18" charset="0"/>
              </a:rPr>
              <a:t> </a:t>
            </a:r>
            <a:r>
              <a:rPr lang="en-US" altLang="zh-CN" sz="2000" dirty="0" smtClean="0">
                <a:solidFill>
                  <a:srgbClr val="383A42"/>
                </a:solidFill>
                <a:latin typeface="Times New Roman" panose="02020603050405020304" pitchFamily="18" charset="0"/>
              </a:rPr>
              <a:t>   </a:t>
            </a:r>
            <a:r>
              <a:rPr lang="en-US" altLang="zh-CN" sz="2000" smtClean="0">
                <a:solidFill>
                  <a:srgbClr val="383A42"/>
                </a:solidFill>
                <a:latin typeface="Times New Roman" panose="02020603050405020304" pitchFamily="18" charset="0"/>
              </a:rPr>
              <a:t>productB</a:t>
            </a:r>
            <a:r>
              <a:rPr lang="en-US" altLang="zh-CN" sz="2000" dirty="0" smtClean="0">
                <a:solidFill>
                  <a:srgbClr val="383A42"/>
                </a:solidFill>
                <a:latin typeface="Times New Roman" panose="02020603050405020304" pitchFamily="18" charset="0"/>
              </a:rPr>
              <a:t> </a:t>
            </a:r>
            <a:r>
              <a:rPr lang="en-US" altLang="zh-CN" sz="2000" dirty="0">
                <a:solidFill>
                  <a:srgbClr val="383A42"/>
                </a:solidFill>
                <a:latin typeface="Times New Roman" panose="02020603050405020304" pitchFamily="18" charset="0"/>
              </a:rPr>
              <a:t>= </a:t>
            </a:r>
            <a:r>
              <a:rPr lang="en-US" altLang="zh-CN" sz="2000" dirty="0" err="1" smtClean="0">
                <a:solidFill>
                  <a:srgbClr val="383A42"/>
                </a:solidFill>
                <a:latin typeface="Times New Roman" panose="02020603050405020304" pitchFamily="18" charset="0"/>
              </a:rPr>
              <a:t>factory.createProductorB</a:t>
            </a:r>
            <a:r>
              <a:rPr lang="en-US" altLang="zh-CN" sz="2000" dirty="0" smtClean="0">
                <a:solidFill>
                  <a:srgbClr val="383A42"/>
                </a:solidFill>
                <a:latin typeface="Times New Roman" panose="02020603050405020304" pitchFamily="18" charset="0"/>
              </a:rPr>
              <a:t>();</a:t>
            </a:r>
            <a:endParaRPr lang="en-US" altLang="zh-CN" sz="2000" dirty="0">
              <a:solidFill>
                <a:srgbClr val="383A42"/>
              </a:solidFill>
              <a:latin typeface="Times New Roman" panose="02020603050405020304" pitchFamily="18" charset="0"/>
            </a:endParaRPr>
          </a:p>
          <a:p>
            <a:r>
              <a:rPr lang="en-US" altLang="zh-CN" sz="2000" dirty="0" smtClean="0">
                <a:solidFill>
                  <a:srgbClr val="383A42"/>
                </a:solidFill>
                <a:latin typeface="Times New Roman" panose="02020603050405020304" pitchFamily="18" charset="0"/>
              </a:rPr>
              <a:t>}</a:t>
            </a:r>
            <a:endParaRPr lang="en-US" altLang="zh-CN" sz="2000" dirty="0">
              <a:solidFill>
                <a:srgbClr val="383A42"/>
              </a:solidFill>
              <a:latin typeface="Times New Roman" panose="02020603050405020304" pitchFamily="18" charset="0"/>
            </a:endParaRPr>
          </a:p>
        </p:txBody>
      </p:sp>
    </p:spTree>
    <p:extLst>
      <p:ext uri="{BB962C8B-B14F-4D97-AF65-F5344CB8AC3E}">
        <p14:creationId xmlns:p14="http://schemas.microsoft.com/office/powerpoint/2010/main" val="1594799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a:off x="874330" y="630100"/>
            <a:ext cx="7326066" cy="4292420"/>
          </a:xfrm>
          <a:prstGeom prst="rect">
            <a:avLst/>
          </a:prstGeom>
        </p:spPr>
      </p:pic>
      <p:sp>
        <p:nvSpPr>
          <p:cNvPr id="2" name="文本占位符 1"/>
          <p:cNvSpPr>
            <a:spLocks noGrp="1"/>
          </p:cNvSpPr>
          <p:nvPr>
            <p:ph type="body" sz="quarter" idx="10"/>
          </p:nvPr>
        </p:nvSpPr>
        <p:spPr>
          <a:xfrm>
            <a:off x="809798" y="217645"/>
            <a:ext cx="3672147" cy="418934"/>
          </a:xfrm>
        </p:spPr>
        <p:txBody>
          <a:bodyPr>
            <a:normAutofit/>
          </a:bodyPr>
          <a:lstStyle/>
          <a:p>
            <a:r>
              <a:rPr lang="zh-CN" altLang="en-US" sz="1800" dirty="0" smtClean="0">
                <a:latin typeface="微软雅黑" panose="020B0503020204020204" pitchFamily="34" charset="-122"/>
                <a:ea typeface="微软雅黑" panose="020B0503020204020204" pitchFamily="34" charset="-122"/>
              </a:rPr>
              <a:t>设计模式</a:t>
            </a:r>
            <a:r>
              <a:rPr lang="en-US" altLang="zh-CN" sz="1800" dirty="0" smtClean="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抽象</a:t>
            </a:r>
            <a:r>
              <a:rPr lang="zh-CN" altLang="en-US" sz="1800" dirty="0" smtClean="0">
                <a:latin typeface="微软雅黑" panose="020B0503020204020204" pitchFamily="34" charset="-122"/>
                <a:ea typeface="微软雅黑" panose="020B0503020204020204" pitchFamily="34" charset="-122"/>
              </a:rPr>
              <a:t>工厂模式</a:t>
            </a:r>
            <a:endParaRPr lang="zh-CN" altLang="en-US" sz="1800" dirty="0">
              <a:latin typeface="微软雅黑" panose="020B0503020204020204" pitchFamily="34" charset="-122"/>
              <a:ea typeface="微软雅黑" panose="020B0503020204020204" pitchFamily="34" charset="-122"/>
            </a:endParaRPr>
          </a:p>
        </p:txBody>
      </p:sp>
      <p:sp>
        <p:nvSpPr>
          <p:cNvPr id="8" name="矩形 7"/>
          <p:cNvSpPr/>
          <p:nvPr/>
        </p:nvSpPr>
        <p:spPr>
          <a:xfrm>
            <a:off x="0" y="136686"/>
            <a:ext cx="754380" cy="493414"/>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endParaRPr lang="zh-CN" altLang="en-US" sz="1350">
              <a:solidFill>
                <a:prstClr val="white"/>
              </a:solidFill>
              <a:latin typeface="等线" panose="020F0502020204030204"/>
              <a:ea typeface="等线" panose="02010600030101010101" pitchFamily="2" charset="-122"/>
            </a:endParaRPr>
          </a:p>
        </p:txBody>
      </p:sp>
      <p:sp>
        <p:nvSpPr>
          <p:cNvPr id="14" name="标题 4"/>
          <p:cNvSpPr txBox="1">
            <a:spLocks/>
          </p:cNvSpPr>
          <p:nvPr/>
        </p:nvSpPr>
        <p:spPr>
          <a:xfrm>
            <a:off x="809798" y="747385"/>
            <a:ext cx="5722620" cy="396624"/>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buFont typeface="Wingdings" panose="05000000000000000000" pitchFamily="2" charset="2"/>
              <a:buChar char="n"/>
            </a:pPr>
            <a:r>
              <a:rPr lang="en-US" altLang="zh-CN" sz="1400" b="1" dirty="0" smtClean="0">
                <a:solidFill>
                  <a:srgbClr val="ED7D31"/>
                </a:solidFill>
                <a:latin typeface="Times New Roman" panose="02020603050405020304" pitchFamily="18" charset="0"/>
                <a:ea typeface="宋体" panose="02010600030101010101" pitchFamily="2" charset="-122"/>
              </a:rPr>
              <a:t> </a:t>
            </a:r>
            <a:r>
              <a:rPr lang="en-US" altLang="zh-CN" sz="1400" b="1" dirty="0">
                <a:solidFill>
                  <a:schemeClr val="accent2"/>
                </a:solidFill>
                <a:latin typeface="Times New Roman" panose="02020603050405020304" pitchFamily="18" charset="0"/>
                <a:ea typeface="宋体" panose="02010600030101010101" pitchFamily="2" charset="-122"/>
              </a:rPr>
              <a:t>java.sql.Connection </a:t>
            </a:r>
            <a:r>
              <a:rPr lang="zh-CN" altLang="en-US" sz="1400" b="1" dirty="0">
                <a:solidFill>
                  <a:schemeClr val="accent2"/>
                </a:solidFill>
                <a:latin typeface="Times New Roman" panose="02020603050405020304" pitchFamily="18" charset="0"/>
                <a:ea typeface="宋体" panose="02010600030101010101" pitchFamily="2" charset="-122"/>
              </a:rPr>
              <a:t>接口</a:t>
            </a:r>
          </a:p>
        </p:txBody>
      </p:sp>
      <p:sp>
        <p:nvSpPr>
          <p:cNvPr id="10" name="矩形 9"/>
          <p:cNvSpPr/>
          <p:nvPr/>
        </p:nvSpPr>
        <p:spPr>
          <a:xfrm>
            <a:off x="1568969" y="1469036"/>
            <a:ext cx="1971207" cy="4946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568970" y="2803415"/>
            <a:ext cx="1971207" cy="4946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标题 4"/>
          <p:cNvSpPr txBox="1">
            <a:spLocks/>
          </p:cNvSpPr>
          <p:nvPr/>
        </p:nvSpPr>
        <p:spPr>
          <a:xfrm>
            <a:off x="0" y="1033344"/>
            <a:ext cx="3846145" cy="415449"/>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50000"/>
              </a:lnSpc>
            </a:pPr>
            <a:r>
              <a:rPr lang="en-US" altLang="zh-CN" sz="1400" b="1" dirty="0">
                <a:solidFill>
                  <a:srgbClr val="FF0000"/>
                </a:solidFill>
                <a:latin typeface="宋体" panose="02010600030101010101" pitchFamily="2" charset="-122"/>
                <a:ea typeface="宋体" panose="02010600030101010101" pitchFamily="2" charset="-122"/>
              </a:rPr>
              <a:t>m</a:t>
            </a:r>
            <a:r>
              <a:rPr lang="en-US" altLang="zh-CN" sz="1400" b="1" dirty="0" smtClean="0">
                <a:solidFill>
                  <a:srgbClr val="FF0000"/>
                </a:solidFill>
                <a:latin typeface="宋体" panose="02010600030101010101" pitchFamily="2" charset="-122"/>
                <a:ea typeface="宋体" panose="02010600030101010101" pitchFamily="2" charset="-122"/>
              </a:rPr>
              <a:t>ysql</a:t>
            </a:r>
            <a:r>
              <a:rPr lang="zh-CN" altLang="en-US" sz="1400" b="1" dirty="0" smtClean="0">
                <a:solidFill>
                  <a:srgbClr val="FF0000"/>
                </a:solidFill>
                <a:latin typeface="宋体" panose="02010600030101010101" pitchFamily="2" charset="-122"/>
                <a:ea typeface="宋体" panose="02010600030101010101" pitchFamily="2" charset="-122"/>
              </a:rPr>
              <a:t>和</a:t>
            </a:r>
            <a:r>
              <a:rPr lang="en-US" altLang="zh-CN" sz="1400" b="1" dirty="0" smtClean="0">
                <a:solidFill>
                  <a:srgbClr val="FF0000"/>
                </a:solidFill>
                <a:latin typeface="宋体" panose="02010600030101010101" pitchFamily="2" charset="-122"/>
                <a:ea typeface="宋体" panose="02010600030101010101" pitchFamily="2" charset="-122"/>
              </a:rPr>
              <a:t>oracle</a:t>
            </a:r>
            <a:r>
              <a:rPr lang="zh-CN" altLang="en-US" sz="1400" b="1" dirty="0" smtClean="0">
                <a:solidFill>
                  <a:srgbClr val="FF0000"/>
                </a:solidFill>
                <a:latin typeface="宋体" panose="02010600030101010101" pitchFamily="2" charset="-122"/>
                <a:ea typeface="宋体" panose="02010600030101010101" pitchFamily="2" charset="-122"/>
              </a:rPr>
              <a:t>两个工厂，分别生产两组套件</a:t>
            </a:r>
            <a:endParaRPr lang="zh-CN" altLang="en-US" sz="1400" dirty="0">
              <a:solidFill>
                <a:srgbClr val="FF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884453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36686"/>
            <a:ext cx="754380" cy="493414"/>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endParaRPr lang="zh-CN" altLang="en-US" sz="1350">
              <a:solidFill>
                <a:prstClr val="white"/>
              </a:solidFill>
              <a:latin typeface="等线" panose="020F0502020204030204"/>
              <a:ea typeface="等线" panose="02010600030101010101" pitchFamily="2" charset="-122"/>
            </a:endParaRPr>
          </a:p>
        </p:txBody>
      </p:sp>
      <p:sp>
        <p:nvSpPr>
          <p:cNvPr id="3" name="文本框 2"/>
          <p:cNvSpPr txBox="1"/>
          <p:nvPr/>
        </p:nvSpPr>
        <p:spPr>
          <a:xfrm>
            <a:off x="871483" y="924454"/>
            <a:ext cx="7334078" cy="106182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400" dirty="0" smtClean="0"/>
              <a:t>抽象</a:t>
            </a:r>
            <a:r>
              <a:rPr lang="zh-CN" altLang="en-US" sz="1400" dirty="0"/>
              <a:t>工厂模式是对工厂方法模式的改进，用于处理产品</a:t>
            </a:r>
            <a:r>
              <a:rPr lang="zh-CN" altLang="en-US" sz="1400" dirty="0" smtClean="0"/>
              <a:t>不只一类</a:t>
            </a:r>
            <a:r>
              <a:rPr lang="zh-CN" altLang="en-US" sz="1400" dirty="0"/>
              <a:t>的情况。抽象工厂模式除了具有工厂方法模式的优点外，最主要的优点就是可以在</a:t>
            </a:r>
            <a:r>
              <a:rPr lang="zh-CN" altLang="en-US" sz="1400" b="1" dirty="0" smtClean="0">
                <a:solidFill>
                  <a:schemeClr val="accent2"/>
                </a:solidFill>
              </a:rPr>
              <a:t>类内部</a:t>
            </a:r>
            <a:r>
              <a:rPr lang="zh-CN" altLang="en-US" sz="1400" b="1" dirty="0">
                <a:solidFill>
                  <a:schemeClr val="accent2"/>
                </a:solidFill>
              </a:rPr>
              <a:t>对产品族进行约束</a:t>
            </a:r>
            <a:r>
              <a:rPr lang="zh-CN" altLang="en-US" sz="1400" dirty="0"/>
              <a:t>。</a:t>
            </a:r>
            <a:endParaRPr lang="zh-CN" altLang="en-US" sz="1400" dirty="0">
              <a:latin typeface="-apple-system"/>
            </a:endParaRPr>
          </a:p>
          <a:p>
            <a:pPr marL="285750" indent="-285750">
              <a:lnSpc>
                <a:spcPct val="150000"/>
              </a:lnSpc>
              <a:buFont typeface="Wingdings" panose="05000000000000000000" pitchFamily="2" charset="2"/>
              <a:buChar char="Ø"/>
            </a:pPr>
            <a:r>
              <a:rPr lang="zh-CN" altLang="en-US" sz="1400" dirty="0" smtClean="0">
                <a:latin typeface="-apple-system"/>
              </a:rPr>
              <a:t>增加</a:t>
            </a:r>
            <a:r>
              <a:rPr lang="zh-CN" altLang="en-US" sz="1400" dirty="0">
                <a:latin typeface="-apple-system"/>
              </a:rPr>
              <a:t>新的产品族很方便，无须修改已有系统，符合“开闭原则”。</a:t>
            </a:r>
          </a:p>
        </p:txBody>
      </p:sp>
      <p:sp>
        <p:nvSpPr>
          <p:cNvPr id="4" name="灯片编号占位符 3"/>
          <p:cNvSpPr>
            <a:spLocks noGrp="1"/>
          </p:cNvSpPr>
          <p:nvPr>
            <p:ph type="sldNum" sz="quarter" idx="16"/>
          </p:nvPr>
        </p:nvSpPr>
        <p:spPr/>
        <p:txBody>
          <a:bodyPr/>
          <a:lstStyle/>
          <a:p>
            <a:pPr defTabSz="685800"/>
            <a:fld id="{4B9E97A7-14A0-4DB7-98A3-0C8F6502D3B1}" type="slidenum">
              <a:rPr lang="zh-CN" altLang="en-US" smtClean="0">
                <a:solidFill>
                  <a:prstClr val="black">
                    <a:tint val="75000"/>
                  </a:prstClr>
                </a:solidFill>
              </a:rPr>
              <a:pPr defTabSz="685800"/>
              <a:t>27</a:t>
            </a:fld>
            <a:endParaRPr lang="zh-CN" altLang="en-US" dirty="0">
              <a:solidFill>
                <a:prstClr val="black">
                  <a:tint val="75000"/>
                </a:prstClr>
              </a:solidFill>
            </a:endParaRPr>
          </a:p>
        </p:txBody>
      </p:sp>
      <p:sp>
        <p:nvSpPr>
          <p:cNvPr id="5" name="矩形 4"/>
          <p:cNvSpPr/>
          <p:nvPr/>
        </p:nvSpPr>
        <p:spPr>
          <a:xfrm>
            <a:off x="368155" y="944708"/>
            <a:ext cx="492443" cy="276999"/>
          </a:xfrm>
          <a:prstGeom prst="rect">
            <a:avLst/>
          </a:prstGeom>
          <a:solidFill>
            <a:srgbClr val="4ACBD6"/>
          </a:solidFill>
          <a:ln w="12700">
            <a:solidFill>
              <a:srgbClr val="4ACBD6"/>
            </a:solidFill>
          </a:ln>
        </p:spPr>
        <p:txBody>
          <a:bodyPr wrap="none">
            <a:spAutoFit/>
          </a:bodyPr>
          <a:lstStyle/>
          <a:p>
            <a:r>
              <a:rPr lang="zh-CN" altLang="en-US" sz="1200" b="1" dirty="0" smtClean="0">
                <a:latin typeface="微软雅黑" panose="020B0503020204020204" pitchFamily="34" charset="-122"/>
                <a:ea typeface="微软雅黑" panose="020B0503020204020204" pitchFamily="34" charset="-122"/>
              </a:rPr>
              <a:t>优点</a:t>
            </a:r>
            <a:endParaRPr lang="en-US" altLang="zh-CN" sz="1200" b="1" dirty="0">
              <a:latin typeface="微软雅黑" panose="020B0503020204020204" pitchFamily="34" charset="-122"/>
              <a:ea typeface="微软雅黑" panose="020B0503020204020204" pitchFamily="34" charset="-122"/>
            </a:endParaRPr>
          </a:p>
        </p:txBody>
      </p:sp>
      <p:sp>
        <p:nvSpPr>
          <p:cNvPr id="6" name="矩形 5"/>
          <p:cNvSpPr/>
          <p:nvPr/>
        </p:nvSpPr>
        <p:spPr>
          <a:xfrm>
            <a:off x="860598" y="2053651"/>
            <a:ext cx="7467427" cy="738664"/>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1400" dirty="0">
                <a:latin typeface="-apple-system"/>
              </a:rPr>
              <a:t>增加新的产品</a:t>
            </a:r>
            <a:r>
              <a:rPr lang="zh-CN" altLang="en-US" sz="1400" dirty="0"/>
              <a:t>类别</a:t>
            </a:r>
            <a:r>
              <a:rPr lang="zh-CN" altLang="en-US" sz="1400" dirty="0">
                <a:latin typeface="-apple-system"/>
              </a:rPr>
              <a:t>麻烦，需要对原有系统进行较大的修改，甚至需要修改抽象层代码，这显然会带来较大的不便，违背了“开闭原则”。</a:t>
            </a:r>
          </a:p>
        </p:txBody>
      </p:sp>
      <p:sp>
        <p:nvSpPr>
          <p:cNvPr id="9" name="矩形 8"/>
          <p:cNvSpPr/>
          <p:nvPr/>
        </p:nvSpPr>
        <p:spPr>
          <a:xfrm>
            <a:off x="375774" y="2111760"/>
            <a:ext cx="492443" cy="276999"/>
          </a:xfrm>
          <a:prstGeom prst="rect">
            <a:avLst/>
          </a:prstGeom>
          <a:solidFill>
            <a:srgbClr val="FFC000"/>
          </a:solidFill>
          <a:ln w="12700">
            <a:solidFill>
              <a:srgbClr val="FFC000"/>
            </a:solidFill>
          </a:ln>
        </p:spPr>
        <p:txBody>
          <a:bodyPr wrap="none">
            <a:spAutoFit/>
          </a:bodyPr>
          <a:lstStyle/>
          <a:p>
            <a:r>
              <a:rPr lang="zh-CN" altLang="en-US" sz="1200" b="1" dirty="0">
                <a:latin typeface="微软雅黑" panose="020B0503020204020204" pitchFamily="34" charset="-122"/>
                <a:ea typeface="微软雅黑" panose="020B0503020204020204" pitchFamily="34" charset="-122"/>
              </a:rPr>
              <a:t>缺点</a:t>
            </a:r>
            <a:endParaRPr lang="en-US" altLang="zh-CN" sz="1200" b="1" dirty="0">
              <a:latin typeface="微软雅黑" panose="020B0503020204020204" pitchFamily="34" charset="-122"/>
              <a:ea typeface="微软雅黑" panose="020B0503020204020204" pitchFamily="34" charset="-122"/>
            </a:endParaRPr>
          </a:p>
        </p:txBody>
      </p:sp>
      <p:cxnSp>
        <p:nvCxnSpPr>
          <p:cNvPr id="10" name="直接连接符 9"/>
          <p:cNvCxnSpPr/>
          <p:nvPr/>
        </p:nvCxnSpPr>
        <p:spPr>
          <a:xfrm flipH="1">
            <a:off x="860598" y="947565"/>
            <a:ext cx="5832000" cy="0"/>
          </a:xfrm>
          <a:prstGeom prst="line">
            <a:avLst/>
          </a:prstGeom>
          <a:ln w="19050">
            <a:solidFill>
              <a:srgbClr val="4ACBD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71483" y="2115822"/>
            <a:ext cx="5832000"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501279" y="2943704"/>
            <a:ext cx="7704282" cy="738664"/>
          </a:xfrm>
          <a:prstGeom prst="rect">
            <a:avLst/>
          </a:prstGeom>
          <a:ln>
            <a:solidFill>
              <a:schemeClr val="accent6">
                <a:lumMod val="75000"/>
              </a:schemeClr>
            </a:solidFill>
          </a:ln>
        </p:spPr>
        <p:txBody>
          <a:bodyPr wrap="square">
            <a:spAutoFit/>
          </a:bodyPr>
          <a:lstStyle/>
          <a:p>
            <a:pPr marL="342900" indent="-342900">
              <a:lnSpc>
                <a:spcPct val="150000"/>
              </a:lnSpc>
              <a:buFont typeface="+mj-ea"/>
              <a:buAutoNum type="circleNumDbPlain"/>
            </a:pPr>
            <a:r>
              <a:rPr lang="zh-CN" altLang="en-US" sz="1400" b="1" dirty="0" smtClean="0">
                <a:latin typeface="宋体" panose="02010600030101010101" pitchFamily="2" charset="-122"/>
                <a:ea typeface="宋体" panose="02010600030101010101" pitchFamily="2" charset="-122"/>
              </a:rPr>
              <a:t>属于</a:t>
            </a:r>
            <a:r>
              <a:rPr lang="zh-CN" altLang="en-US" sz="1400" b="1" dirty="0">
                <a:latin typeface="宋体" panose="02010600030101010101" pitchFamily="2" charset="-122"/>
                <a:ea typeface="宋体" panose="02010600030101010101" pitchFamily="2" charset="-122"/>
              </a:rPr>
              <a:t>同一个产品族的产品将在一起使用，这一约束必须在系统的设计中体现出来。</a:t>
            </a:r>
            <a:endParaRPr lang="en-US" altLang="zh-CN" sz="1400" b="1" dirty="0">
              <a:latin typeface="宋体" panose="02010600030101010101" pitchFamily="2" charset="-122"/>
              <a:ea typeface="宋体" panose="02010600030101010101" pitchFamily="2" charset="-122"/>
            </a:endParaRPr>
          </a:p>
          <a:p>
            <a:pPr marL="342900" indent="-342900">
              <a:lnSpc>
                <a:spcPct val="150000"/>
              </a:lnSpc>
              <a:buFont typeface="+mj-ea"/>
              <a:buAutoNum type="circleNumDbPlain"/>
            </a:pPr>
            <a:r>
              <a:rPr lang="zh-CN" altLang="en-US" sz="1400" b="1" dirty="0" smtClean="0">
                <a:latin typeface="宋体" panose="02010600030101010101" pitchFamily="2" charset="-122"/>
                <a:ea typeface="宋体" panose="02010600030101010101" pitchFamily="2" charset="-122"/>
              </a:rPr>
              <a:t>产品</a:t>
            </a:r>
            <a:r>
              <a:rPr lang="zh-CN" altLang="en-US" sz="1400" b="1" dirty="0">
                <a:latin typeface="宋体" panose="02010600030101010101" pitchFamily="2" charset="-122"/>
                <a:ea typeface="宋体" panose="02010600030101010101" pitchFamily="2" charset="-122"/>
              </a:rPr>
              <a:t>类别稳定，设计完成之后，不会向系统中增加新的产品类别或者删除已有的产品类别。</a:t>
            </a:r>
          </a:p>
        </p:txBody>
      </p:sp>
      <p:sp>
        <p:nvSpPr>
          <p:cNvPr id="13" name="文本占位符 1"/>
          <p:cNvSpPr>
            <a:spLocks noGrp="1"/>
          </p:cNvSpPr>
          <p:nvPr>
            <p:ph type="body" sz="quarter" idx="10"/>
          </p:nvPr>
        </p:nvSpPr>
        <p:spPr>
          <a:xfrm>
            <a:off x="809798" y="217645"/>
            <a:ext cx="3672147" cy="418934"/>
          </a:xfrm>
        </p:spPr>
        <p:txBody>
          <a:bodyPr>
            <a:normAutofit/>
          </a:bodyPr>
          <a:lstStyle/>
          <a:p>
            <a:r>
              <a:rPr lang="zh-CN" altLang="en-US" sz="1800" dirty="0" smtClean="0">
                <a:latin typeface="微软雅黑" panose="020B0503020204020204" pitchFamily="34" charset="-122"/>
                <a:ea typeface="微软雅黑" panose="020B0503020204020204" pitchFamily="34" charset="-122"/>
              </a:rPr>
              <a:t>设计模式</a:t>
            </a:r>
            <a:r>
              <a:rPr lang="en-US" altLang="zh-CN" sz="1800" dirty="0" smtClean="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抽象</a:t>
            </a:r>
            <a:r>
              <a:rPr lang="zh-CN" altLang="en-US" sz="1800" dirty="0" smtClean="0">
                <a:latin typeface="微软雅黑" panose="020B0503020204020204" pitchFamily="34" charset="-122"/>
                <a:ea typeface="微软雅黑" panose="020B0503020204020204" pitchFamily="34" charset="-122"/>
              </a:rPr>
              <a:t>工厂模式</a:t>
            </a:r>
            <a:endParaRPr lang="zh-CN" altLang="en-US" sz="1800" dirty="0">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a:xfrm>
            <a:off x="860598" y="3968702"/>
            <a:ext cx="7400349" cy="331377"/>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1600" b="1" dirty="0" smtClean="0"/>
              <a:t>“开闭原则”的倾斜性：增加新的产品族很方便，但是增加新的产品类别很麻烦。</a:t>
            </a:r>
            <a:endParaRPr lang="en-US" altLang="zh-CN" sz="1600" b="1" dirty="0" smtClean="0"/>
          </a:p>
        </p:txBody>
      </p:sp>
    </p:spTree>
    <p:extLst>
      <p:ext uri="{BB962C8B-B14F-4D97-AF65-F5344CB8AC3E}">
        <p14:creationId xmlns:p14="http://schemas.microsoft.com/office/powerpoint/2010/main" val="2361587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09798" y="217645"/>
            <a:ext cx="3672147" cy="418934"/>
          </a:xfrm>
        </p:spPr>
        <p:txBody>
          <a:bodyPr>
            <a:normAutofit/>
          </a:bodyPr>
          <a:lstStyle/>
          <a:p>
            <a:r>
              <a:rPr lang="zh-CN" altLang="en-US" sz="1800" dirty="0" smtClean="0">
                <a:latin typeface="微软雅黑" panose="020B0503020204020204" pitchFamily="34" charset="-122"/>
                <a:ea typeface="微软雅黑" panose="020B0503020204020204" pitchFamily="34" charset="-122"/>
              </a:rPr>
              <a:t>设计模式</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单例模式</a:t>
            </a:r>
            <a:endParaRPr lang="zh-CN" altLang="en-US" sz="1800" dirty="0">
              <a:latin typeface="微软雅黑" panose="020B0503020204020204" pitchFamily="34" charset="-122"/>
              <a:ea typeface="微软雅黑" panose="020B0503020204020204" pitchFamily="34" charset="-122"/>
            </a:endParaRPr>
          </a:p>
        </p:txBody>
      </p:sp>
      <p:sp>
        <p:nvSpPr>
          <p:cNvPr id="8" name="矩形 7"/>
          <p:cNvSpPr/>
          <p:nvPr/>
        </p:nvSpPr>
        <p:spPr>
          <a:xfrm>
            <a:off x="0" y="136686"/>
            <a:ext cx="754380" cy="493414"/>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endParaRPr lang="zh-CN" altLang="en-US" sz="1350">
              <a:solidFill>
                <a:prstClr val="white"/>
              </a:solidFill>
              <a:latin typeface="等线" panose="020F0502020204030204"/>
              <a:ea typeface="等线" panose="02010600030101010101" pitchFamily="2" charset="-122"/>
            </a:endParaRPr>
          </a:p>
        </p:txBody>
      </p:sp>
      <p:sp>
        <p:nvSpPr>
          <p:cNvPr id="14" name="标题 4"/>
          <p:cNvSpPr txBox="1">
            <a:spLocks/>
          </p:cNvSpPr>
          <p:nvPr/>
        </p:nvSpPr>
        <p:spPr>
          <a:xfrm>
            <a:off x="809798" y="747385"/>
            <a:ext cx="5722620" cy="396624"/>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buFont typeface="Wingdings" panose="05000000000000000000" pitchFamily="2" charset="2"/>
              <a:buChar char="n"/>
            </a:pPr>
            <a:r>
              <a:rPr lang="zh-CN" altLang="en-US" sz="1400" b="1" dirty="0" smtClean="0">
                <a:solidFill>
                  <a:srgbClr val="4ACBD6"/>
                </a:solidFill>
                <a:latin typeface="微软雅黑" panose="020B0503020204020204" pitchFamily="34" charset="-122"/>
                <a:ea typeface="微软雅黑" panose="020B0503020204020204" pitchFamily="34" charset="-122"/>
              </a:rPr>
              <a:t>单例模式</a:t>
            </a:r>
            <a:endParaRPr lang="zh-CN" altLang="en-US" sz="1400" b="1" dirty="0">
              <a:solidFill>
                <a:srgbClr val="4ACBD6"/>
              </a:solidFill>
              <a:latin typeface="微软雅黑" panose="020B0503020204020204" pitchFamily="34" charset="-122"/>
              <a:ea typeface="微软雅黑" panose="020B0503020204020204" pitchFamily="34" charset="-122"/>
            </a:endParaRPr>
          </a:p>
        </p:txBody>
      </p:sp>
      <p:sp>
        <p:nvSpPr>
          <p:cNvPr id="24" name="标题 4"/>
          <p:cNvSpPr txBox="1">
            <a:spLocks/>
          </p:cNvSpPr>
          <p:nvPr/>
        </p:nvSpPr>
        <p:spPr>
          <a:xfrm>
            <a:off x="1082118" y="1040599"/>
            <a:ext cx="6720261" cy="510273"/>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50000"/>
              </a:lnSpc>
            </a:pPr>
            <a:r>
              <a:rPr lang="zh-CN" altLang="en-US" sz="1600" b="1" dirty="0">
                <a:latin typeface="宋体" panose="02010600030101010101" pitchFamily="2" charset="-122"/>
                <a:ea typeface="宋体" panose="02010600030101010101" pitchFamily="2" charset="-122"/>
              </a:rPr>
              <a:t>确保某一个类只有一个实例，而且自行实例化并向整个系统</a:t>
            </a:r>
            <a:r>
              <a:rPr lang="zh-CN" altLang="en-US" sz="1600" b="1" dirty="0" smtClean="0">
                <a:latin typeface="宋体" panose="02010600030101010101" pitchFamily="2" charset="-122"/>
                <a:ea typeface="宋体" panose="02010600030101010101" pitchFamily="2" charset="-122"/>
              </a:rPr>
              <a:t>提供这个</a:t>
            </a:r>
            <a:r>
              <a:rPr lang="zh-CN" altLang="en-US" sz="1600" b="1" dirty="0">
                <a:latin typeface="宋体" panose="02010600030101010101" pitchFamily="2" charset="-122"/>
                <a:ea typeface="宋体" panose="02010600030101010101" pitchFamily="2" charset="-122"/>
              </a:rPr>
              <a:t>实例，这个类称为单例类，它提供全局访问的方法。</a:t>
            </a:r>
            <a:endParaRPr lang="zh-CN" altLang="en-US" sz="1600" dirty="0">
              <a:latin typeface="宋体" panose="02010600030101010101" pitchFamily="2" charset="-122"/>
              <a:ea typeface="宋体" panose="02010600030101010101" pitchFamily="2" charset="-122"/>
            </a:endParaRPr>
          </a:p>
        </p:txBody>
      </p:sp>
      <p:pic>
        <p:nvPicPr>
          <p:cNvPr id="11" name="图片 10"/>
          <p:cNvPicPr>
            <a:picLocks noChangeAspect="1"/>
          </p:cNvPicPr>
          <p:nvPr/>
        </p:nvPicPr>
        <p:blipFill>
          <a:blip r:embed="rId3"/>
          <a:stretch>
            <a:fillRect/>
          </a:stretch>
        </p:blipFill>
        <p:spPr>
          <a:xfrm>
            <a:off x="754380" y="1741600"/>
            <a:ext cx="3619479" cy="1709990"/>
          </a:xfrm>
          <a:prstGeom prst="rect">
            <a:avLst/>
          </a:prstGeom>
        </p:spPr>
      </p:pic>
      <p:sp>
        <p:nvSpPr>
          <p:cNvPr id="12" name="矩形 11"/>
          <p:cNvSpPr/>
          <p:nvPr/>
        </p:nvSpPr>
        <p:spPr>
          <a:xfrm>
            <a:off x="634126" y="3458069"/>
            <a:ext cx="3480673" cy="830997"/>
          </a:xfrm>
          <a:prstGeom prst="rect">
            <a:avLst/>
          </a:prstGeom>
        </p:spPr>
        <p:txBody>
          <a:bodyPr wrap="square">
            <a:spAutoFit/>
          </a:bodyPr>
          <a:lstStyle/>
          <a:p>
            <a:pPr>
              <a:lnSpc>
                <a:spcPct val="150000"/>
              </a:lnSpc>
            </a:pPr>
            <a:r>
              <a:rPr lang="zh-CN" altLang="en-US" sz="1600" b="1" i="0" dirty="0" smtClean="0">
                <a:solidFill>
                  <a:srgbClr val="4D4D4D"/>
                </a:solidFill>
                <a:effectLst/>
                <a:latin typeface="宋体" panose="02010600030101010101" pitchFamily="2" charset="-122"/>
                <a:ea typeface="宋体" panose="02010600030101010101" pitchFamily="2" charset="-122"/>
              </a:rPr>
              <a:t> </a:t>
            </a:r>
            <a:r>
              <a:rPr lang="en-US" altLang="zh-CN" sz="1600" b="1" i="0" dirty="0" smtClean="0">
                <a:solidFill>
                  <a:srgbClr val="4D4D4D"/>
                </a:solidFill>
                <a:effectLst/>
                <a:latin typeface="宋体" panose="02010600030101010101" pitchFamily="2" charset="-122"/>
                <a:ea typeface="宋体" panose="02010600030101010101" pitchFamily="2" charset="-122"/>
              </a:rPr>
              <a:t>(1) </a:t>
            </a:r>
            <a:r>
              <a:rPr lang="zh-CN" altLang="en-US" sz="1600" b="1" i="0" dirty="0" smtClean="0">
                <a:solidFill>
                  <a:srgbClr val="4D4D4D"/>
                </a:solidFill>
                <a:effectLst/>
                <a:latin typeface="宋体" panose="02010600030101010101" pitchFamily="2" charset="-122"/>
                <a:ea typeface="宋体" panose="02010600030101010101" pitchFamily="2" charset="-122"/>
              </a:rPr>
              <a:t>隐藏（私有化）构造函数。</a:t>
            </a:r>
          </a:p>
          <a:p>
            <a:pPr>
              <a:lnSpc>
                <a:spcPct val="150000"/>
              </a:lnSpc>
            </a:pPr>
            <a:r>
              <a:rPr lang="zh-CN" altLang="en-US" sz="1600" b="1" i="0" dirty="0" smtClean="0">
                <a:solidFill>
                  <a:srgbClr val="4D4D4D"/>
                </a:solidFill>
                <a:effectLst/>
                <a:latin typeface="宋体" panose="02010600030101010101" pitchFamily="2" charset="-122"/>
                <a:ea typeface="宋体" panose="02010600030101010101" pitchFamily="2" charset="-122"/>
              </a:rPr>
              <a:t> </a:t>
            </a:r>
            <a:r>
              <a:rPr lang="en-US" altLang="zh-CN" sz="1600" b="1" i="0" dirty="0" smtClean="0">
                <a:solidFill>
                  <a:srgbClr val="4D4D4D"/>
                </a:solidFill>
                <a:effectLst/>
                <a:latin typeface="宋体" panose="02010600030101010101" pitchFamily="2" charset="-122"/>
                <a:ea typeface="宋体" panose="02010600030101010101" pitchFamily="2" charset="-122"/>
              </a:rPr>
              <a:t>(2)</a:t>
            </a:r>
            <a:r>
              <a:rPr lang="zh-CN" altLang="en-US" sz="1600" b="1" i="0" dirty="0" smtClean="0">
                <a:solidFill>
                  <a:srgbClr val="4D4D4D"/>
                </a:solidFill>
                <a:effectLst/>
                <a:latin typeface="宋体" panose="02010600030101010101" pitchFamily="2" charset="-122"/>
                <a:ea typeface="宋体" panose="02010600030101010101" pitchFamily="2" charset="-122"/>
              </a:rPr>
              <a:t> </a:t>
            </a:r>
            <a:r>
              <a:rPr lang="zh-CN" altLang="en-US" sz="1600" b="1" dirty="0" smtClean="0">
                <a:solidFill>
                  <a:srgbClr val="4D4D4D"/>
                </a:solidFill>
                <a:latin typeface="宋体" panose="02010600030101010101" pitchFamily="2" charset="-122"/>
                <a:ea typeface="宋体" panose="02010600030101010101" pitchFamily="2" charset="-122"/>
              </a:rPr>
              <a:t>获取同一静态实例的静态函数。</a:t>
            </a:r>
            <a:endParaRPr lang="zh-CN" altLang="en-US" sz="1600" b="1" i="0" dirty="0">
              <a:solidFill>
                <a:srgbClr val="4D4D4D"/>
              </a:solidFill>
              <a:effectLst/>
              <a:latin typeface="宋体" panose="02010600030101010101" pitchFamily="2" charset="-122"/>
              <a:ea typeface="宋体" panose="02010600030101010101" pitchFamily="2" charset="-122"/>
            </a:endParaRPr>
          </a:p>
        </p:txBody>
      </p:sp>
      <p:sp>
        <p:nvSpPr>
          <p:cNvPr id="13" name="矩形 12"/>
          <p:cNvSpPr/>
          <p:nvPr/>
        </p:nvSpPr>
        <p:spPr>
          <a:xfrm>
            <a:off x="1803855" y="1960792"/>
            <a:ext cx="6912925" cy="2616101"/>
          </a:xfrm>
          <a:prstGeom prst="rect">
            <a:avLst/>
          </a:prstGeom>
          <a:solidFill>
            <a:schemeClr val="bg1"/>
          </a:solidFill>
          <a:ln>
            <a:solidFill>
              <a:schemeClr val="tx1"/>
            </a:solidFill>
          </a:ln>
        </p:spPr>
        <p:txBody>
          <a:bodyPr wrap="square">
            <a:spAutoFit/>
          </a:bodyPr>
          <a:lstStyle/>
          <a:p>
            <a:r>
              <a:rPr lang="zh-CN" altLang="en-US" sz="1600" b="0" i="0" dirty="0" smtClean="0">
                <a:solidFill>
                  <a:srgbClr val="A626A4"/>
                </a:solidFill>
                <a:effectLst/>
                <a:latin typeface="Source Code Pro"/>
              </a:rPr>
              <a:t>静态内部类的实现方式：</a:t>
            </a:r>
            <a:r>
              <a:rPr lang="en-US" altLang="zh-CN" sz="1600" b="0" i="0" dirty="0" smtClean="0">
                <a:solidFill>
                  <a:srgbClr val="A626A4"/>
                </a:solidFill>
                <a:effectLst/>
                <a:latin typeface="Source Code Pro"/>
              </a:rPr>
              <a:t/>
            </a:r>
            <a:br>
              <a:rPr lang="en-US" altLang="zh-CN" sz="1600" b="0" i="0" dirty="0" smtClean="0">
                <a:solidFill>
                  <a:srgbClr val="A626A4"/>
                </a:solidFill>
                <a:effectLst/>
                <a:latin typeface="Source Code Pro"/>
              </a:rPr>
            </a:br>
            <a:r>
              <a:rPr lang="en-US" altLang="zh-CN" sz="1600" b="0" i="0" dirty="0" smtClean="0">
                <a:solidFill>
                  <a:srgbClr val="A626A4"/>
                </a:solidFill>
                <a:effectLst/>
                <a:latin typeface="Source Code Pro"/>
              </a:rPr>
              <a:t>class</a:t>
            </a:r>
            <a:r>
              <a:rPr lang="en-US" altLang="zh-CN" sz="1600" b="0" i="0" dirty="0" smtClean="0">
                <a:solidFill>
                  <a:srgbClr val="383A42"/>
                </a:solidFill>
                <a:effectLst/>
                <a:latin typeface="Source Code Pro"/>
              </a:rPr>
              <a:t> </a:t>
            </a:r>
            <a:r>
              <a:rPr lang="en-US" altLang="zh-CN" sz="1600" b="0" i="0" dirty="0" smtClean="0">
                <a:solidFill>
                  <a:srgbClr val="C18401"/>
                </a:solidFill>
                <a:effectLst/>
                <a:latin typeface="Source Code Pro"/>
              </a:rPr>
              <a:t>Singleton</a:t>
            </a:r>
            <a:r>
              <a:rPr lang="en-US" altLang="zh-CN" sz="1600" b="0" i="0" dirty="0" smtClean="0">
                <a:solidFill>
                  <a:srgbClr val="383A42"/>
                </a:solidFill>
                <a:effectLst/>
                <a:latin typeface="Source Code Pro"/>
              </a:rPr>
              <a:t> {</a:t>
            </a:r>
          </a:p>
          <a:p>
            <a:r>
              <a:rPr lang="en-US" altLang="zh-CN" sz="1600" dirty="0">
                <a:solidFill>
                  <a:srgbClr val="A626A4"/>
                </a:solidFill>
                <a:latin typeface="Source Code Pro"/>
              </a:rPr>
              <a:t> </a:t>
            </a:r>
            <a:r>
              <a:rPr lang="en-US" altLang="zh-CN" sz="1600" dirty="0" smtClean="0">
                <a:solidFill>
                  <a:srgbClr val="A626A4"/>
                </a:solidFill>
                <a:latin typeface="Source Code Pro"/>
              </a:rPr>
              <a:t>   </a:t>
            </a:r>
            <a:r>
              <a:rPr lang="en-US" altLang="zh-CN" sz="1600" b="0" i="0" dirty="0" smtClean="0">
                <a:solidFill>
                  <a:srgbClr val="A626A4"/>
                </a:solidFill>
                <a:effectLst/>
                <a:latin typeface="Source Code Pro"/>
              </a:rPr>
              <a:t>private</a:t>
            </a:r>
            <a:r>
              <a:rPr lang="en-US" altLang="zh-CN" sz="1600" b="0" i="0" dirty="0" smtClean="0">
                <a:solidFill>
                  <a:srgbClr val="383A42"/>
                </a:solidFill>
                <a:effectLst/>
                <a:latin typeface="Source Code Pro"/>
              </a:rPr>
              <a:t> </a:t>
            </a:r>
            <a:r>
              <a:rPr lang="en-US" altLang="zh-CN" sz="1600" b="0" i="0" dirty="0" smtClean="0">
                <a:solidFill>
                  <a:srgbClr val="4078F2"/>
                </a:solidFill>
                <a:effectLst/>
                <a:latin typeface="Source Code Pro"/>
              </a:rPr>
              <a:t>Singleton</a:t>
            </a:r>
            <a:r>
              <a:rPr lang="en-US" altLang="zh-CN" sz="1600" b="0" i="0" dirty="0" smtClean="0">
                <a:solidFill>
                  <a:srgbClr val="383A42"/>
                </a:solidFill>
                <a:effectLst/>
                <a:latin typeface="Source Code Pro"/>
              </a:rPr>
              <a:t>() {}</a:t>
            </a:r>
          </a:p>
          <a:p>
            <a:r>
              <a:rPr lang="en-US" altLang="zh-CN" sz="1600" b="0" i="0" dirty="0" smtClean="0">
                <a:solidFill>
                  <a:srgbClr val="A626A4"/>
                </a:solidFill>
                <a:effectLst/>
                <a:latin typeface="Source Code Pro"/>
              </a:rPr>
              <a:t>    private</a:t>
            </a:r>
            <a:r>
              <a:rPr lang="en-US" altLang="zh-CN" sz="1600" b="0" i="0" dirty="0" smtClean="0">
                <a:solidFill>
                  <a:srgbClr val="383A42"/>
                </a:solidFill>
                <a:effectLst/>
                <a:latin typeface="Source Code Pro"/>
              </a:rPr>
              <a:t> </a:t>
            </a:r>
            <a:r>
              <a:rPr lang="en-US" altLang="zh-CN" sz="1600" b="0" i="0" dirty="0" smtClean="0">
                <a:solidFill>
                  <a:srgbClr val="A626A4"/>
                </a:solidFill>
                <a:effectLst/>
                <a:latin typeface="Source Code Pro"/>
              </a:rPr>
              <a:t>static</a:t>
            </a:r>
            <a:r>
              <a:rPr lang="en-US" altLang="zh-CN" sz="1600" b="0" i="0" dirty="0" smtClean="0">
                <a:solidFill>
                  <a:srgbClr val="383A42"/>
                </a:solidFill>
                <a:effectLst/>
                <a:latin typeface="Source Code Pro"/>
              </a:rPr>
              <a:t> </a:t>
            </a:r>
            <a:r>
              <a:rPr lang="en-US" altLang="zh-CN" sz="1600" b="0" i="0" dirty="0" smtClean="0">
                <a:solidFill>
                  <a:srgbClr val="A626A4"/>
                </a:solidFill>
                <a:effectLst/>
                <a:latin typeface="Source Code Pro"/>
              </a:rPr>
              <a:t>class</a:t>
            </a:r>
            <a:r>
              <a:rPr lang="en-US" altLang="zh-CN" sz="1600" b="0" i="0" dirty="0" smtClean="0">
                <a:solidFill>
                  <a:srgbClr val="383A42"/>
                </a:solidFill>
                <a:effectLst/>
                <a:latin typeface="Source Code Pro"/>
              </a:rPr>
              <a:t> </a:t>
            </a:r>
            <a:r>
              <a:rPr lang="en-US" altLang="zh-CN" sz="1600" b="0" i="0" dirty="0" smtClean="0">
                <a:solidFill>
                  <a:srgbClr val="C18401"/>
                </a:solidFill>
                <a:effectLst/>
                <a:latin typeface="Source Code Pro"/>
              </a:rPr>
              <a:t>HolderClass</a:t>
            </a:r>
            <a:r>
              <a:rPr lang="en-US" altLang="zh-CN" sz="1600" b="0" i="0" dirty="0" smtClean="0">
                <a:solidFill>
                  <a:srgbClr val="383A42"/>
                </a:solidFill>
                <a:effectLst/>
                <a:latin typeface="Source Code Pro"/>
              </a:rPr>
              <a:t> {</a:t>
            </a:r>
          </a:p>
          <a:p>
            <a:r>
              <a:rPr lang="en-US" altLang="zh-CN" sz="1600" b="0" i="0" dirty="0" smtClean="0">
                <a:solidFill>
                  <a:srgbClr val="A626A4"/>
                </a:solidFill>
                <a:effectLst/>
                <a:latin typeface="Source Code Pro"/>
              </a:rPr>
              <a:t>        private</a:t>
            </a:r>
            <a:r>
              <a:rPr lang="en-US" altLang="zh-CN" sz="1600" b="0" i="0" dirty="0" smtClean="0">
                <a:solidFill>
                  <a:srgbClr val="383A42"/>
                </a:solidFill>
                <a:effectLst/>
                <a:latin typeface="Source Code Pro"/>
              </a:rPr>
              <a:t> </a:t>
            </a:r>
            <a:r>
              <a:rPr lang="en-US" altLang="zh-CN" sz="1600" b="0" i="0" dirty="0" smtClean="0">
                <a:solidFill>
                  <a:srgbClr val="A626A4"/>
                </a:solidFill>
                <a:effectLst/>
                <a:latin typeface="Source Code Pro"/>
              </a:rPr>
              <a:t>final</a:t>
            </a:r>
            <a:r>
              <a:rPr lang="en-US" altLang="zh-CN" sz="1600" b="0" i="0" dirty="0" smtClean="0">
                <a:solidFill>
                  <a:srgbClr val="383A42"/>
                </a:solidFill>
                <a:effectLst/>
                <a:latin typeface="Source Code Pro"/>
              </a:rPr>
              <a:t> </a:t>
            </a:r>
            <a:r>
              <a:rPr lang="en-US" altLang="zh-CN" sz="1600" b="0" i="0" dirty="0" smtClean="0">
                <a:solidFill>
                  <a:srgbClr val="A626A4"/>
                </a:solidFill>
                <a:effectLst/>
                <a:latin typeface="Source Code Pro"/>
              </a:rPr>
              <a:t>static</a:t>
            </a:r>
            <a:r>
              <a:rPr lang="en-US" altLang="zh-CN" sz="1600" b="0" i="0" dirty="0" smtClean="0">
                <a:solidFill>
                  <a:srgbClr val="383A42"/>
                </a:solidFill>
                <a:effectLst/>
                <a:latin typeface="Source Code Pro"/>
              </a:rPr>
              <a:t> Singleton instance = </a:t>
            </a:r>
            <a:r>
              <a:rPr lang="en-US" altLang="zh-CN" sz="1600" b="0" i="0" dirty="0" smtClean="0">
                <a:solidFill>
                  <a:srgbClr val="A626A4"/>
                </a:solidFill>
                <a:effectLst/>
                <a:latin typeface="Source Code Pro"/>
              </a:rPr>
              <a:t>new</a:t>
            </a:r>
            <a:r>
              <a:rPr lang="en-US" altLang="zh-CN" sz="1600" b="0" i="0" dirty="0" smtClean="0">
                <a:solidFill>
                  <a:srgbClr val="383A42"/>
                </a:solidFill>
                <a:effectLst/>
                <a:latin typeface="Source Code Pro"/>
              </a:rPr>
              <a:t> Singleton();</a:t>
            </a:r>
          </a:p>
          <a:p>
            <a:r>
              <a:rPr lang="en-US" altLang="zh-CN" sz="1600" b="0" i="0" dirty="0" smtClean="0">
                <a:solidFill>
                  <a:srgbClr val="383A42"/>
                </a:solidFill>
                <a:effectLst/>
                <a:latin typeface="Source Code Pro"/>
              </a:rPr>
              <a:t>    }</a:t>
            </a:r>
          </a:p>
          <a:p>
            <a:r>
              <a:rPr lang="en-US" altLang="zh-CN" sz="1600" b="0" i="0" dirty="0" smtClean="0">
                <a:solidFill>
                  <a:srgbClr val="A626A4"/>
                </a:solidFill>
                <a:effectLst/>
                <a:latin typeface="Source Code Pro"/>
              </a:rPr>
              <a:t>    public</a:t>
            </a:r>
            <a:r>
              <a:rPr lang="en-US" altLang="zh-CN" sz="1600" b="0" i="0" dirty="0" smtClean="0">
                <a:solidFill>
                  <a:srgbClr val="383A42"/>
                </a:solidFill>
                <a:effectLst/>
                <a:latin typeface="Source Code Pro"/>
              </a:rPr>
              <a:t> </a:t>
            </a:r>
            <a:r>
              <a:rPr lang="en-US" altLang="zh-CN" sz="1600" b="0" i="0" dirty="0" smtClean="0">
                <a:solidFill>
                  <a:srgbClr val="A626A4"/>
                </a:solidFill>
                <a:effectLst/>
                <a:latin typeface="Source Code Pro"/>
              </a:rPr>
              <a:t>static</a:t>
            </a:r>
            <a:r>
              <a:rPr lang="en-US" altLang="zh-CN" sz="1600" b="0" i="0" dirty="0" smtClean="0">
                <a:solidFill>
                  <a:srgbClr val="383A42"/>
                </a:solidFill>
                <a:effectLst/>
                <a:latin typeface="Source Code Pro"/>
              </a:rPr>
              <a:t> Singleton </a:t>
            </a:r>
            <a:r>
              <a:rPr lang="en-US" altLang="zh-CN" sz="1600" b="0" i="0" dirty="0" smtClean="0">
                <a:solidFill>
                  <a:srgbClr val="4078F2"/>
                </a:solidFill>
                <a:effectLst/>
                <a:latin typeface="Source Code Pro"/>
              </a:rPr>
              <a:t>getInstance</a:t>
            </a:r>
            <a:r>
              <a:rPr lang="en-US" altLang="zh-CN" sz="1600" b="0" i="0" dirty="0" smtClean="0">
                <a:solidFill>
                  <a:srgbClr val="383A42"/>
                </a:solidFill>
                <a:effectLst/>
                <a:latin typeface="Source Code Pro"/>
              </a:rPr>
              <a:t>() {</a:t>
            </a:r>
          </a:p>
          <a:p>
            <a:r>
              <a:rPr lang="en-US" altLang="zh-CN" sz="1600" b="0" i="0" dirty="0" smtClean="0">
                <a:solidFill>
                  <a:srgbClr val="A626A4"/>
                </a:solidFill>
                <a:effectLst/>
                <a:latin typeface="Source Code Pro"/>
              </a:rPr>
              <a:t>        return</a:t>
            </a:r>
            <a:r>
              <a:rPr lang="en-US" altLang="zh-CN" sz="1600" b="0" i="0" dirty="0" smtClean="0">
                <a:solidFill>
                  <a:srgbClr val="383A42"/>
                </a:solidFill>
                <a:effectLst/>
                <a:latin typeface="Source Code Pro"/>
              </a:rPr>
              <a:t> HolderClass.instance;</a:t>
            </a:r>
          </a:p>
          <a:p>
            <a:r>
              <a:rPr lang="en-US" altLang="zh-CN" sz="1600" b="0" i="0" dirty="0" smtClean="0">
                <a:solidFill>
                  <a:srgbClr val="383A42"/>
                </a:solidFill>
                <a:effectLst/>
                <a:latin typeface="Source Code Pro"/>
              </a:rPr>
              <a:t>    }</a:t>
            </a:r>
          </a:p>
          <a:p>
            <a:r>
              <a:rPr lang="en-US" altLang="zh-CN" sz="1600" b="0" i="0" dirty="0" smtClean="0">
                <a:solidFill>
                  <a:srgbClr val="383A42"/>
                </a:solidFill>
                <a:effectLst/>
                <a:latin typeface="Source Code Pro"/>
              </a:rPr>
              <a:t>}</a:t>
            </a:r>
            <a:endParaRPr lang="en-US" altLang="zh-CN" sz="1600" b="0" i="0" dirty="0">
              <a:solidFill>
                <a:srgbClr val="383A42"/>
              </a:solidFill>
              <a:effectLst/>
              <a:latin typeface="Source Code Pro"/>
            </a:endParaRPr>
          </a:p>
        </p:txBody>
      </p:sp>
    </p:spTree>
    <p:extLst>
      <p:ext uri="{BB962C8B-B14F-4D97-AF65-F5344CB8AC3E}">
        <p14:creationId xmlns:p14="http://schemas.microsoft.com/office/powerpoint/2010/main" val="1362052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stretch>
            <a:fillRect/>
          </a:stretch>
        </p:blipFill>
        <p:spPr>
          <a:xfrm>
            <a:off x="4384622" y="217645"/>
            <a:ext cx="4272197" cy="4970190"/>
          </a:xfrm>
          <a:prstGeom prst="rect">
            <a:avLst/>
          </a:prstGeom>
        </p:spPr>
      </p:pic>
      <p:sp>
        <p:nvSpPr>
          <p:cNvPr id="2" name="文本占位符 1"/>
          <p:cNvSpPr>
            <a:spLocks noGrp="1"/>
          </p:cNvSpPr>
          <p:nvPr>
            <p:ph type="body" sz="quarter" idx="10"/>
          </p:nvPr>
        </p:nvSpPr>
        <p:spPr>
          <a:xfrm>
            <a:off x="809798" y="217645"/>
            <a:ext cx="3672147" cy="418934"/>
          </a:xfrm>
        </p:spPr>
        <p:txBody>
          <a:bodyPr>
            <a:normAutofit/>
          </a:bodyPr>
          <a:lstStyle/>
          <a:p>
            <a:r>
              <a:rPr lang="zh-CN" altLang="en-US" sz="1800" dirty="0" smtClean="0">
                <a:latin typeface="微软雅黑" panose="020B0503020204020204" pitchFamily="34" charset="-122"/>
                <a:ea typeface="微软雅黑" panose="020B0503020204020204" pitchFamily="34" charset="-122"/>
              </a:rPr>
              <a:t>设计模式</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单例模式</a:t>
            </a:r>
            <a:endParaRPr lang="zh-CN" altLang="en-US" sz="1800" dirty="0">
              <a:latin typeface="微软雅黑" panose="020B0503020204020204" pitchFamily="34" charset="-122"/>
              <a:ea typeface="微软雅黑" panose="020B0503020204020204" pitchFamily="34" charset="-122"/>
            </a:endParaRPr>
          </a:p>
        </p:txBody>
      </p:sp>
      <p:sp>
        <p:nvSpPr>
          <p:cNvPr id="8" name="矩形 7"/>
          <p:cNvSpPr/>
          <p:nvPr/>
        </p:nvSpPr>
        <p:spPr>
          <a:xfrm>
            <a:off x="0" y="136686"/>
            <a:ext cx="754380" cy="493414"/>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endParaRPr lang="zh-CN" altLang="en-US" sz="1350">
              <a:solidFill>
                <a:prstClr val="white"/>
              </a:solidFill>
              <a:latin typeface="等线" panose="020F0502020204030204"/>
              <a:ea typeface="等线" panose="02010600030101010101" pitchFamily="2" charset="-122"/>
            </a:endParaRPr>
          </a:p>
        </p:txBody>
      </p:sp>
      <p:sp>
        <p:nvSpPr>
          <p:cNvPr id="14" name="标题 4"/>
          <p:cNvSpPr txBox="1">
            <a:spLocks/>
          </p:cNvSpPr>
          <p:nvPr/>
        </p:nvSpPr>
        <p:spPr>
          <a:xfrm>
            <a:off x="809798" y="747385"/>
            <a:ext cx="4414274" cy="396624"/>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lvl="0" indent="-285750" eaLnBrk="0" fontAlgn="base" hangingPunct="0">
              <a:spcAft>
                <a:spcPct val="0"/>
              </a:spcAft>
              <a:buFont typeface="Wingdings" panose="05000000000000000000" pitchFamily="2" charset="2"/>
              <a:buChar char="n"/>
            </a:pPr>
            <a:r>
              <a:rPr lang="en-US" altLang="zh-CN" sz="1400" b="1" dirty="0" smtClean="0">
                <a:solidFill>
                  <a:schemeClr val="accent2"/>
                </a:solidFill>
                <a:latin typeface="Times New Roman" panose="02020603050405020304" pitchFamily="18" charset="0"/>
                <a:ea typeface="宋体" panose="02010600030101010101" pitchFamily="2" charset="-122"/>
              </a:rPr>
              <a:t> </a:t>
            </a:r>
            <a:r>
              <a:rPr lang="zh-CN" altLang="zh-CN" sz="1400" b="1" dirty="0">
                <a:solidFill>
                  <a:schemeClr val="accent2"/>
                </a:solidFill>
                <a:latin typeface="Times New Roman" panose="02020603050405020304" pitchFamily="18" charset="0"/>
                <a:ea typeface="宋体" panose="02010600030101010101" pitchFamily="2" charset="-122"/>
              </a:rPr>
              <a:t>Spring 中默认配置的 bean 的 scope </a:t>
            </a:r>
            <a:r>
              <a:rPr lang="zh-CN" altLang="zh-CN" sz="1400" b="1" dirty="0" smtClean="0">
                <a:solidFill>
                  <a:schemeClr val="accent2"/>
                </a:solidFill>
                <a:latin typeface="Times New Roman" panose="02020603050405020304" pitchFamily="18" charset="0"/>
                <a:ea typeface="宋体" panose="02010600030101010101" pitchFamily="2" charset="-122"/>
              </a:rPr>
              <a:t>为</a:t>
            </a:r>
            <a:r>
              <a:rPr lang="zh-CN" altLang="zh-CN" sz="1400" b="1" dirty="0">
                <a:solidFill>
                  <a:schemeClr val="accent2"/>
                </a:solidFill>
                <a:latin typeface="Times New Roman" panose="02020603050405020304" pitchFamily="18" charset="0"/>
                <a:ea typeface="宋体" panose="02010600030101010101" pitchFamily="2" charset="-122"/>
              </a:rPr>
              <a:t> </a:t>
            </a:r>
            <a:r>
              <a:rPr lang="zh-CN" altLang="zh-CN" sz="1400" b="1" dirty="0" smtClean="0">
                <a:solidFill>
                  <a:schemeClr val="accent2"/>
                </a:solidFill>
                <a:latin typeface="Times New Roman" panose="02020603050405020304" pitchFamily="18" charset="0"/>
                <a:ea typeface="宋体" panose="02010600030101010101" pitchFamily="2" charset="-122"/>
              </a:rPr>
              <a:t>singleton。 </a:t>
            </a:r>
            <a:endParaRPr lang="zh-CN" altLang="zh-CN" sz="1400" b="1" dirty="0">
              <a:solidFill>
                <a:schemeClr val="accent2"/>
              </a:solidFill>
              <a:latin typeface="Times New Roman" panose="02020603050405020304" pitchFamily="18" charset="0"/>
              <a:ea typeface="宋体" panose="02010600030101010101" pitchFamily="2" charset="-122"/>
            </a:endParaRPr>
          </a:p>
        </p:txBody>
      </p:sp>
      <p:sp>
        <p:nvSpPr>
          <p:cNvPr id="15" name="标题 4"/>
          <p:cNvSpPr txBox="1">
            <a:spLocks/>
          </p:cNvSpPr>
          <p:nvPr/>
        </p:nvSpPr>
        <p:spPr>
          <a:xfrm>
            <a:off x="809798" y="3534939"/>
            <a:ext cx="3574825" cy="549881"/>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buFont typeface="Wingdings" panose="05000000000000000000" pitchFamily="2" charset="2"/>
              <a:buChar char="n"/>
            </a:pPr>
            <a:r>
              <a:rPr lang="zh-CN" altLang="en-US" sz="1400" b="1" dirty="0">
                <a:solidFill>
                  <a:schemeClr val="accent2"/>
                </a:solidFill>
                <a:latin typeface="宋体" panose="02010600030101010101" pitchFamily="2" charset="-122"/>
                <a:ea typeface="宋体" panose="02010600030101010101" pitchFamily="2" charset="-122"/>
              </a:rPr>
              <a:t>此外</a:t>
            </a:r>
            <a:r>
              <a:rPr lang="zh-CN" altLang="en-US" sz="1400" b="1" dirty="0" smtClean="0">
                <a:solidFill>
                  <a:schemeClr val="accent2"/>
                </a:solidFill>
                <a:latin typeface="宋体" panose="02010600030101010101" pitchFamily="2" charset="-122"/>
                <a:ea typeface="宋体" panose="02010600030101010101" pitchFamily="2" charset="-122"/>
              </a:rPr>
              <a:t>还有全局计数器（并发、限流控制）</a:t>
            </a:r>
            <a:endParaRPr lang="en-US" altLang="zh-CN" sz="1400" b="1" dirty="0" smtClean="0">
              <a:solidFill>
                <a:schemeClr val="accent2"/>
              </a:solidFill>
              <a:latin typeface="宋体" panose="02010600030101010101" pitchFamily="2" charset="-122"/>
              <a:ea typeface="宋体" panose="02010600030101010101" pitchFamily="2" charset="-122"/>
            </a:endParaRPr>
          </a:p>
          <a:p>
            <a:r>
              <a:rPr lang="zh-CN" altLang="en-US" sz="1400" b="1" dirty="0" smtClean="0">
                <a:solidFill>
                  <a:schemeClr val="accent2"/>
                </a:solidFill>
                <a:latin typeface="宋体" panose="02010600030101010101" pitchFamily="2" charset="-122"/>
                <a:ea typeface="宋体" panose="02010600030101010101" pitchFamily="2" charset="-122"/>
              </a:rPr>
              <a:t>等</a:t>
            </a:r>
            <a:r>
              <a:rPr lang="zh-CN" altLang="en-US" sz="1400" b="1" dirty="0">
                <a:solidFill>
                  <a:schemeClr val="accent2"/>
                </a:solidFill>
                <a:latin typeface="宋体" panose="02010600030101010101" pitchFamily="2" charset="-122"/>
                <a:ea typeface="宋体" panose="02010600030101010101" pitchFamily="2" charset="-122"/>
              </a:rPr>
              <a:t>常用</a:t>
            </a:r>
            <a:r>
              <a:rPr lang="zh-CN" altLang="en-US" sz="1400" b="1" dirty="0" smtClean="0">
                <a:solidFill>
                  <a:schemeClr val="accent2"/>
                </a:solidFill>
                <a:latin typeface="宋体" panose="02010600030101010101" pitchFamily="2" charset="-122"/>
                <a:ea typeface="宋体" panose="02010600030101010101" pitchFamily="2" charset="-122"/>
              </a:rPr>
              <a:t>场景</a:t>
            </a:r>
            <a:r>
              <a:rPr lang="en-US" altLang="zh-CN" sz="1400" b="1" dirty="0" smtClean="0">
                <a:solidFill>
                  <a:schemeClr val="accent2"/>
                </a:solidFill>
                <a:latin typeface="宋体" panose="02010600030101010101" pitchFamily="2" charset="-122"/>
                <a:ea typeface="宋体" panose="02010600030101010101" pitchFamily="2" charset="-122"/>
              </a:rPr>
              <a:t> </a:t>
            </a:r>
            <a:endParaRPr lang="zh-CN" altLang="en-US" sz="1400" b="1" dirty="0">
              <a:solidFill>
                <a:schemeClr val="accent2"/>
              </a:solidFill>
              <a:latin typeface="宋体" panose="02010600030101010101" pitchFamily="2" charset="-122"/>
              <a:ea typeface="宋体" panose="02010600030101010101" pitchFamily="2" charset="-122"/>
            </a:endParaRPr>
          </a:p>
        </p:txBody>
      </p:sp>
      <p:sp>
        <p:nvSpPr>
          <p:cNvPr id="3" name="矩形 2"/>
          <p:cNvSpPr/>
          <p:nvPr/>
        </p:nvSpPr>
        <p:spPr>
          <a:xfrm>
            <a:off x="4309673" y="1377724"/>
            <a:ext cx="4414602" cy="25496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4"/>
          <p:cNvSpPr txBox="1">
            <a:spLocks/>
          </p:cNvSpPr>
          <p:nvPr/>
        </p:nvSpPr>
        <p:spPr>
          <a:xfrm>
            <a:off x="681296" y="2573190"/>
            <a:ext cx="3515951" cy="510273"/>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50000"/>
              </a:lnSpc>
            </a:pPr>
            <a:r>
              <a:rPr lang="zh-CN" altLang="en-US" sz="1400" b="1" dirty="0" smtClean="0">
                <a:latin typeface="宋体" panose="02010600030101010101" pitchFamily="2" charset="-122"/>
                <a:ea typeface="宋体" panose="02010600030101010101" pitchFamily="2" charset="-122"/>
              </a:rPr>
              <a:t>对于</a:t>
            </a:r>
            <a:r>
              <a:rPr lang="en-US" altLang="zh-CN" sz="1400" b="1" dirty="0" smtClean="0">
                <a:latin typeface="宋体" panose="02010600030101010101" pitchFamily="2" charset="-122"/>
                <a:ea typeface="宋体" panose="02010600030101010101" pitchFamily="2" charset="-122"/>
              </a:rPr>
              <a:t>singleton Bean</a:t>
            </a:r>
            <a:r>
              <a:rPr lang="zh-CN" altLang="en-US" sz="1400" b="1" dirty="0" smtClean="0">
                <a:latin typeface="宋体" panose="02010600030101010101" pitchFamily="2" charset="-122"/>
                <a:ea typeface="宋体" panose="02010600030101010101" pitchFamily="2" charset="-122"/>
              </a:rPr>
              <a:t>的管理使用单例模式。</a:t>
            </a:r>
            <a:endParaRPr lang="zh-CN" altLang="en-US" sz="1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099969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矩形 11"/>
          <p:cNvSpPr/>
          <p:nvPr/>
        </p:nvSpPr>
        <p:spPr>
          <a:xfrm>
            <a:off x="882206" y="2031462"/>
            <a:ext cx="946594" cy="239548"/>
          </a:xfrm>
          <a:prstGeom prst="rect">
            <a:avLst/>
          </a:prstGeom>
          <a:solidFill>
            <a:schemeClr val="accent4">
              <a:lumMod val="40000"/>
              <a:lumOff val="60000"/>
            </a:schemeClr>
          </a:solidFill>
          <a:ln w="3175">
            <a:solidFill>
              <a:srgbClr val="FFCC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0" name="矩形 9"/>
          <p:cNvSpPr/>
          <p:nvPr/>
        </p:nvSpPr>
        <p:spPr>
          <a:xfrm>
            <a:off x="882206" y="1217828"/>
            <a:ext cx="474403" cy="234725"/>
          </a:xfrm>
          <a:prstGeom prst="rect">
            <a:avLst/>
          </a:prstGeom>
          <a:solidFill>
            <a:schemeClr val="accent1">
              <a:lumMod val="20000"/>
              <a:lumOff val="80000"/>
            </a:schemeClr>
          </a:solidFill>
          <a:ln w="3175">
            <a:solidFill>
              <a:srgbClr val="4ACB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2" name="文本占位符 1"/>
          <p:cNvSpPr>
            <a:spLocks noGrp="1"/>
          </p:cNvSpPr>
          <p:nvPr>
            <p:ph type="body" sz="quarter" idx="10"/>
          </p:nvPr>
        </p:nvSpPr>
        <p:spPr>
          <a:xfrm>
            <a:off x="809798" y="217645"/>
            <a:ext cx="3672147" cy="418934"/>
          </a:xfrm>
        </p:spPr>
        <p:txBody>
          <a:bodyPr>
            <a:normAutofit/>
          </a:bodyPr>
          <a:lstStyle/>
          <a:p>
            <a:r>
              <a:rPr lang="zh-CN" altLang="en-US" sz="1800" dirty="0" smtClean="0">
                <a:latin typeface="微软雅黑" panose="020B0503020204020204" pitchFamily="34" charset="-122"/>
                <a:ea typeface="微软雅黑" panose="020B0503020204020204" pitchFamily="34" charset="-122"/>
              </a:rPr>
              <a:t>设计模式概述</a:t>
            </a:r>
            <a:endParaRPr lang="zh-CN" altLang="en-US" sz="1800" dirty="0">
              <a:latin typeface="微软雅黑" panose="020B0503020204020204" pitchFamily="34" charset="-122"/>
              <a:ea typeface="微软雅黑" panose="020B0503020204020204" pitchFamily="34" charset="-122"/>
            </a:endParaRPr>
          </a:p>
        </p:txBody>
      </p:sp>
      <p:sp>
        <p:nvSpPr>
          <p:cNvPr id="8" name="矩形 7"/>
          <p:cNvSpPr/>
          <p:nvPr/>
        </p:nvSpPr>
        <p:spPr>
          <a:xfrm>
            <a:off x="0" y="136686"/>
            <a:ext cx="754380" cy="493414"/>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endParaRPr lang="zh-CN" altLang="en-US" sz="1350">
              <a:solidFill>
                <a:prstClr val="white"/>
              </a:solidFill>
              <a:latin typeface="等线" panose="020F0502020204030204"/>
              <a:ea typeface="等线" panose="02010600030101010101" pitchFamily="2" charset="-122"/>
            </a:endParaRPr>
          </a:p>
        </p:txBody>
      </p:sp>
      <p:sp>
        <p:nvSpPr>
          <p:cNvPr id="14" name="标题 4"/>
          <p:cNvSpPr txBox="1">
            <a:spLocks/>
          </p:cNvSpPr>
          <p:nvPr/>
        </p:nvSpPr>
        <p:spPr>
          <a:xfrm>
            <a:off x="809798" y="786755"/>
            <a:ext cx="5722620" cy="396624"/>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defTabSz="914400"/>
            <a:endParaRPr lang="en-US" sz="1800" b="1" dirty="0">
              <a:solidFill>
                <a:srgbClr val="4ACBD6"/>
              </a:solidFill>
              <a:latin typeface="微软雅黑" panose="020B0503020204020204" pitchFamily="34" charset="-122"/>
              <a:ea typeface="微软雅黑" panose="020B0503020204020204" pitchFamily="34" charset="-122"/>
              <a:cs typeface="Arial"/>
            </a:endParaRPr>
          </a:p>
        </p:txBody>
      </p:sp>
      <p:sp>
        <p:nvSpPr>
          <p:cNvPr id="4" name="灯片编号占位符 3"/>
          <p:cNvSpPr>
            <a:spLocks noGrp="1"/>
          </p:cNvSpPr>
          <p:nvPr>
            <p:ph type="sldNum" sz="quarter" idx="16"/>
          </p:nvPr>
        </p:nvSpPr>
        <p:spPr/>
        <p:txBody>
          <a:bodyPr/>
          <a:lstStyle/>
          <a:p>
            <a:pPr defTabSz="685800"/>
            <a:fld id="{4B9E97A7-14A0-4DB7-98A3-0C8F6502D3B1}" type="slidenum">
              <a:rPr lang="zh-CN" altLang="en-US" smtClean="0">
                <a:solidFill>
                  <a:prstClr val="black">
                    <a:tint val="75000"/>
                  </a:prstClr>
                </a:solidFill>
              </a:rPr>
              <a:pPr defTabSz="685800"/>
              <a:t>3</a:t>
            </a:fld>
            <a:endParaRPr lang="zh-CN" altLang="en-US">
              <a:solidFill>
                <a:prstClr val="black">
                  <a:tint val="75000"/>
                </a:prstClr>
              </a:solidFill>
            </a:endParaRPr>
          </a:p>
        </p:txBody>
      </p:sp>
      <p:sp>
        <p:nvSpPr>
          <p:cNvPr id="7" name="文本框 6"/>
          <p:cNvSpPr txBox="1"/>
          <p:nvPr/>
        </p:nvSpPr>
        <p:spPr>
          <a:xfrm>
            <a:off x="809798" y="1154418"/>
            <a:ext cx="7273753" cy="646331"/>
          </a:xfrm>
          <a:prstGeom prst="rect">
            <a:avLst/>
          </a:prstGeom>
          <a:noFill/>
        </p:spPr>
        <p:txBody>
          <a:bodyPr wrap="square" rtlCol="0">
            <a:spAutoFit/>
          </a:bodyPr>
          <a:lstStyle/>
          <a:p>
            <a:r>
              <a:rPr lang="zh-CN" altLang="en-US" b="1" dirty="0"/>
              <a:t>模式是在特定环境下人们解决某类重复出现问题的一套成功或有效的解决方案。</a:t>
            </a:r>
            <a:endParaRPr lang="en-US" altLang="zh-CN" b="1" dirty="0"/>
          </a:p>
        </p:txBody>
      </p:sp>
      <p:sp>
        <p:nvSpPr>
          <p:cNvPr id="20" name="矩形 19"/>
          <p:cNvSpPr/>
          <p:nvPr/>
        </p:nvSpPr>
        <p:spPr>
          <a:xfrm>
            <a:off x="809798" y="1961035"/>
            <a:ext cx="7352346" cy="646331"/>
          </a:xfrm>
          <a:prstGeom prst="rect">
            <a:avLst/>
          </a:prstGeom>
        </p:spPr>
        <p:txBody>
          <a:bodyPr wrap="square">
            <a:spAutoFit/>
          </a:bodyPr>
          <a:lstStyle/>
          <a:p>
            <a:r>
              <a:rPr lang="zh-CN" altLang="en-US" b="1" dirty="0"/>
              <a:t>设计模式是在</a:t>
            </a:r>
            <a:r>
              <a:rPr lang="zh-CN" altLang="en-US" b="1" dirty="0">
                <a:solidFill>
                  <a:schemeClr val="accent2"/>
                </a:solidFill>
              </a:rPr>
              <a:t>特定环境</a:t>
            </a:r>
            <a:r>
              <a:rPr lang="zh-CN" altLang="en-US" b="1" dirty="0"/>
              <a:t>下为解决某一</a:t>
            </a:r>
            <a:r>
              <a:rPr lang="zh-CN" altLang="en-US" b="1" dirty="0">
                <a:solidFill>
                  <a:schemeClr val="accent2"/>
                </a:solidFill>
              </a:rPr>
              <a:t>通用软件设计</a:t>
            </a:r>
            <a:r>
              <a:rPr lang="zh-CN" altLang="en-US" b="1" dirty="0"/>
              <a:t>问题提供的一套定制的解决方案，该方案描述了</a:t>
            </a:r>
            <a:r>
              <a:rPr lang="zh-CN" altLang="en-US" b="1" dirty="0">
                <a:solidFill>
                  <a:schemeClr val="accent2"/>
                </a:solidFill>
              </a:rPr>
              <a:t>对象和类</a:t>
            </a:r>
            <a:r>
              <a:rPr lang="zh-CN" altLang="en-US" b="1" dirty="0"/>
              <a:t>之间的互相作用。   </a:t>
            </a:r>
            <a:r>
              <a:rPr lang="zh-CN" altLang="en-US" b="1" dirty="0" smtClean="0"/>
              <a:t>             </a:t>
            </a:r>
            <a:r>
              <a:rPr lang="en-US" altLang="zh-CN" b="1" dirty="0" smtClean="0"/>
              <a:t>-GoF</a:t>
            </a:r>
            <a:endParaRPr lang="en-US" altLang="zh-CN" b="1" dirty="0"/>
          </a:p>
        </p:txBody>
      </p:sp>
      <p:sp>
        <p:nvSpPr>
          <p:cNvPr id="21" name="矩形 20"/>
          <p:cNvSpPr/>
          <p:nvPr/>
        </p:nvSpPr>
        <p:spPr>
          <a:xfrm>
            <a:off x="882206" y="3008329"/>
            <a:ext cx="7025640" cy="830997"/>
          </a:xfrm>
          <a:prstGeom prst="rect">
            <a:avLst/>
          </a:prstGeom>
          <a:ln>
            <a:solidFill>
              <a:schemeClr val="tx1"/>
            </a:solidFill>
            <a:prstDash val="dash"/>
          </a:ln>
        </p:spPr>
        <p:txBody>
          <a:bodyPr wrap="square">
            <a:spAutoFit/>
          </a:bodyPr>
          <a:lstStyle/>
          <a:p>
            <a:r>
              <a:rPr lang="zh-CN" altLang="en-US" sz="1600" dirty="0">
                <a:latin typeface="Times New Roman" panose="02020603050405020304" pitchFamily="18" charset="0"/>
                <a:ea typeface="宋体" panose="02010600030101010101" pitchFamily="2" charset="-122"/>
              </a:rPr>
              <a:t>设计模式</a:t>
            </a:r>
            <a:r>
              <a:rPr lang="en-US" altLang="zh-CN" sz="1600" dirty="0">
                <a:latin typeface="Times New Roman" panose="02020603050405020304" pitchFamily="18" charset="0"/>
                <a:ea typeface="宋体" panose="02010600030101010101" pitchFamily="2" charset="-122"/>
              </a:rPr>
              <a:t>(Design Pattern)</a:t>
            </a:r>
            <a:r>
              <a:rPr lang="zh-CN" altLang="en-US" sz="1600" dirty="0">
                <a:latin typeface="Times New Roman" panose="02020603050405020304" pitchFamily="18" charset="0"/>
                <a:ea typeface="宋体" panose="02010600030101010101" pitchFamily="2" charset="-122"/>
              </a:rPr>
              <a:t>是一套被反复使用、多数人知晓的、经过分类编目</a:t>
            </a:r>
            <a:r>
              <a:rPr lang="zh-CN" altLang="en-US" sz="1600" dirty="0" smtClean="0">
                <a:latin typeface="Times New Roman" panose="02020603050405020304" pitchFamily="18" charset="0"/>
                <a:ea typeface="宋体" panose="02010600030101010101" pitchFamily="2" charset="-122"/>
              </a:rPr>
              <a:t>的代码</a:t>
            </a:r>
            <a:r>
              <a:rPr lang="zh-CN" altLang="en-US" sz="1600" dirty="0">
                <a:latin typeface="Times New Roman" panose="02020603050405020304" pitchFamily="18" charset="0"/>
                <a:ea typeface="宋体" panose="02010600030101010101" pitchFamily="2" charset="-122"/>
              </a:rPr>
              <a:t>设计经验的总结，使用设计模式是为了可重用代码、让代码更容易被他人理解并且保证</a:t>
            </a:r>
            <a:r>
              <a:rPr lang="zh-CN" altLang="en-US" sz="1600" dirty="0" smtClean="0">
                <a:latin typeface="Times New Roman" panose="02020603050405020304" pitchFamily="18" charset="0"/>
                <a:ea typeface="宋体" panose="02010600030101010101" pitchFamily="2" charset="-122"/>
              </a:rPr>
              <a:t>代码质量。</a:t>
            </a:r>
            <a:endParaRPr lang="zh-CN" altLang="en-US" sz="1600" dirty="0">
              <a:latin typeface="Times New Roman" panose="02020603050405020304" pitchFamily="18" charset="0"/>
              <a:ea typeface="宋体" panose="02010600030101010101" pitchFamily="2" charset="-122"/>
            </a:endParaRPr>
          </a:p>
        </p:txBody>
      </p:sp>
      <p:sp>
        <p:nvSpPr>
          <p:cNvPr id="22" name="标题 4"/>
          <p:cNvSpPr txBox="1">
            <a:spLocks/>
          </p:cNvSpPr>
          <p:nvPr/>
        </p:nvSpPr>
        <p:spPr>
          <a:xfrm>
            <a:off x="809798" y="747385"/>
            <a:ext cx="5722620" cy="396624"/>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buFont typeface="Wingdings" panose="05000000000000000000" pitchFamily="2" charset="2"/>
              <a:buChar char="n"/>
            </a:pPr>
            <a:r>
              <a:rPr lang="zh-CN" altLang="en-US" sz="1600" b="1" dirty="0" smtClean="0">
                <a:solidFill>
                  <a:srgbClr val="4ACBD6"/>
                </a:solidFill>
                <a:latin typeface="微软雅黑" panose="020B0503020204020204" pitchFamily="34" charset="-122"/>
                <a:ea typeface="微软雅黑" panose="020B0503020204020204" pitchFamily="34" charset="-122"/>
              </a:rPr>
              <a:t>模式 </a:t>
            </a:r>
            <a:r>
              <a:rPr lang="en-US" altLang="zh-CN" sz="1600" b="1" dirty="0" smtClean="0">
                <a:solidFill>
                  <a:srgbClr val="4ACBD6"/>
                </a:solidFill>
                <a:latin typeface="微软雅黑" panose="020B0503020204020204" pitchFamily="34" charset="-122"/>
                <a:ea typeface="微软雅黑" panose="020B0503020204020204" pitchFamily="34" charset="-122"/>
              </a:rPr>
              <a:t>&amp; </a:t>
            </a:r>
            <a:r>
              <a:rPr lang="zh-CN" altLang="en-US" sz="1600" b="1" dirty="0">
                <a:solidFill>
                  <a:srgbClr val="4ACBD6"/>
                </a:solidFill>
                <a:latin typeface="微软雅黑" panose="020B0503020204020204" pitchFamily="34" charset="-122"/>
                <a:ea typeface="微软雅黑" panose="020B0503020204020204" pitchFamily="34" charset="-122"/>
              </a:rPr>
              <a:t>设计模式概念</a:t>
            </a:r>
          </a:p>
        </p:txBody>
      </p:sp>
    </p:spTree>
    <p:extLst>
      <p:ext uri="{BB962C8B-B14F-4D97-AF65-F5344CB8AC3E}">
        <p14:creationId xmlns:p14="http://schemas.microsoft.com/office/powerpoint/2010/main" val="1475523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36686"/>
            <a:ext cx="754380" cy="493414"/>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endParaRPr lang="zh-CN" altLang="en-US" sz="1350">
              <a:solidFill>
                <a:prstClr val="white"/>
              </a:solidFill>
              <a:latin typeface="等线" panose="020F0502020204030204"/>
              <a:ea typeface="等线" panose="02010600030101010101" pitchFamily="2" charset="-122"/>
            </a:endParaRPr>
          </a:p>
        </p:txBody>
      </p:sp>
      <p:sp>
        <p:nvSpPr>
          <p:cNvPr id="3" name="文本框 2"/>
          <p:cNvSpPr txBox="1"/>
          <p:nvPr/>
        </p:nvSpPr>
        <p:spPr>
          <a:xfrm>
            <a:off x="871483" y="924454"/>
            <a:ext cx="7334078" cy="73866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400" dirty="0" smtClean="0">
                <a:latin typeface="宋体" panose="02010600030101010101" pitchFamily="2" charset="-122"/>
                <a:ea typeface="宋体" panose="02010600030101010101" pitchFamily="2" charset="-122"/>
              </a:rPr>
              <a:t>单</a:t>
            </a:r>
            <a:r>
              <a:rPr lang="zh-CN" altLang="en-US" sz="1400" dirty="0">
                <a:latin typeface="宋体" panose="02010600030101010101" pitchFamily="2" charset="-122"/>
                <a:ea typeface="宋体" panose="02010600030101010101" pitchFamily="2" charset="-122"/>
              </a:rPr>
              <a:t>例模式提供了对唯一实例的受控访问。进行扩展后允许可变数目的实例。</a:t>
            </a:r>
          </a:p>
          <a:p>
            <a:pPr marL="285750" indent="-285750">
              <a:lnSpc>
                <a:spcPct val="150000"/>
              </a:lnSpc>
              <a:buFont typeface="Wingdings" panose="05000000000000000000" pitchFamily="2" charset="2"/>
              <a:buChar char="Ø"/>
            </a:pPr>
            <a:r>
              <a:rPr lang="zh-CN" altLang="en-US" sz="1400" dirty="0" smtClean="0">
                <a:latin typeface="宋体" panose="02010600030101010101" pitchFamily="2" charset="-122"/>
                <a:ea typeface="宋体" panose="02010600030101010101" pitchFamily="2" charset="-122"/>
              </a:rPr>
              <a:t>由于</a:t>
            </a:r>
            <a:r>
              <a:rPr lang="zh-CN" altLang="en-US" sz="1400" dirty="0">
                <a:latin typeface="宋体" panose="02010600030101010101" pitchFamily="2" charset="-122"/>
                <a:ea typeface="宋体" panose="02010600030101010101" pitchFamily="2" charset="-122"/>
              </a:rPr>
              <a:t>在系统内存中只存在一个对象，因此可以节约系统</a:t>
            </a:r>
            <a:r>
              <a:rPr lang="zh-CN" altLang="en-US" sz="1400" dirty="0" smtClean="0">
                <a:latin typeface="宋体" panose="02010600030101010101" pitchFamily="2" charset="-122"/>
                <a:ea typeface="宋体" panose="02010600030101010101" pitchFamily="2" charset="-122"/>
              </a:rPr>
              <a:t>资源。</a:t>
            </a:r>
            <a:endParaRPr lang="zh-CN" altLang="en-US" sz="140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6"/>
          </p:nvPr>
        </p:nvSpPr>
        <p:spPr/>
        <p:txBody>
          <a:bodyPr/>
          <a:lstStyle/>
          <a:p>
            <a:pPr defTabSz="685800"/>
            <a:fld id="{4B9E97A7-14A0-4DB7-98A3-0C8F6502D3B1}" type="slidenum">
              <a:rPr lang="zh-CN" altLang="en-US" smtClean="0">
                <a:solidFill>
                  <a:prstClr val="black">
                    <a:tint val="75000"/>
                  </a:prstClr>
                </a:solidFill>
              </a:rPr>
              <a:pPr defTabSz="685800"/>
              <a:t>30</a:t>
            </a:fld>
            <a:endParaRPr lang="zh-CN" altLang="en-US" dirty="0">
              <a:solidFill>
                <a:prstClr val="black">
                  <a:tint val="75000"/>
                </a:prstClr>
              </a:solidFill>
            </a:endParaRPr>
          </a:p>
        </p:txBody>
      </p:sp>
      <p:sp>
        <p:nvSpPr>
          <p:cNvPr id="5" name="矩形 4"/>
          <p:cNvSpPr/>
          <p:nvPr/>
        </p:nvSpPr>
        <p:spPr>
          <a:xfrm>
            <a:off x="368155" y="944708"/>
            <a:ext cx="492443" cy="276999"/>
          </a:xfrm>
          <a:prstGeom prst="rect">
            <a:avLst/>
          </a:prstGeom>
          <a:solidFill>
            <a:srgbClr val="4ACBD6"/>
          </a:solidFill>
          <a:ln w="12700">
            <a:solidFill>
              <a:srgbClr val="4ACBD6"/>
            </a:solidFill>
          </a:ln>
        </p:spPr>
        <p:txBody>
          <a:bodyPr wrap="none">
            <a:spAutoFit/>
          </a:bodyPr>
          <a:lstStyle/>
          <a:p>
            <a:r>
              <a:rPr lang="zh-CN" altLang="en-US" sz="1200" b="1" dirty="0" smtClean="0">
                <a:latin typeface="微软雅黑" panose="020B0503020204020204" pitchFamily="34" charset="-122"/>
                <a:ea typeface="微软雅黑" panose="020B0503020204020204" pitchFamily="34" charset="-122"/>
              </a:rPr>
              <a:t>优点</a:t>
            </a:r>
            <a:endParaRPr lang="en-US" altLang="zh-CN" sz="1200" b="1" dirty="0">
              <a:latin typeface="微软雅黑" panose="020B0503020204020204" pitchFamily="34" charset="-122"/>
              <a:ea typeface="微软雅黑" panose="020B0503020204020204" pitchFamily="34" charset="-122"/>
            </a:endParaRPr>
          </a:p>
        </p:txBody>
      </p:sp>
      <p:sp>
        <p:nvSpPr>
          <p:cNvPr id="6" name="矩形 5"/>
          <p:cNvSpPr/>
          <p:nvPr/>
        </p:nvSpPr>
        <p:spPr>
          <a:xfrm>
            <a:off x="860598" y="1924111"/>
            <a:ext cx="7467427" cy="1384995"/>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1400" dirty="0">
                <a:latin typeface="宋体" panose="02010600030101010101" pitchFamily="2" charset="-122"/>
                <a:ea typeface="宋体" panose="02010600030101010101" pitchFamily="2" charset="-122"/>
              </a:rPr>
              <a:t>由于单例模式中没有抽象层，因此单例类的扩展有很大的困难。</a:t>
            </a:r>
          </a:p>
          <a:p>
            <a:pPr marL="285750" indent="-285750">
              <a:lnSpc>
                <a:spcPct val="150000"/>
              </a:lnSpc>
              <a:buFont typeface="Wingdings" panose="05000000000000000000" pitchFamily="2" charset="2"/>
              <a:buChar char="Ø"/>
            </a:pPr>
            <a:r>
              <a:rPr lang="zh-CN" altLang="en-US" sz="1400" dirty="0" smtClean="0">
                <a:latin typeface="宋体" panose="02010600030101010101" pitchFamily="2" charset="-122"/>
                <a:ea typeface="宋体" panose="02010600030101010101" pitchFamily="2" charset="-122"/>
              </a:rPr>
              <a:t>单</a:t>
            </a:r>
            <a:r>
              <a:rPr lang="zh-CN" altLang="en-US" sz="1400" dirty="0">
                <a:latin typeface="宋体" panose="02010600030101010101" pitchFamily="2" charset="-122"/>
                <a:ea typeface="宋体" panose="02010600030101010101" pitchFamily="2" charset="-122"/>
              </a:rPr>
              <a:t>例类的职责过重，在一定程度上违背了“单一职责原则”。因为单例类既充当了工厂角色，提供了工厂方法，同时又充当了产品角色，包含一些业务方法。</a:t>
            </a:r>
          </a:p>
          <a:p>
            <a:pPr marL="285750" indent="-285750">
              <a:lnSpc>
                <a:spcPct val="150000"/>
              </a:lnSpc>
              <a:buFont typeface="Wingdings" panose="05000000000000000000" pitchFamily="2" charset="2"/>
              <a:buChar char="Ø"/>
            </a:pPr>
            <a:endParaRPr lang="zh-CN" altLang="en-US" sz="1400" dirty="0">
              <a:latin typeface="宋体" panose="02010600030101010101" pitchFamily="2" charset="-122"/>
              <a:ea typeface="宋体" panose="02010600030101010101" pitchFamily="2" charset="-122"/>
            </a:endParaRPr>
          </a:p>
        </p:txBody>
      </p:sp>
      <p:sp>
        <p:nvSpPr>
          <p:cNvPr id="9" name="矩形 8"/>
          <p:cNvSpPr/>
          <p:nvPr/>
        </p:nvSpPr>
        <p:spPr>
          <a:xfrm>
            <a:off x="375774" y="1982220"/>
            <a:ext cx="492443" cy="276999"/>
          </a:xfrm>
          <a:prstGeom prst="rect">
            <a:avLst/>
          </a:prstGeom>
          <a:solidFill>
            <a:srgbClr val="FFC000"/>
          </a:solidFill>
          <a:ln w="12700">
            <a:solidFill>
              <a:srgbClr val="FFC000"/>
            </a:solidFill>
          </a:ln>
        </p:spPr>
        <p:txBody>
          <a:bodyPr wrap="none">
            <a:spAutoFit/>
          </a:bodyPr>
          <a:lstStyle/>
          <a:p>
            <a:r>
              <a:rPr lang="zh-CN" altLang="en-US" sz="1200" b="1" dirty="0">
                <a:latin typeface="微软雅黑" panose="020B0503020204020204" pitchFamily="34" charset="-122"/>
                <a:ea typeface="微软雅黑" panose="020B0503020204020204" pitchFamily="34" charset="-122"/>
              </a:rPr>
              <a:t>缺点</a:t>
            </a:r>
            <a:endParaRPr lang="en-US" altLang="zh-CN" sz="1200" b="1" dirty="0">
              <a:latin typeface="微软雅黑" panose="020B0503020204020204" pitchFamily="34" charset="-122"/>
              <a:ea typeface="微软雅黑" panose="020B0503020204020204" pitchFamily="34" charset="-122"/>
            </a:endParaRPr>
          </a:p>
        </p:txBody>
      </p:sp>
      <p:cxnSp>
        <p:nvCxnSpPr>
          <p:cNvPr id="10" name="直接连接符 9"/>
          <p:cNvCxnSpPr/>
          <p:nvPr/>
        </p:nvCxnSpPr>
        <p:spPr>
          <a:xfrm flipH="1">
            <a:off x="860598" y="947565"/>
            <a:ext cx="5832000" cy="0"/>
          </a:xfrm>
          <a:prstGeom prst="line">
            <a:avLst/>
          </a:prstGeom>
          <a:ln w="19050">
            <a:solidFill>
              <a:srgbClr val="4ACBD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71483" y="1986282"/>
            <a:ext cx="5832000"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60598" y="3215922"/>
            <a:ext cx="7325444" cy="1061829"/>
          </a:xfrm>
          <a:prstGeom prst="rect">
            <a:avLst/>
          </a:prstGeom>
          <a:ln>
            <a:solidFill>
              <a:schemeClr val="accent6">
                <a:lumMod val="75000"/>
              </a:schemeClr>
            </a:solidFill>
          </a:ln>
        </p:spPr>
        <p:txBody>
          <a:bodyPr wrap="square">
            <a:spAutoFit/>
          </a:bodyPr>
          <a:lstStyle/>
          <a:p>
            <a:pPr marL="342900" indent="-342900">
              <a:lnSpc>
                <a:spcPct val="150000"/>
              </a:lnSpc>
              <a:buFont typeface="+mj-ea"/>
              <a:buAutoNum type="circleNumDbPlain"/>
            </a:pPr>
            <a:r>
              <a:rPr lang="zh-CN" altLang="en-US" sz="1400" dirty="0" smtClean="0">
                <a:latin typeface="宋体" panose="02010600030101010101" pitchFamily="2" charset="-122"/>
                <a:ea typeface="宋体" panose="02010600030101010101" pitchFamily="2" charset="-122"/>
              </a:rPr>
              <a:t>系统</a:t>
            </a:r>
            <a:r>
              <a:rPr lang="zh-CN" altLang="en-US" sz="1400" dirty="0">
                <a:latin typeface="宋体" panose="02010600030101010101" pitchFamily="2" charset="-122"/>
                <a:ea typeface="宋体" panose="02010600030101010101" pitchFamily="2" charset="-122"/>
              </a:rPr>
              <a:t>只需要一个实例对象，如系统要求提供一个唯一的序列号生成器或资源管理器，或者需要考虑资源消耗太大而只允许创建一个对象。</a:t>
            </a:r>
          </a:p>
          <a:p>
            <a:pPr marL="342900" indent="-342900">
              <a:lnSpc>
                <a:spcPct val="150000"/>
              </a:lnSpc>
              <a:buFont typeface="+mj-ea"/>
              <a:buAutoNum type="circleNumDbPlain"/>
            </a:pPr>
            <a:r>
              <a:rPr lang="zh-CN" altLang="en-US" sz="1400" dirty="0" smtClean="0">
                <a:latin typeface="宋体" panose="02010600030101010101" pitchFamily="2" charset="-122"/>
                <a:ea typeface="宋体" panose="02010600030101010101" pitchFamily="2" charset="-122"/>
              </a:rPr>
              <a:t>客户</a:t>
            </a:r>
            <a:r>
              <a:rPr lang="zh-CN" altLang="en-US" sz="1400" dirty="0">
                <a:latin typeface="宋体" panose="02010600030101010101" pitchFamily="2" charset="-122"/>
                <a:ea typeface="宋体" panose="02010600030101010101" pitchFamily="2" charset="-122"/>
              </a:rPr>
              <a:t>调用类的单个实例只允许使用一个公共访问点，不能通过其他途径访问该实例。</a:t>
            </a:r>
          </a:p>
        </p:txBody>
      </p:sp>
      <p:sp>
        <p:nvSpPr>
          <p:cNvPr id="13" name="文本占位符 1"/>
          <p:cNvSpPr>
            <a:spLocks noGrp="1"/>
          </p:cNvSpPr>
          <p:nvPr>
            <p:ph type="body" sz="quarter" idx="10"/>
          </p:nvPr>
        </p:nvSpPr>
        <p:spPr>
          <a:xfrm>
            <a:off x="809798" y="217645"/>
            <a:ext cx="3672147" cy="418934"/>
          </a:xfrm>
        </p:spPr>
        <p:txBody>
          <a:bodyPr>
            <a:normAutofit/>
          </a:bodyPr>
          <a:lstStyle/>
          <a:p>
            <a:r>
              <a:rPr lang="zh-CN" altLang="en-US" sz="1800" dirty="0" smtClean="0">
                <a:latin typeface="微软雅黑" panose="020B0503020204020204" pitchFamily="34" charset="-122"/>
                <a:ea typeface="微软雅黑" panose="020B0503020204020204" pitchFamily="34" charset="-122"/>
              </a:rPr>
              <a:t>设计模式</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单例模式</a:t>
            </a:r>
            <a:endParaRPr lang="zh-CN" altLang="en-US" sz="1800" dirty="0">
              <a:latin typeface="微软雅黑" panose="020B0503020204020204" pitchFamily="34" charset="-122"/>
              <a:ea typeface="微软雅黑" panose="020B0503020204020204" pitchFamily="34" charset="-122"/>
            </a:endParaRPr>
          </a:p>
        </p:txBody>
      </p:sp>
      <p:sp>
        <p:nvSpPr>
          <p:cNvPr id="12" name="矩形 11"/>
          <p:cNvSpPr/>
          <p:nvPr/>
        </p:nvSpPr>
        <p:spPr>
          <a:xfrm>
            <a:off x="7693599" y="3618193"/>
            <a:ext cx="492443" cy="276999"/>
          </a:xfrm>
          <a:prstGeom prst="rect">
            <a:avLst/>
          </a:prstGeom>
          <a:solidFill>
            <a:schemeClr val="accent6">
              <a:lumMod val="40000"/>
              <a:lumOff val="60000"/>
            </a:schemeClr>
          </a:solidFill>
          <a:ln w="12700">
            <a:solidFill>
              <a:schemeClr val="accent6">
                <a:lumMod val="60000"/>
                <a:lumOff val="40000"/>
              </a:schemeClr>
            </a:solidFill>
          </a:ln>
        </p:spPr>
        <p:txBody>
          <a:bodyPr wrap="none">
            <a:spAutoFit/>
          </a:bodyPr>
          <a:lstStyle/>
          <a:p>
            <a:r>
              <a:rPr lang="zh-CN" altLang="en-US" sz="1200" b="1" dirty="0" smtClean="0">
                <a:latin typeface="微软雅黑" panose="020B0503020204020204" pitchFamily="34" charset="-122"/>
                <a:ea typeface="微软雅黑" panose="020B0503020204020204" pitchFamily="34" charset="-122"/>
              </a:rPr>
              <a:t>适用</a:t>
            </a:r>
            <a:endParaRPr lang="en-US" altLang="zh-CN" sz="1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92822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09798" y="217645"/>
            <a:ext cx="3672147" cy="418934"/>
          </a:xfrm>
        </p:spPr>
        <p:txBody>
          <a:bodyPr>
            <a:normAutofit/>
          </a:bodyPr>
          <a:lstStyle/>
          <a:p>
            <a:r>
              <a:rPr lang="zh-CN" altLang="en-US" sz="1800" dirty="0" smtClean="0">
                <a:latin typeface="微软雅黑" panose="020B0503020204020204" pitchFamily="34" charset="-122"/>
                <a:ea typeface="微软雅黑" panose="020B0503020204020204" pitchFamily="34" charset="-122"/>
              </a:rPr>
              <a:t>设计模式</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原型模式</a:t>
            </a:r>
            <a:endParaRPr lang="zh-CN" altLang="en-US" sz="1800" dirty="0">
              <a:latin typeface="微软雅黑" panose="020B0503020204020204" pitchFamily="34" charset="-122"/>
              <a:ea typeface="微软雅黑" panose="020B0503020204020204" pitchFamily="34" charset="-122"/>
            </a:endParaRPr>
          </a:p>
        </p:txBody>
      </p:sp>
      <p:sp>
        <p:nvSpPr>
          <p:cNvPr id="8" name="矩形 7"/>
          <p:cNvSpPr/>
          <p:nvPr/>
        </p:nvSpPr>
        <p:spPr>
          <a:xfrm>
            <a:off x="0" y="136686"/>
            <a:ext cx="754380" cy="493414"/>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endParaRPr lang="zh-CN" altLang="en-US" sz="1350">
              <a:solidFill>
                <a:prstClr val="white"/>
              </a:solidFill>
              <a:latin typeface="等线" panose="020F0502020204030204"/>
              <a:ea typeface="等线" panose="02010600030101010101" pitchFamily="2" charset="-122"/>
            </a:endParaRPr>
          </a:p>
        </p:txBody>
      </p:sp>
      <p:sp>
        <p:nvSpPr>
          <p:cNvPr id="14" name="标题 4"/>
          <p:cNvSpPr txBox="1">
            <a:spLocks/>
          </p:cNvSpPr>
          <p:nvPr/>
        </p:nvSpPr>
        <p:spPr>
          <a:xfrm>
            <a:off x="809798" y="747385"/>
            <a:ext cx="5722620" cy="396624"/>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buFont typeface="Wingdings" panose="05000000000000000000" pitchFamily="2" charset="2"/>
              <a:buChar char="n"/>
            </a:pPr>
            <a:r>
              <a:rPr lang="zh-CN" altLang="en-US" sz="1400" b="1" dirty="0" smtClean="0">
                <a:solidFill>
                  <a:srgbClr val="4ACBD6"/>
                </a:solidFill>
                <a:latin typeface="微软雅黑" panose="020B0503020204020204" pitchFamily="34" charset="-122"/>
                <a:ea typeface="微软雅黑" panose="020B0503020204020204" pitchFamily="34" charset="-122"/>
              </a:rPr>
              <a:t>原型模式</a:t>
            </a:r>
            <a:endParaRPr lang="zh-CN" altLang="en-US" sz="1400" b="1" dirty="0">
              <a:solidFill>
                <a:srgbClr val="4ACBD6"/>
              </a:solidFill>
              <a:latin typeface="微软雅黑" panose="020B0503020204020204" pitchFamily="34" charset="-122"/>
              <a:ea typeface="微软雅黑" panose="020B0503020204020204" pitchFamily="34" charset="-122"/>
            </a:endParaRPr>
          </a:p>
        </p:txBody>
      </p:sp>
      <p:sp>
        <p:nvSpPr>
          <p:cNvPr id="24" name="标题 4"/>
          <p:cNvSpPr txBox="1">
            <a:spLocks/>
          </p:cNvSpPr>
          <p:nvPr/>
        </p:nvSpPr>
        <p:spPr>
          <a:xfrm>
            <a:off x="1082118" y="1040599"/>
            <a:ext cx="6949362" cy="510273"/>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zh-CN" altLang="en-US" sz="1600" b="1" dirty="0">
                <a:latin typeface="宋体" panose="02010600030101010101" pitchFamily="2" charset="-122"/>
                <a:ea typeface="宋体" panose="02010600030101010101" pitchFamily="2" charset="-122"/>
              </a:rPr>
              <a:t>使用原型实例指定创建对象的种类，并且通过拷贝这些原型创建新的对象。</a:t>
            </a:r>
            <a:endParaRPr lang="en-US" altLang="zh-CN" sz="1600" b="1" dirty="0">
              <a:latin typeface="宋体" panose="02010600030101010101" pitchFamily="2" charset="-122"/>
              <a:ea typeface="宋体" panose="02010600030101010101" pitchFamily="2" charset="-122"/>
            </a:endParaRPr>
          </a:p>
        </p:txBody>
      </p:sp>
      <p:pic>
        <p:nvPicPr>
          <p:cNvPr id="11" name="图片 10"/>
          <p:cNvPicPr>
            <a:picLocks noChangeAspect="1"/>
          </p:cNvPicPr>
          <p:nvPr/>
        </p:nvPicPr>
        <p:blipFill>
          <a:blip r:embed="rId3"/>
          <a:stretch>
            <a:fillRect/>
          </a:stretch>
        </p:blipFill>
        <p:spPr>
          <a:xfrm>
            <a:off x="931609" y="1437223"/>
            <a:ext cx="4206146" cy="3504215"/>
          </a:xfrm>
          <a:prstGeom prst="rect">
            <a:avLst/>
          </a:prstGeom>
        </p:spPr>
      </p:pic>
      <p:sp>
        <p:nvSpPr>
          <p:cNvPr id="12" name="矩形 11"/>
          <p:cNvSpPr/>
          <p:nvPr/>
        </p:nvSpPr>
        <p:spPr>
          <a:xfrm>
            <a:off x="5169835" y="2044438"/>
            <a:ext cx="1920719" cy="338554"/>
          </a:xfrm>
          <a:prstGeom prst="rect">
            <a:avLst/>
          </a:prstGeom>
        </p:spPr>
        <p:txBody>
          <a:bodyPr wrap="none">
            <a:spAutoFit/>
          </a:bodyPr>
          <a:lstStyle/>
          <a:p>
            <a:pPr marL="285750" indent="-285750">
              <a:buFont typeface="Wingdings" panose="05000000000000000000" pitchFamily="2" charset="2"/>
              <a:buChar char="ü"/>
            </a:pPr>
            <a:r>
              <a:rPr lang="zh-CN" altLang="en-US" sz="1600" b="1" dirty="0">
                <a:latin typeface="宋体" panose="02010600030101010101" pitchFamily="2" charset="-122"/>
                <a:ea typeface="宋体" panose="02010600030101010101" pitchFamily="2" charset="-122"/>
              </a:rPr>
              <a:t>核心是拷贝</a:t>
            </a:r>
            <a:r>
              <a:rPr lang="zh-CN" altLang="en-US" sz="1600" b="1" dirty="0" smtClean="0">
                <a:latin typeface="宋体" panose="02010600030101010101" pitchFamily="2" charset="-122"/>
                <a:ea typeface="宋体" panose="02010600030101010101" pitchFamily="2" charset="-122"/>
              </a:rPr>
              <a:t>对象</a:t>
            </a:r>
            <a:endParaRPr lang="zh-CN" altLang="en-US" sz="1600" b="1" dirty="0">
              <a:latin typeface="宋体" panose="02010600030101010101" pitchFamily="2" charset="-122"/>
              <a:ea typeface="宋体" panose="02010600030101010101" pitchFamily="2" charset="-122"/>
            </a:endParaRPr>
          </a:p>
        </p:txBody>
      </p:sp>
      <p:sp>
        <p:nvSpPr>
          <p:cNvPr id="13" name="标题 1"/>
          <p:cNvSpPr txBox="1">
            <a:spLocks/>
          </p:cNvSpPr>
          <p:nvPr/>
        </p:nvSpPr>
        <p:spPr>
          <a:xfrm>
            <a:off x="5177169" y="3145251"/>
            <a:ext cx="3966831" cy="5445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altLang="zh-CN" sz="1400" b="1" dirty="0">
                <a:latin typeface="Times New Roman" panose="02020603050405020304" pitchFamily="18" charset="0"/>
                <a:ea typeface="宋体" panose="02010600030101010101" pitchFamily="2" charset="-122"/>
              </a:rPr>
              <a:t>BeanUtils </a:t>
            </a:r>
            <a:r>
              <a:rPr lang="zh-CN" altLang="en-US" sz="1400" b="1" dirty="0">
                <a:latin typeface="Times New Roman" panose="02020603050405020304" pitchFamily="18" charset="0"/>
                <a:ea typeface="宋体" panose="02010600030101010101" pitchFamily="2" charset="-122"/>
              </a:rPr>
              <a:t>中的</a:t>
            </a:r>
            <a:r>
              <a:rPr lang="en-US" altLang="zh-CN" sz="1400" b="1" dirty="0">
                <a:latin typeface="Times New Roman" panose="02020603050405020304" pitchFamily="18" charset="0"/>
                <a:ea typeface="宋体" panose="02010600030101010101" pitchFamily="2" charset="-122"/>
              </a:rPr>
              <a:t>copyProperties</a:t>
            </a:r>
            <a:r>
              <a:rPr lang="en-US" altLang="zh-CN" sz="1400" b="1" dirty="0"/>
              <a:t> </a:t>
            </a:r>
            <a:endParaRPr lang="zh-CN" altLang="en-US" sz="1400" b="1" dirty="0"/>
          </a:p>
        </p:txBody>
      </p:sp>
      <p:sp>
        <p:nvSpPr>
          <p:cNvPr id="15" name="矩形 14"/>
          <p:cNvSpPr/>
          <p:nvPr/>
        </p:nvSpPr>
        <p:spPr>
          <a:xfrm>
            <a:off x="5177169" y="3603108"/>
            <a:ext cx="3511945" cy="523220"/>
          </a:xfrm>
          <a:prstGeom prst="rect">
            <a:avLst/>
          </a:prstGeom>
        </p:spPr>
        <p:txBody>
          <a:bodyPr wrap="square">
            <a:spAutoFit/>
          </a:bodyPr>
          <a:lstStyle/>
          <a:p>
            <a:pPr marL="285750" lvl="0" indent="-285750" eaLnBrk="0" fontAlgn="base" hangingPunct="0">
              <a:spcBef>
                <a:spcPct val="0"/>
              </a:spcBef>
              <a:spcAft>
                <a:spcPct val="0"/>
              </a:spcAft>
              <a:buFont typeface="Wingdings" panose="05000000000000000000" pitchFamily="2" charset="2"/>
              <a:buChar char="Ø"/>
            </a:pPr>
            <a:r>
              <a:rPr lang="zh-CN" altLang="zh-CN" sz="1400" b="1" dirty="0">
                <a:solidFill>
                  <a:srgbClr val="403226"/>
                </a:solidFill>
                <a:latin typeface="Times New Roman" panose="02020603050405020304" pitchFamily="18" charset="0"/>
                <a:ea typeface="宋体" panose="02010600030101010101" pitchFamily="2" charset="-122"/>
              </a:rPr>
              <a:t>Spring 中默认配置的 bean 的 scope </a:t>
            </a:r>
            <a:r>
              <a:rPr lang="zh-CN" altLang="zh-CN" sz="1400" b="1" dirty="0" smtClean="0">
                <a:solidFill>
                  <a:srgbClr val="403226"/>
                </a:solidFill>
                <a:latin typeface="Times New Roman" panose="02020603050405020304" pitchFamily="18" charset="0"/>
                <a:ea typeface="宋体" panose="02010600030101010101" pitchFamily="2" charset="-122"/>
              </a:rPr>
              <a:t>为</a:t>
            </a:r>
            <a:endParaRPr lang="en-US" altLang="zh-CN" sz="1400" b="1" dirty="0" smtClean="0">
              <a:solidFill>
                <a:srgbClr val="403226"/>
              </a:solidFill>
              <a:latin typeface="Times New Roman" panose="02020603050405020304" pitchFamily="18" charset="0"/>
              <a:ea typeface="宋体" panose="02010600030101010101" pitchFamily="2" charset="-122"/>
            </a:endParaRPr>
          </a:p>
          <a:p>
            <a:pPr lvl="0" eaLnBrk="0" fontAlgn="base" hangingPunct="0">
              <a:spcBef>
                <a:spcPct val="0"/>
              </a:spcBef>
              <a:spcAft>
                <a:spcPct val="0"/>
              </a:spcAft>
            </a:pPr>
            <a:r>
              <a:rPr lang="zh-CN" altLang="zh-CN" sz="1400" b="1" dirty="0">
                <a:solidFill>
                  <a:srgbClr val="403226"/>
                </a:solidFill>
                <a:latin typeface="Times New Roman" panose="02020603050405020304" pitchFamily="18" charset="0"/>
                <a:ea typeface="宋体" panose="02010600030101010101" pitchFamily="2" charset="-122"/>
              </a:rPr>
              <a:t> </a:t>
            </a:r>
            <a:r>
              <a:rPr lang="en-US" altLang="zh-CN" sz="1400" b="1" dirty="0" smtClean="0">
                <a:solidFill>
                  <a:srgbClr val="403226"/>
                </a:solidFill>
                <a:latin typeface="Times New Roman" panose="02020603050405020304" pitchFamily="18" charset="0"/>
                <a:ea typeface="宋体" panose="02010600030101010101" pitchFamily="2" charset="-122"/>
              </a:rPr>
              <a:t>prototype</a:t>
            </a:r>
            <a:r>
              <a:rPr lang="zh-CN" altLang="en-US" sz="1400" b="1" dirty="0" smtClean="0">
                <a:solidFill>
                  <a:srgbClr val="403226"/>
                </a:solidFill>
                <a:latin typeface="Times New Roman" panose="02020603050405020304" pitchFamily="18" charset="0"/>
                <a:ea typeface="宋体" panose="02010600030101010101" pitchFamily="2" charset="-122"/>
              </a:rPr>
              <a:t>时。</a:t>
            </a:r>
            <a:endParaRPr lang="en-US" altLang="zh-CN" sz="1400" b="1" dirty="0" smtClean="0">
              <a:solidFill>
                <a:srgbClr val="403226"/>
              </a:solidFill>
              <a:latin typeface="Times New Roman" panose="02020603050405020304" pitchFamily="18" charset="0"/>
              <a:ea typeface="宋体" panose="02010600030101010101" pitchFamily="2" charset="-122"/>
            </a:endParaRPr>
          </a:p>
        </p:txBody>
      </p:sp>
      <p:sp>
        <p:nvSpPr>
          <p:cNvPr id="3" name="矩形 2"/>
          <p:cNvSpPr/>
          <p:nvPr/>
        </p:nvSpPr>
        <p:spPr>
          <a:xfrm>
            <a:off x="5169835" y="2739772"/>
            <a:ext cx="3972562" cy="523220"/>
          </a:xfrm>
          <a:prstGeom prst="rect">
            <a:avLst/>
          </a:prstGeom>
        </p:spPr>
        <p:txBody>
          <a:bodyPr wrap="none">
            <a:spAutoFit/>
          </a:bodyPr>
          <a:lstStyle/>
          <a:p>
            <a:pPr marL="285750" indent="-285750">
              <a:buFont typeface="Wingdings" panose="05000000000000000000" pitchFamily="2" charset="2"/>
              <a:buChar char="Ø"/>
            </a:pPr>
            <a:r>
              <a:rPr lang="zh-CN" altLang="en-US" sz="1400" b="1" dirty="0">
                <a:latin typeface="Times New Roman" panose="02020603050405020304" pitchFamily="18" charset="0"/>
                <a:ea typeface="宋体" panose="02010600030101010101" pitchFamily="2" charset="-122"/>
              </a:rPr>
              <a:t>如</a:t>
            </a:r>
            <a:r>
              <a:rPr lang="en-US" altLang="zh-CN" sz="1400" b="1" dirty="0">
                <a:latin typeface="Times New Roman" panose="02020603050405020304" pitchFamily="18" charset="0"/>
                <a:ea typeface="宋体" panose="02010600030101010101" pitchFamily="2" charset="-122"/>
              </a:rPr>
              <a:t>Java</a:t>
            </a:r>
            <a:r>
              <a:rPr lang="zh-CN" altLang="en-US" sz="1400" b="1" dirty="0">
                <a:latin typeface="Times New Roman" panose="02020603050405020304" pitchFamily="18" charset="0"/>
                <a:ea typeface="宋体" panose="02010600030101010101" pitchFamily="2" charset="-122"/>
              </a:rPr>
              <a:t>中的</a:t>
            </a:r>
            <a:r>
              <a:rPr lang="en-US" altLang="zh-CN" sz="1400" b="1" dirty="0" err="1">
                <a:latin typeface="Times New Roman" panose="02020603050405020304" pitchFamily="18" charset="0"/>
                <a:ea typeface="宋体" panose="02010600030101010101" pitchFamily="2" charset="-122"/>
              </a:rPr>
              <a:t>Cloneable</a:t>
            </a:r>
            <a:r>
              <a:rPr lang="zh-CN" altLang="en-US" sz="1400" b="1" dirty="0" smtClean="0">
                <a:latin typeface="Times New Roman" panose="02020603050405020304" pitchFamily="18" charset="0"/>
                <a:ea typeface="宋体" panose="02010600030101010101" pitchFamily="2" charset="-122"/>
              </a:rPr>
              <a:t>接口</a:t>
            </a:r>
            <a:r>
              <a:rPr lang="en-US" altLang="zh-CN" sz="1400" b="1" dirty="0" smtClean="0">
                <a:latin typeface="Times New Roman" panose="02020603050405020304" pitchFamily="18" charset="0"/>
                <a:ea typeface="宋体" panose="02010600030101010101" pitchFamily="2" charset="-122"/>
              </a:rPr>
              <a:t>(Object</a:t>
            </a:r>
            <a:r>
              <a:rPr lang="zh-CN" altLang="en-US" sz="1400" b="1" dirty="0" smtClean="0">
                <a:latin typeface="Times New Roman" panose="02020603050405020304" pitchFamily="18" charset="0"/>
                <a:ea typeface="宋体" panose="02010600030101010101" pitchFamily="2" charset="-122"/>
              </a:rPr>
              <a:t>类相当于抽</a:t>
            </a:r>
            <a:endParaRPr lang="en-US" altLang="zh-CN" sz="1400" b="1" dirty="0" smtClean="0">
              <a:latin typeface="Times New Roman" panose="02020603050405020304" pitchFamily="18" charset="0"/>
              <a:ea typeface="宋体" panose="02010600030101010101" pitchFamily="2" charset="-122"/>
            </a:endParaRPr>
          </a:p>
          <a:p>
            <a:r>
              <a:rPr lang="zh-CN" altLang="en-US" sz="1400" b="1" dirty="0" smtClean="0">
                <a:latin typeface="Times New Roman" panose="02020603050405020304" pitchFamily="18" charset="0"/>
                <a:ea typeface="宋体" panose="02010600030101010101" pitchFamily="2" charset="-122"/>
              </a:rPr>
              <a:t>象原型类，实现接口的类相当于具体原型类</a:t>
            </a:r>
            <a:r>
              <a:rPr lang="en-US" altLang="zh-CN" sz="1400" b="1" dirty="0" smtClean="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9749825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36686"/>
            <a:ext cx="754380" cy="493414"/>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endParaRPr lang="zh-CN" altLang="en-US" sz="1350">
              <a:solidFill>
                <a:prstClr val="white"/>
              </a:solidFill>
              <a:latin typeface="等线" panose="020F0502020204030204"/>
              <a:ea typeface="等线" panose="02010600030101010101" pitchFamily="2" charset="-122"/>
            </a:endParaRPr>
          </a:p>
        </p:txBody>
      </p:sp>
      <p:sp>
        <p:nvSpPr>
          <p:cNvPr id="3" name="文本框 2"/>
          <p:cNvSpPr txBox="1"/>
          <p:nvPr/>
        </p:nvSpPr>
        <p:spPr>
          <a:xfrm>
            <a:off x="871482" y="924454"/>
            <a:ext cx="7533377" cy="170816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400" dirty="0" smtClean="0">
                <a:latin typeface="Times New Roman" panose="02020603050405020304" pitchFamily="18" charset="0"/>
                <a:ea typeface="宋体" panose="02010600030101010101" pitchFamily="2" charset="-122"/>
              </a:rPr>
              <a:t>当</a:t>
            </a:r>
            <a:r>
              <a:rPr lang="zh-CN" altLang="en-US" sz="1400" dirty="0">
                <a:latin typeface="Times New Roman" panose="02020603050405020304" pitchFamily="18" charset="0"/>
                <a:ea typeface="宋体" panose="02010600030101010101" pitchFamily="2" charset="-122"/>
              </a:rPr>
              <a:t>创建新的对象实例较为复杂时，使用原型模式可以简化对象的创建过程。</a:t>
            </a:r>
          </a:p>
          <a:p>
            <a:pPr marL="285750" indent="-285750">
              <a:lnSpc>
                <a:spcPct val="150000"/>
              </a:lnSpc>
              <a:buFont typeface="Wingdings" panose="05000000000000000000" pitchFamily="2" charset="2"/>
              <a:buChar char="Ø"/>
            </a:pPr>
            <a:r>
              <a:rPr lang="zh-CN" altLang="en-US" sz="1400" dirty="0" smtClean="0">
                <a:latin typeface="Times New Roman" panose="02020603050405020304" pitchFamily="18" charset="0"/>
                <a:ea typeface="宋体" panose="02010600030101010101" pitchFamily="2" charset="-122"/>
              </a:rPr>
              <a:t>扩展性</a:t>
            </a:r>
            <a:r>
              <a:rPr lang="zh-CN" altLang="en-US" sz="1400" dirty="0">
                <a:latin typeface="Times New Roman" panose="02020603050405020304" pitchFamily="18" charset="0"/>
                <a:ea typeface="宋体" panose="02010600030101010101" pitchFamily="2" charset="-122"/>
              </a:rPr>
              <a:t>较好，由于在原型模式中提供了抽象原型类，在客户端可以针对抽象原型类进行编程，而将具体原型类写在配置文件中，增加或减少产品类对原有系统都没有任何影响。</a:t>
            </a:r>
          </a:p>
          <a:p>
            <a:pPr marL="285750" indent="-285750">
              <a:lnSpc>
                <a:spcPct val="150000"/>
              </a:lnSpc>
              <a:buFont typeface="Wingdings" panose="05000000000000000000" pitchFamily="2" charset="2"/>
              <a:buChar char="Ø"/>
            </a:pPr>
            <a:r>
              <a:rPr lang="zh-CN" altLang="en-US" sz="1400" dirty="0" smtClean="0">
                <a:latin typeface="Times New Roman" panose="02020603050405020304" pitchFamily="18" charset="0"/>
                <a:ea typeface="宋体" panose="02010600030101010101" pitchFamily="2" charset="-122"/>
              </a:rPr>
              <a:t>使用</a:t>
            </a:r>
            <a:r>
              <a:rPr lang="zh-CN" altLang="en-US" sz="1400" dirty="0">
                <a:latin typeface="Times New Roman" panose="02020603050405020304" pitchFamily="18" charset="0"/>
                <a:ea typeface="宋体" panose="02010600030101010101" pitchFamily="2" charset="-122"/>
              </a:rPr>
              <a:t>原型模式创建对象比直接</a:t>
            </a:r>
            <a:r>
              <a:rPr lang="en-US" altLang="zh-CN" sz="1400" dirty="0">
                <a:latin typeface="Times New Roman" panose="02020603050405020304" pitchFamily="18" charset="0"/>
                <a:ea typeface="宋体" panose="02010600030101010101" pitchFamily="2" charset="-122"/>
              </a:rPr>
              <a:t>new</a:t>
            </a:r>
            <a:r>
              <a:rPr lang="zh-CN" altLang="en-US" sz="1400" dirty="0">
                <a:latin typeface="Times New Roman" panose="02020603050405020304" pitchFamily="18" charset="0"/>
                <a:ea typeface="宋体" panose="02010600030101010101" pitchFamily="2" charset="-122"/>
              </a:rPr>
              <a:t>一个对象在性能上要好的多，因为</a:t>
            </a:r>
            <a:r>
              <a:rPr lang="en-US" altLang="zh-CN" sz="1400" dirty="0">
                <a:latin typeface="Times New Roman" panose="02020603050405020304" pitchFamily="18" charset="0"/>
                <a:ea typeface="宋体" panose="02010600030101010101" pitchFamily="2" charset="-122"/>
              </a:rPr>
              <a:t>Object</a:t>
            </a:r>
            <a:r>
              <a:rPr lang="zh-CN" altLang="en-US" sz="1400" dirty="0">
                <a:latin typeface="Times New Roman" panose="02020603050405020304" pitchFamily="18" charset="0"/>
                <a:ea typeface="宋体" panose="02010600030101010101" pitchFamily="2" charset="-122"/>
              </a:rPr>
              <a:t>类的</a:t>
            </a:r>
            <a:r>
              <a:rPr lang="en-US" altLang="zh-CN" sz="1400" dirty="0">
                <a:latin typeface="Times New Roman" panose="02020603050405020304" pitchFamily="18" charset="0"/>
                <a:ea typeface="宋体" panose="02010600030101010101" pitchFamily="2" charset="-122"/>
              </a:rPr>
              <a:t>clone</a:t>
            </a:r>
            <a:r>
              <a:rPr lang="zh-CN" altLang="en-US" sz="1400" dirty="0">
                <a:latin typeface="Times New Roman" panose="02020603050405020304" pitchFamily="18" charset="0"/>
                <a:ea typeface="宋体" panose="02010600030101010101" pitchFamily="2" charset="-122"/>
              </a:rPr>
              <a:t>方法是一个本地方法，直接操作内存中的二进制流，复制大对象时性能的差别非常明显。</a:t>
            </a:r>
          </a:p>
        </p:txBody>
      </p:sp>
      <p:sp>
        <p:nvSpPr>
          <p:cNvPr id="4" name="灯片编号占位符 3"/>
          <p:cNvSpPr>
            <a:spLocks noGrp="1"/>
          </p:cNvSpPr>
          <p:nvPr>
            <p:ph type="sldNum" sz="quarter" idx="16"/>
          </p:nvPr>
        </p:nvSpPr>
        <p:spPr/>
        <p:txBody>
          <a:bodyPr/>
          <a:lstStyle/>
          <a:p>
            <a:pPr defTabSz="685800"/>
            <a:fld id="{4B9E97A7-14A0-4DB7-98A3-0C8F6502D3B1}" type="slidenum">
              <a:rPr lang="zh-CN" altLang="en-US" smtClean="0">
                <a:solidFill>
                  <a:prstClr val="black">
                    <a:tint val="75000"/>
                  </a:prstClr>
                </a:solidFill>
              </a:rPr>
              <a:pPr defTabSz="685800"/>
              <a:t>32</a:t>
            </a:fld>
            <a:endParaRPr lang="zh-CN" altLang="en-US" dirty="0">
              <a:solidFill>
                <a:prstClr val="black">
                  <a:tint val="75000"/>
                </a:prstClr>
              </a:solidFill>
            </a:endParaRPr>
          </a:p>
        </p:txBody>
      </p:sp>
      <p:sp>
        <p:nvSpPr>
          <p:cNvPr id="5" name="矩形 4"/>
          <p:cNvSpPr/>
          <p:nvPr/>
        </p:nvSpPr>
        <p:spPr>
          <a:xfrm>
            <a:off x="368155" y="944708"/>
            <a:ext cx="492443" cy="276999"/>
          </a:xfrm>
          <a:prstGeom prst="rect">
            <a:avLst/>
          </a:prstGeom>
          <a:solidFill>
            <a:srgbClr val="4ACBD6"/>
          </a:solidFill>
          <a:ln w="12700">
            <a:solidFill>
              <a:srgbClr val="4ACBD6"/>
            </a:solidFill>
          </a:ln>
        </p:spPr>
        <p:txBody>
          <a:bodyPr wrap="none">
            <a:spAutoFit/>
          </a:bodyPr>
          <a:lstStyle/>
          <a:p>
            <a:r>
              <a:rPr lang="zh-CN" altLang="en-US" sz="1200" b="1" dirty="0" smtClean="0">
                <a:latin typeface="微软雅黑" panose="020B0503020204020204" pitchFamily="34" charset="-122"/>
                <a:ea typeface="微软雅黑" panose="020B0503020204020204" pitchFamily="34" charset="-122"/>
              </a:rPr>
              <a:t>优点</a:t>
            </a:r>
            <a:endParaRPr lang="en-US" altLang="zh-CN" sz="1200" b="1" dirty="0">
              <a:latin typeface="微软雅黑" panose="020B0503020204020204" pitchFamily="34" charset="-122"/>
              <a:ea typeface="微软雅黑" panose="020B0503020204020204" pitchFamily="34" charset="-122"/>
            </a:endParaRPr>
          </a:p>
        </p:txBody>
      </p:sp>
      <p:sp>
        <p:nvSpPr>
          <p:cNvPr id="6" name="矩形 5"/>
          <p:cNvSpPr/>
          <p:nvPr/>
        </p:nvSpPr>
        <p:spPr>
          <a:xfrm>
            <a:off x="852979" y="2683604"/>
            <a:ext cx="7467427" cy="1061829"/>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1400" dirty="0">
                <a:latin typeface="Times New Roman" panose="02020603050405020304" pitchFamily="18" charset="0"/>
                <a:ea typeface="宋体" panose="02010600030101010101" pitchFamily="2" charset="-122"/>
              </a:rPr>
              <a:t>需要为每一个类配备一个克隆方法，当对已有的类进行改造时，需要修改源代码，违背了“开闭原则”。</a:t>
            </a:r>
          </a:p>
          <a:p>
            <a:pPr marL="285750" indent="-285750">
              <a:lnSpc>
                <a:spcPct val="150000"/>
              </a:lnSpc>
              <a:buFont typeface="Wingdings" panose="05000000000000000000" pitchFamily="2" charset="2"/>
              <a:buChar char="Ø"/>
            </a:pPr>
            <a:r>
              <a:rPr lang="zh-CN" altLang="en-US" sz="1400" dirty="0" smtClean="0">
                <a:latin typeface="Times New Roman" panose="02020603050405020304" pitchFamily="18" charset="0"/>
                <a:ea typeface="宋体" panose="02010600030101010101" pitchFamily="2" charset="-122"/>
              </a:rPr>
              <a:t>当</a:t>
            </a:r>
            <a:r>
              <a:rPr lang="zh-CN" altLang="en-US" sz="1400" dirty="0">
                <a:latin typeface="Times New Roman" panose="02020603050405020304" pitchFamily="18" charset="0"/>
                <a:ea typeface="宋体" panose="02010600030101010101" pitchFamily="2" charset="-122"/>
              </a:rPr>
              <a:t>对象之间存在多重的嵌套引用时实现起来可能会比较麻烦。</a:t>
            </a:r>
          </a:p>
        </p:txBody>
      </p:sp>
      <p:sp>
        <p:nvSpPr>
          <p:cNvPr id="9" name="矩形 8"/>
          <p:cNvSpPr/>
          <p:nvPr/>
        </p:nvSpPr>
        <p:spPr>
          <a:xfrm>
            <a:off x="368155" y="2741713"/>
            <a:ext cx="492443" cy="276999"/>
          </a:xfrm>
          <a:prstGeom prst="rect">
            <a:avLst/>
          </a:prstGeom>
          <a:solidFill>
            <a:srgbClr val="FFC000"/>
          </a:solidFill>
          <a:ln w="12700">
            <a:solidFill>
              <a:srgbClr val="FFC000"/>
            </a:solidFill>
          </a:ln>
        </p:spPr>
        <p:txBody>
          <a:bodyPr wrap="none">
            <a:spAutoFit/>
          </a:bodyPr>
          <a:lstStyle/>
          <a:p>
            <a:r>
              <a:rPr lang="zh-CN" altLang="en-US" sz="1200" b="1" dirty="0">
                <a:latin typeface="微软雅黑" panose="020B0503020204020204" pitchFamily="34" charset="-122"/>
                <a:ea typeface="微软雅黑" panose="020B0503020204020204" pitchFamily="34" charset="-122"/>
              </a:rPr>
              <a:t>缺点</a:t>
            </a:r>
            <a:endParaRPr lang="en-US" altLang="zh-CN" sz="1200" b="1" dirty="0">
              <a:latin typeface="微软雅黑" panose="020B0503020204020204" pitchFamily="34" charset="-122"/>
              <a:ea typeface="微软雅黑" panose="020B0503020204020204" pitchFamily="34" charset="-122"/>
            </a:endParaRPr>
          </a:p>
        </p:txBody>
      </p:sp>
      <p:cxnSp>
        <p:nvCxnSpPr>
          <p:cNvPr id="10" name="直接连接符 9"/>
          <p:cNvCxnSpPr/>
          <p:nvPr/>
        </p:nvCxnSpPr>
        <p:spPr>
          <a:xfrm flipH="1">
            <a:off x="860598" y="947565"/>
            <a:ext cx="5832000" cy="0"/>
          </a:xfrm>
          <a:prstGeom prst="line">
            <a:avLst/>
          </a:prstGeom>
          <a:ln w="19050">
            <a:solidFill>
              <a:srgbClr val="4ACBD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63864" y="2745775"/>
            <a:ext cx="5832000"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952231" y="3955735"/>
            <a:ext cx="6928742" cy="379015"/>
          </a:xfrm>
          <a:prstGeom prst="rect">
            <a:avLst/>
          </a:prstGeom>
          <a:ln>
            <a:solidFill>
              <a:schemeClr val="accent6">
                <a:lumMod val="75000"/>
              </a:schemeClr>
            </a:solidFill>
          </a:ln>
        </p:spPr>
        <p:txBody>
          <a:bodyPr wrap="square">
            <a:spAutoFit/>
          </a:bodyPr>
          <a:lstStyle/>
          <a:p>
            <a:pPr>
              <a:lnSpc>
                <a:spcPct val="150000"/>
              </a:lnSpc>
            </a:pPr>
            <a:r>
              <a:rPr lang="zh-CN" altLang="en-US" sz="1400" b="1" dirty="0">
                <a:latin typeface="宋体" panose="02010600030101010101" pitchFamily="2" charset="-122"/>
                <a:ea typeface="宋体" panose="02010600030101010101" pitchFamily="2" charset="-122"/>
              </a:rPr>
              <a:t>创建新对象成本较大，新的对象可以通过原型模式对已有对象进行复制来获得。</a:t>
            </a:r>
          </a:p>
        </p:txBody>
      </p:sp>
      <p:sp>
        <p:nvSpPr>
          <p:cNvPr id="13" name="文本占位符 1"/>
          <p:cNvSpPr>
            <a:spLocks noGrp="1"/>
          </p:cNvSpPr>
          <p:nvPr>
            <p:ph type="body" sz="quarter" idx="10"/>
          </p:nvPr>
        </p:nvSpPr>
        <p:spPr>
          <a:xfrm>
            <a:off x="809798" y="217645"/>
            <a:ext cx="3672147" cy="418934"/>
          </a:xfrm>
        </p:spPr>
        <p:txBody>
          <a:bodyPr>
            <a:normAutofit/>
          </a:bodyPr>
          <a:lstStyle/>
          <a:p>
            <a:r>
              <a:rPr lang="zh-CN" altLang="en-US" sz="1800" dirty="0" smtClean="0">
                <a:latin typeface="微软雅黑" panose="020B0503020204020204" pitchFamily="34" charset="-122"/>
                <a:ea typeface="微软雅黑" panose="020B0503020204020204" pitchFamily="34" charset="-122"/>
              </a:rPr>
              <a:t>设计模式</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原型模式</a:t>
            </a:r>
            <a:endParaRPr lang="zh-CN" altLang="en-US" sz="1800" dirty="0">
              <a:latin typeface="微软雅黑" panose="020B0503020204020204" pitchFamily="34" charset="-122"/>
              <a:ea typeface="微软雅黑" panose="020B0503020204020204" pitchFamily="34" charset="-122"/>
            </a:endParaRPr>
          </a:p>
        </p:txBody>
      </p:sp>
      <p:sp>
        <p:nvSpPr>
          <p:cNvPr id="12" name="矩形 11"/>
          <p:cNvSpPr/>
          <p:nvPr/>
        </p:nvSpPr>
        <p:spPr>
          <a:xfrm>
            <a:off x="7369898" y="4006742"/>
            <a:ext cx="492443" cy="276999"/>
          </a:xfrm>
          <a:prstGeom prst="rect">
            <a:avLst/>
          </a:prstGeom>
          <a:solidFill>
            <a:schemeClr val="accent6">
              <a:lumMod val="40000"/>
              <a:lumOff val="60000"/>
            </a:schemeClr>
          </a:solidFill>
          <a:ln w="12700">
            <a:solidFill>
              <a:schemeClr val="accent6">
                <a:lumMod val="60000"/>
                <a:lumOff val="40000"/>
              </a:schemeClr>
            </a:solidFill>
          </a:ln>
        </p:spPr>
        <p:txBody>
          <a:bodyPr wrap="none">
            <a:spAutoFit/>
          </a:bodyPr>
          <a:lstStyle/>
          <a:p>
            <a:r>
              <a:rPr lang="zh-CN" altLang="en-US" sz="1200" b="1" dirty="0" smtClean="0">
                <a:latin typeface="微软雅黑" panose="020B0503020204020204" pitchFamily="34" charset="-122"/>
                <a:ea typeface="微软雅黑" panose="020B0503020204020204" pitchFamily="34" charset="-122"/>
              </a:rPr>
              <a:t>适用</a:t>
            </a:r>
            <a:endParaRPr lang="en-US" altLang="zh-CN" sz="1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799269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09798" y="217645"/>
            <a:ext cx="3672147" cy="418934"/>
          </a:xfrm>
        </p:spPr>
        <p:txBody>
          <a:bodyPr>
            <a:normAutofit/>
          </a:bodyPr>
          <a:lstStyle/>
          <a:p>
            <a:r>
              <a:rPr lang="zh-CN" altLang="en-US" sz="1800" dirty="0" smtClean="0">
                <a:latin typeface="微软雅黑" panose="020B0503020204020204" pitchFamily="34" charset="-122"/>
                <a:ea typeface="微软雅黑" panose="020B0503020204020204" pitchFamily="34" charset="-122"/>
              </a:rPr>
              <a:t>设计模式</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建造者模式</a:t>
            </a:r>
            <a:endParaRPr lang="zh-CN" altLang="en-US" sz="1800" dirty="0">
              <a:latin typeface="微软雅黑" panose="020B0503020204020204" pitchFamily="34" charset="-122"/>
              <a:ea typeface="微软雅黑" panose="020B0503020204020204" pitchFamily="34" charset="-122"/>
            </a:endParaRPr>
          </a:p>
        </p:txBody>
      </p:sp>
      <p:sp>
        <p:nvSpPr>
          <p:cNvPr id="8" name="矩形 7"/>
          <p:cNvSpPr/>
          <p:nvPr/>
        </p:nvSpPr>
        <p:spPr>
          <a:xfrm>
            <a:off x="0" y="136686"/>
            <a:ext cx="754380" cy="493414"/>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endParaRPr lang="zh-CN" altLang="en-US" sz="1350">
              <a:solidFill>
                <a:prstClr val="white"/>
              </a:solidFill>
              <a:latin typeface="等线" panose="020F0502020204030204"/>
              <a:ea typeface="等线" panose="02010600030101010101" pitchFamily="2" charset="-122"/>
            </a:endParaRPr>
          </a:p>
        </p:txBody>
      </p:sp>
      <p:sp>
        <p:nvSpPr>
          <p:cNvPr id="14" name="标题 4"/>
          <p:cNvSpPr txBox="1">
            <a:spLocks/>
          </p:cNvSpPr>
          <p:nvPr/>
        </p:nvSpPr>
        <p:spPr>
          <a:xfrm>
            <a:off x="809798" y="747385"/>
            <a:ext cx="5722620" cy="396624"/>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buFont typeface="Wingdings" panose="05000000000000000000" pitchFamily="2" charset="2"/>
              <a:buChar char="n"/>
            </a:pPr>
            <a:r>
              <a:rPr lang="zh-CN" altLang="en-US" sz="1400" b="1" dirty="0">
                <a:solidFill>
                  <a:srgbClr val="4ACBD6"/>
                </a:solidFill>
                <a:latin typeface="微软雅黑" panose="020B0503020204020204" pitchFamily="34" charset="-122"/>
                <a:ea typeface="微软雅黑" panose="020B0503020204020204" pitchFamily="34" charset="-122"/>
              </a:rPr>
              <a:t>建造者</a:t>
            </a:r>
            <a:r>
              <a:rPr lang="zh-CN" altLang="en-US" sz="1400" b="1" dirty="0" smtClean="0">
                <a:solidFill>
                  <a:srgbClr val="4ACBD6"/>
                </a:solidFill>
                <a:latin typeface="微软雅黑" panose="020B0503020204020204" pitchFamily="34" charset="-122"/>
                <a:ea typeface="微软雅黑" panose="020B0503020204020204" pitchFamily="34" charset="-122"/>
              </a:rPr>
              <a:t>模式</a:t>
            </a:r>
            <a:endParaRPr lang="zh-CN" altLang="en-US" sz="1400" b="1" dirty="0">
              <a:solidFill>
                <a:srgbClr val="4ACBD6"/>
              </a:solidFill>
              <a:latin typeface="微软雅黑" panose="020B0503020204020204" pitchFamily="34" charset="-122"/>
              <a:ea typeface="微软雅黑" panose="020B0503020204020204" pitchFamily="34" charset="-122"/>
            </a:endParaRPr>
          </a:p>
        </p:txBody>
      </p:sp>
      <p:sp>
        <p:nvSpPr>
          <p:cNvPr id="24" name="标题 4"/>
          <p:cNvSpPr txBox="1">
            <a:spLocks/>
          </p:cNvSpPr>
          <p:nvPr/>
        </p:nvSpPr>
        <p:spPr>
          <a:xfrm>
            <a:off x="1082118" y="1040599"/>
            <a:ext cx="6720261" cy="510273"/>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50000"/>
              </a:lnSpc>
            </a:pPr>
            <a:r>
              <a:rPr lang="zh-CN" altLang="en-US" sz="1600" b="1" dirty="0">
                <a:ea typeface="宋体" panose="02010600030101010101" pitchFamily="2" charset="-122"/>
              </a:rPr>
              <a:t>将一个复杂对象的构建与它的表示分离，使得同样的构建过程可以创建不同的表示。</a:t>
            </a:r>
          </a:p>
          <a:p>
            <a:pPr>
              <a:lnSpc>
                <a:spcPct val="150000"/>
              </a:lnSpc>
            </a:pPr>
            <a:endParaRPr lang="en-US" altLang="zh-CN" sz="1600" b="1" dirty="0">
              <a:latin typeface="Times New Roman" panose="02020603050405020304" pitchFamily="18" charset="0"/>
              <a:ea typeface="宋体" panose="02010600030101010101" pitchFamily="2" charset="-122"/>
            </a:endParaRPr>
          </a:p>
        </p:txBody>
      </p:sp>
      <p:pic>
        <p:nvPicPr>
          <p:cNvPr id="11" name="图片 10"/>
          <p:cNvPicPr>
            <a:picLocks noChangeAspect="1"/>
          </p:cNvPicPr>
          <p:nvPr/>
        </p:nvPicPr>
        <p:blipFill>
          <a:blip r:embed="rId3"/>
          <a:stretch>
            <a:fillRect/>
          </a:stretch>
        </p:blipFill>
        <p:spPr>
          <a:xfrm>
            <a:off x="1013460" y="1748106"/>
            <a:ext cx="4645327" cy="3349771"/>
          </a:xfrm>
          <a:prstGeom prst="rect">
            <a:avLst/>
          </a:prstGeom>
        </p:spPr>
      </p:pic>
      <p:sp>
        <p:nvSpPr>
          <p:cNvPr id="12" name="矩形 11"/>
          <p:cNvSpPr/>
          <p:nvPr/>
        </p:nvSpPr>
        <p:spPr>
          <a:xfrm>
            <a:off x="5723974" y="2096049"/>
            <a:ext cx="3047298" cy="2446824"/>
          </a:xfrm>
          <a:prstGeom prst="rect">
            <a:avLst/>
          </a:prstGeom>
          <a:ln>
            <a:solidFill>
              <a:schemeClr val="tx1"/>
            </a:solidFill>
          </a:ln>
        </p:spPr>
        <p:txBody>
          <a:bodyPr wrap="square">
            <a:spAutoFit/>
          </a:bodyPr>
          <a:lstStyle/>
          <a:p>
            <a:pPr>
              <a:lnSpc>
                <a:spcPct val="150000"/>
              </a:lnSpc>
            </a:pPr>
            <a:r>
              <a:rPr lang="en-US" altLang="zh-CN" b="1" dirty="0" smtClean="0">
                <a:latin typeface="Times New Roman" panose="02020603050405020304" pitchFamily="18" charset="0"/>
                <a:ea typeface="宋体" panose="02010600030101010101" pitchFamily="2" charset="-122"/>
              </a:rPr>
              <a:t>Builder(</a:t>
            </a:r>
            <a:r>
              <a:rPr lang="zh-CN" altLang="en-US" b="1" dirty="0" smtClean="0">
                <a:latin typeface="Times New Roman" panose="02020603050405020304" pitchFamily="18" charset="0"/>
                <a:ea typeface="宋体" panose="02010600030101010101" pitchFamily="2" charset="-122"/>
              </a:rPr>
              <a:t>抽象建造者</a:t>
            </a:r>
            <a:r>
              <a:rPr lang="en-US" altLang="zh-CN" b="1" dirty="0" smtClean="0">
                <a:latin typeface="Times New Roman" panose="02020603050405020304" pitchFamily="18" charset="0"/>
                <a:ea typeface="宋体" panose="02010600030101010101" pitchFamily="2" charset="-122"/>
              </a:rPr>
              <a:t>)</a:t>
            </a:r>
          </a:p>
          <a:p>
            <a:pPr>
              <a:lnSpc>
                <a:spcPct val="150000"/>
              </a:lnSpc>
            </a:pPr>
            <a:r>
              <a:rPr lang="en-US" altLang="zh-CN" b="1" dirty="0" smtClean="0">
                <a:latin typeface="Times New Roman" panose="02020603050405020304" pitchFamily="18" charset="0"/>
                <a:ea typeface="宋体" panose="02010600030101010101" pitchFamily="2" charset="-122"/>
              </a:rPr>
              <a:t>ConcreteBuilder(</a:t>
            </a:r>
            <a:r>
              <a:rPr lang="zh-CN" altLang="en-US" b="1" dirty="0" smtClean="0">
                <a:latin typeface="Times New Roman" panose="02020603050405020304" pitchFamily="18" charset="0"/>
                <a:ea typeface="宋体" panose="02010600030101010101" pitchFamily="2" charset="-122"/>
              </a:rPr>
              <a:t>具体建造者</a:t>
            </a:r>
            <a:r>
              <a:rPr lang="en-US" altLang="zh-CN" b="1" dirty="0" smtClean="0">
                <a:latin typeface="Times New Roman" panose="02020603050405020304" pitchFamily="18" charset="0"/>
                <a:ea typeface="宋体" panose="02010600030101010101" pitchFamily="2" charset="-122"/>
              </a:rPr>
              <a:t>)</a:t>
            </a:r>
          </a:p>
          <a:p>
            <a:pPr>
              <a:lnSpc>
                <a:spcPct val="150000"/>
              </a:lnSpc>
            </a:pPr>
            <a:r>
              <a:rPr lang="zh-CN" altLang="en-US" sz="1400" dirty="0" smtClean="0">
                <a:latin typeface="Times New Roman" panose="02020603050405020304" pitchFamily="18" charset="0"/>
                <a:ea typeface="宋体" panose="02010600030101010101" pitchFamily="2" charset="-122"/>
              </a:rPr>
              <a:t>各个部件的具体构造方法</a:t>
            </a:r>
            <a:endParaRPr lang="en-US" altLang="zh-CN" sz="1400" dirty="0" smtClean="0">
              <a:latin typeface="Times New Roman" panose="02020603050405020304" pitchFamily="18" charset="0"/>
              <a:ea typeface="宋体" panose="02010600030101010101" pitchFamily="2" charset="-122"/>
            </a:endParaRPr>
          </a:p>
          <a:p>
            <a:pPr>
              <a:lnSpc>
                <a:spcPct val="150000"/>
              </a:lnSpc>
            </a:pPr>
            <a:r>
              <a:rPr lang="en-US" altLang="zh-CN" b="1" dirty="0" smtClean="0">
                <a:latin typeface="Times New Roman" panose="02020603050405020304" pitchFamily="18" charset="0"/>
                <a:ea typeface="宋体" panose="02010600030101010101" pitchFamily="2" charset="-122"/>
              </a:rPr>
              <a:t>Product(</a:t>
            </a:r>
            <a:r>
              <a:rPr lang="zh-CN" altLang="en-US" b="1" dirty="0" smtClean="0">
                <a:latin typeface="Times New Roman" panose="02020603050405020304" pitchFamily="18" charset="0"/>
                <a:ea typeface="宋体" panose="02010600030101010101" pitchFamily="2" charset="-122"/>
              </a:rPr>
              <a:t>产品</a:t>
            </a:r>
            <a:r>
              <a:rPr lang="en-US" altLang="zh-CN" b="1" dirty="0" smtClean="0">
                <a:latin typeface="Times New Roman" panose="02020603050405020304" pitchFamily="18" charset="0"/>
                <a:ea typeface="宋体" panose="02010600030101010101" pitchFamily="2" charset="-122"/>
              </a:rPr>
              <a:t>)</a:t>
            </a:r>
          </a:p>
          <a:p>
            <a:pPr>
              <a:lnSpc>
                <a:spcPct val="150000"/>
              </a:lnSpc>
            </a:pPr>
            <a:r>
              <a:rPr lang="en-US" altLang="zh-CN" b="1" dirty="0" smtClean="0">
                <a:latin typeface="Times New Roman" panose="02020603050405020304" pitchFamily="18" charset="0"/>
                <a:ea typeface="宋体" panose="02010600030101010101" pitchFamily="2" charset="-122"/>
              </a:rPr>
              <a:t>Director(</a:t>
            </a:r>
            <a:r>
              <a:rPr lang="zh-CN" altLang="en-US" b="1" dirty="0" smtClean="0">
                <a:latin typeface="Times New Roman" panose="02020603050405020304" pitchFamily="18" charset="0"/>
                <a:ea typeface="宋体" panose="02010600030101010101" pitchFamily="2" charset="-122"/>
              </a:rPr>
              <a:t>指挥者</a:t>
            </a:r>
            <a:r>
              <a:rPr lang="en-US" altLang="zh-CN" b="1" dirty="0" smtClean="0">
                <a:latin typeface="Times New Roman" panose="02020603050405020304" pitchFamily="18" charset="0"/>
                <a:ea typeface="宋体" panose="02010600030101010101" pitchFamily="2" charset="-122"/>
              </a:rPr>
              <a:t>)</a:t>
            </a:r>
          </a:p>
          <a:p>
            <a:pPr>
              <a:lnSpc>
                <a:spcPct val="150000"/>
              </a:lnSpc>
            </a:pPr>
            <a:r>
              <a:rPr lang="zh-CN" altLang="en-US" sz="1400" dirty="0" smtClean="0">
                <a:latin typeface="Times New Roman" panose="02020603050405020304" pitchFamily="18" charset="0"/>
                <a:ea typeface="宋体" panose="02010600030101010101" pitchFamily="2" charset="-122"/>
              </a:rPr>
              <a:t>负责产品各个部件的建造次序</a:t>
            </a:r>
            <a:endParaRPr lang="zh-CN" altLang="en-US" sz="14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1960823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09798" y="217645"/>
            <a:ext cx="3672147" cy="418934"/>
          </a:xfrm>
        </p:spPr>
        <p:txBody>
          <a:bodyPr>
            <a:normAutofit/>
          </a:bodyPr>
          <a:lstStyle/>
          <a:p>
            <a:r>
              <a:rPr lang="zh-CN" altLang="en-US" sz="1800" dirty="0" smtClean="0">
                <a:latin typeface="微软雅黑" panose="020B0503020204020204" pitchFamily="34" charset="-122"/>
                <a:ea typeface="微软雅黑" panose="020B0503020204020204" pitchFamily="34" charset="-122"/>
              </a:rPr>
              <a:t>设计模式</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建造者模式</a:t>
            </a:r>
            <a:endParaRPr lang="zh-CN" altLang="en-US" sz="1800" dirty="0">
              <a:latin typeface="微软雅黑" panose="020B0503020204020204" pitchFamily="34" charset="-122"/>
              <a:ea typeface="微软雅黑" panose="020B0503020204020204" pitchFamily="34" charset="-122"/>
            </a:endParaRPr>
          </a:p>
        </p:txBody>
      </p:sp>
      <p:sp>
        <p:nvSpPr>
          <p:cNvPr id="8" name="矩形 7"/>
          <p:cNvSpPr/>
          <p:nvPr/>
        </p:nvSpPr>
        <p:spPr>
          <a:xfrm>
            <a:off x="0" y="136686"/>
            <a:ext cx="754380" cy="493414"/>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endParaRPr lang="zh-CN" altLang="en-US" sz="1350">
              <a:solidFill>
                <a:prstClr val="white"/>
              </a:solidFill>
              <a:latin typeface="等线" panose="020F0502020204030204"/>
              <a:ea typeface="等线" panose="02010600030101010101" pitchFamily="2" charset="-122"/>
            </a:endParaRPr>
          </a:p>
        </p:txBody>
      </p:sp>
      <p:sp>
        <p:nvSpPr>
          <p:cNvPr id="14" name="标题 4"/>
          <p:cNvSpPr txBox="1">
            <a:spLocks/>
          </p:cNvSpPr>
          <p:nvPr/>
        </p:nvSpPr>
        <p:spPr>
          <a:xfrm>
            <a:off x="809798" y="747385"/>
            <a:ext cx="5722620" cy="396624"/>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buFont typeface="Wingdings" panose="05000000000000000000" pitchFamily="2" charset="2"/>
              <a:buChar char="n"/>
            </a:pPr>
            <a:r>
              <a:rPr lang="en-US" altLang="zh-CN" sz="1400" b="1" dirty="0" smtClean="0">
                <a:solidFill>
                  <a:srgbClr val="ED7D31"/>
                </a:solidFill>
                <a:latin typeface="Times New Roman" panose="02020603050405020304" pitchFamily="18" charset="0"/>
                <a:ea typeface="宋体" panose="02010600030101010101" pitchFamily="2" charset="-122"/>
              </a:rPr>
              <a:t> StringBuilder</a:t>
            </a:r>
            <a:r>
              <a:rPr lang="zh-CN" altLang="en-US" sz="1400" b="1" dirty="0" smtClean="0">
                <a:solidFill>
                  <a:srgbClr val="ED7D31"/>
                </a:solidFill>
                <a:latin typeface="Times New Roman" panose="02020603050405020304" pitchFamily="18" charset="0"/>
                <a:ea typeface="宋体" panose="02010600030101010101" pitchFamily="2" charset="-122"/>
              </a:rPr>
              <a:t>类</a:t>
            </a:r>
            <a:r>
              <a:rPr lang="zh-CN" altLang="en-US" sz="1400" b="1" dirty="0">
                <a:solidFill>
                  <a:srgbClr val="ED7D31"/>
                </a:solidFill>
                <a:latin typeface="Times New Roman" panose="02020603050405020304" pitchFamily="18" charset="0"/>
                <a:ea typeface="宋体" panose="02010600030101010101" pitchFamily="2" charset="-122"/>
              </a:rPr>
              <a:t>中</a:t>
            </a:r>
            <a:r>
              <a:rPr lang="zh-CN" altLang="en-US" sz="1400" b="1" dirty="0" smtClean="0">
                <a:solidFill>
                  <a:srgbClr val="ED7D31"/>
                </a:solidFill>
                <a:latin typeface="Times New Roman" panose="02020603050405020304" pitchFamily="18" charset="0"/>
                <a:ea typeface="宋体" panose="02010600030101010101" pitchFamily="2" charset="-122"/>
              </a:rPr>
              <a:t>的建造者模式</a:t>
            </a:r>
            <a:endParaRPr lang="zh-CN" altLang="en-US" sz="1400" b="1" dirty="0">
              <a:solidFill>
                <a:srgbClr val="ED7D31"/>
              </a:solidFill>
              <a:latin typeface="Times New Roman" panose="02020603050405020304" pitchFamily="18" charset="0"/>
              <a:ea typeface="宋体" panose="02010600030101010101" pitchFamily="2" charset="-122"/>
            </a:endParaRPr>
          </a:p>
        </p:txBody>
      </p:sp>
      <p:pic>
        <p:nvPicPr>
          <p:cNvPr id="4" name="图片 3"/>
          <p:cNvPicPr>
            <a:picLocks noChangeAspect="1"/>
          </p:cNvPicPr>
          <p:nvPr/>
        </p:nvPicPr>
        <p:blipFill rotWithShape="1">
          <a:blip r:embed="rId3"/>
          <a:srcRect b="33453"/>
          <a:stretch/>
        </p:blipFill>
        <p:spPr>
          <a:xfrm>
            <a:off x="754380" y="1254815"/>
            <a:ext cx="7334250" cy="469054"/>
          </a:xfrm>
          <a:prstGeom prst="rect">
            <a:avLst/>
          </a:prstGeom>
        </p:spPr>
      </p:pic>
      <p:sp>
        <p:nvSpPr>
          <p:cNvPr id="10" name="内容占位符 2"/>
          <p:cNvSpPr txBox="1">
            <a:spLocks/>
          </p:cNvSpPr>
          <p:nvPr/>
        </p:nvSpPr>
        <p:spPr>
          <a:xfrm>
            <a:off x="688282" y="2339077"/>
            <a:ext cx="7400348" cy="331377"/>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sz="1600" b="1" dirty="0" smtClean="0">
                <a:latin typeface="Times New Roman" panose="02020603050405020304" pitchFamily="18" charset="0"/>
                <a:ea typeface="宋体" panose="02010600030101010101" pitchFamily="2" charset="-122"/>
              </a:rPr>
              <a:t>Director</a:t>
            </a:r>
            <a:r>
              <a:rPr lang="zh-CN" altLang="en-US" sz="1600" b="1" dirty="0" smtClean="0">
                <a:latin typeface="Times New Roman" panose="02020603050405020304" pitchFamily="18" charset="0"/>
                <a:ea typeface="宋体" panose="02010600030101010101" pitchFamily="2" charset="-122"/>
              </a:rPr>
              <a:t>的职责由</a:t>
            </a:r>
            <a:r>
              <a:rPr lang="en-US" altLang="zh-CN" sz="1600" b="1" dirty="0" smtClean="0">
                <a:latin typeface="Times New Roman" panose="02020603050405020304" pitchFamily="18" charset="0"/>
                <a:ea typeface="宋体" panose="02010600030101010101" pitchFamily="2" charset="-122"/>
              </a:rPr>
              <a:t>StringBuilder</a:t>
            </a:r>
            <a:r>
              <a:rPr lang="zh-CN" altLang="en-US" sz="1600" b="1" dirty="0" smtClean="0">
                <a:latin typeface="Times New Roman" panose="02020603050405020304" pitchFamily="18" charset="0"/>
                <a:ea typeface="宋体" panose="02010600030101010101" pitchFamily="2" charset="-122"/>
              </a:rPr>
              <a:t>的 </a:t>
            </a:r>
            <a:r>
              <a:rPr lang="en-US" altLang="zh-CN" sz="1600" b="1" dirty="0" err="1" smtClean="0">
                <a:latin typeface="Times New Roman" panose="02020603050405020304" pitchFamily="18" charset="0"/>
                <a:ea typeface="宋体" panose="02010600030101010101" pitchFamily="2" charset="-122"/>
              </a:rPr>
              <a:t>toString</a:t>
            </a:r>
            <a:r>
              <a:rPr lang="en-US" altLang="zh-CN" sz="1600" b="1" dirty="0" smtClean="0">
                <a:latin typeface="Times New Roman" panose="02020603050405020304" pitchFamily="18" charset="0"/>
                <a:ea typeface="宋体" panose="02010600030101010101" pitchFamily="2" charset="-122"/>
              </a:rPr>
              <a:t>( )</a:t>
            </a:r>
            <a:r>
              <a:rPr lang="zh-CN" altLang="en-US" sz="1600" b="1" dirty="0" smtClean="0">
                <a:latin typeface="Times New Roman" panose="02020603050405020304" pitchFamily="18" charset="0"/>
                <a:ea typeface="宋体" panose="02010600030101010101" pitchFamily="2" charset="-122"/>
              </a:rPr>
              <a:t>履行</a:t>
            </a:r>
            <a:endParaRPr lang="en-US" altLang="zh-CN" sz="1600" b="1" dirty="0" smtClean="0"/>
          </a:p>
        </p:txBody>
      </p:sp>
      <p:sp>
        <p:nvSpPr>
          <p:cNvPr id="13" name="内容占位符 2"/>
          <p:cNvSpPr txBox="1">
            <a:spLocks/>
          </p:cNvSpPr>
          <p:nvPr/>
        </p:nvSpPr>
        <p:spPr>
          <a:xfrm>
            <a:off x="688281" y="1885128"/>
            <a:ext cx="6829285" cy="331377"/>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sz="1600" b="1" dirty="0" smtClean="0">
                <a:latin typeface="Times New Roman" panose="02020603050405020304" pitchFamily="18" charset="0"/>
                <a:ea typeface="宋体" panose="02010600030101010101" pitchFamily="2" charset="-122"/>
              </a:rPr>
              <a:t>StringBuilder</a:t>
            </a:r>
            <a:r>
              <a:rPr lang="zh-CN" altLang="en-US" sz="1600" b="1" dirty="0" smtClean="0">
                <a:latin typeface="Times New Roman" panose="02020603050405020304" pitchFamily="18" charset="0"/>
                <a:ea typeface="宋体" panose="02010600030101010101" pitchFamily="2" charset="-122"/>
              </a:rPr>
              <a:t>构建的是一个复杂对象吗？</a:t>
            </a:r>
            <a:endParaRPr lang="en-US" altLang="zh-CN" sz="1600" b="1" dirty="0" smtClean="0"/>
          </a:p>
        </p:txBody>
      </p:sp>
      <p:pic>
        <p:nvPicPr>
          <p:cNvPr id="16" name="图片 15"/>
          <p:cNvPicPr>
            <a:picLocks noChangeAspect="1"/>
          </p:cNvPicPr>
          <p:nvPr/>
        </p:nvPicPr>
        <p:blipFill rotWithShape="1">
          <a:blip r:embed="rId3"/>
          <a:srcRect t="62941"/>
          <a:stretch/>
        </p:blipFill>
        <p:spPr>
          <a:xfrm>
            <a:off x="754380" y="2848291"/>
            <a:ext cx="7334250" cy="261212"/>
          </a:xfrm>
          <a:prstGeom prst="rect">
            <a:avLst/>
          </a:prstGeom>
        </p:spPr>
      </p:pic>
      <p:pic>
        <p:nvPicPr>
          <p:cNvPr id="5" name="图片 4"/>
          <p:cNvPicPr>
            <a:picLocks noChangeAspect="1"/>
          </p:cNvPicPr>
          <p:nvPr/>
        </p:nvPicPr>
        <p:blipFill>
          <a:blip r:embed="rId4"/>
          <a:stretch>
            <a:fillRect/>
          </a:stretch>
        </p:blipFill>
        <p:spPr>
          <a:xfrm>
            <a:off x="754380" y="3658684"/>
            <a:ext cx="7038975" cy="733425"/>
          </a:xfrm>
          <a:prstGeom prst="rect">
            <a:avLst/>
          </a:prstGeom>
        </p:spPr>
      </p:pic>
      <p:sp>
        <p:nvSpPr>
          <p:cNvPr id="17" name="内容占位符 2"/>
          <p:cNvSpPr txBox="1">
            <a:spLocks/>
          </p:cNvSpPr>
          <p:nvPr/>
        </p:nvSpPr>
        <p:spPr>
          <a:xfrm>
            <a:off x="688281" y="3218405"/>
            <a:ext cx="7400348" cy="331377"/>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sz="1600" b="1" dirty="0" smtClean="0">
                <a:latin typeface="Times New Roman" panose="02020603050405020304" pitchFamily="18" charset="0"/>
                <a:ea typeface="宋体" panose="02010600030101010101" pitchFamily="2" charset="-122"/>
              </a:rPr>
              <a:t>Director</a:t>
            </a:r>
            <a:r>
              <a:rPr lang="zh-CN" altLang="en-US" sz="1600" b="1" dirty="0" smtClean="0">
                <a:latin typeface="Times New Roman" panose="02020603050405020304" pitchFamily="18" charset="0"/>
                <a:ea typeface="宋体" panose="02010600030101010101" pitchFamily="2" charset="-122"/>
              </a:rPr>
              <a:t>的职责由</a:t>
            </a:r>
            <a:r>
              <a:rPr lang="en-US" altLang="zh-CN" sz="1600" b="1" dirty="0" smtClean="0">
                <a:latin typeface="Times New Roman" panose="02020603050405020304" pitchFamily="18" charset="0"/>
                <a:ea typeface="宋体" panose="02010600030101010101" pitchFamily="2" charset="-122"/>
              </a:rPr>
              <a:t>Arrays</a:t>
            </a:r>
            <a:r>
              <a:rPr lang="zh-CN" altLang="en-US" sz="1600" b="1" dirty="0" smtClean="0">
                <a:latin typeface="Times New Roman" panose="02020603050405020304" pitchFamily="18" charset="0"/>
                <a:ea typeface="宋体" panose="02010600030101010101" pitchFamily="2" charset="-122"/>
              </a:rPr>
              <a:t>的 </a:t>
            </a:r>
            <a:r>
              <a:rPr lang="en-US" altLang="zh-CN" sz="1600" b="1" dirty="0" err="1" smtClean="0">
                <a:latin typeface="Times New Roman" panose="02020603050405020304" pitchFamily="18" charset="0"/>
                <a:ea typeface="宋体" panose="02010600030101010101" pitchFamily="2" charset="-122"/>
              </a:rPr>
              <a:t>copyOf</a:t>
            </a:r>
            <a:r>
              <a:rPr lang="en-US" altLang="zh-CN" sz="1600" b="1" dirty="0" smtClean="0">
                <a:latin typeface="Times New Roman" panose="02020603050405020304" pitchFamily="18" charset="0"/>
                <a:ea typeface="宋体" panose="02010600030101010101" pitchFamily="2" charset="-122"/>
              </a:rPr>
              <a:t>( )</a:t>
            </a:r>
            <a:r>
              <a:rPr lang="zh-CN" altLang="en-US" sz="1600" b="1" dirty="0" smtClean="0">
                <a:latin typeface="Times New Roman" panose="02020603050405020304" pitchFamily="18" charset="0"/>
                <a:ea typeface="宋体" panose="02010600030101010101" pitchFamily="2" charset="-122"/>
              </a:rPr>
              <a:t>履行</a:t>
            </a:r>
            <a:endParaRPr lang="en-US" altLang="zh-CN" sz="1600" b="1" dirty="0" smtClean="0"/>
          </a:p>
        </p:txBody>
      </p:sp>
    </p:spTree>
    <p:extLst>
      <p:ext uri="{BB962C8B-B14F-4D97-AF65-F5344CB8AC3E}">
        <p14:creationId xmlns:p14="http://schemas.microsoft.com/office/powerpoint/2010/main" val="291830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36686"/>
            <a:ext cx="754380" cy="493414"/>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endParaRPr lang="zh-CN" altLang="en-US" sz="1350">
              <a:solidFill>
                <a:prstClr val="white"/>
              </a:solidFill>
              <a:latin typeface="等线" panose="020F0502020204030204"/>
              <a:ea typeface="等线" panose="02010600030101010101" pitchFamily="2" charset="-122"/>
            </a:endParaRPr>
          </a:p>
        </p:txBody>
      </p:sp>
      <p:sp>
        <p:nvSpPr>
          <p:cNvPr id="3" name="文本框 2"/>
          <p:cNvSpPr txBox="1"/>
          <p:nvPr/>
        </p:nvSpPr>
        <p:spPr>
          <a:xfrm>
            <a:off x="871483" y="924454"/>
            <a:ext cx="7334078" cy="138499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400" dirty="0" smtClean="0">
                <a:latin typeface="Times New Roman" panose="02020603050405020304" pitchFamily="18" charset="0"/>
                <a:ea typeface="宋体" panose="02010600030101010101" pitchFamily="2" charset="-122"/>
              </a:rPr>
              <a:t>在</a:t>
            </a:r>
            <a:r>
              <a:rPr lang="zh-CN" altLang="en-US" sz="1400" dirty="0">
                <a:latin typeface="Times New Roman" panose="02020603050405020304" pitchFamily="18" charset="0"/>
                <a:ea typeface="宋体" panose="02010600030101010101" pitchFamily="2" charset="-122"/>
              </a:rPr>
              <a:t>建造者模式中，客户端不必知道产品内部组成的细节，将产品本身</a:t>
            </a:r>
            <a:r>
              <a:rPr lang="zh-CN" altLang="en-US" sz="1400" dirty="0" smtClean="0">
                <a:latin typeface="Times New Roman" panose="02020603050405020304" pitchFamily="18" charset="0"/>
                <a:ea typeface="宋体" panose="02010600030101010101" pitchFamily="2" charset="-122"/>
              </a:rPr>
              <a:t>与其创建</a:t>
            </a:r>
            <a:r>
              <a:rPr lang="zh-CN" altLang="en-US" sz="1400" dirty="0">
                <a:latin typeface="Times New Roman" panose="02020603050405020304" pitchFamily="18" charset="0"/>
                <a:ea typeface="宋体" panose="02010600030101010101" pitchFamily="2" charset="-122"/>
              </a:rPr>
              <a:t>过程解耦。</a:t>
            </a:r>
          </a:p>
          <a:p>
            <a:pPr marL="285750" indent="-285750">
              <a:lnSpc>
                <a:spcPct val="150000"/>
              </a:lnSpc>
              <a:buFont typeface="Wingdings" panose="05000000000000000000" pitchFamily="2" charset="2"/>
              <a:buChar char="Ø"/>
            </a:pPr>
            <a:r>
              <a:rPr lang="zh-CN" altLang="en-US" sz="1400" dirty="0" smtClean="0">
                <a:latin typeface="Times New Roman" panose="02020603050405020304" pitchFamily="18" charset="0"/>
                <a:ea typeface="宋体" panose="02010600030101010101" pitchFamily="2" charset="-122"/>
              </a:rPr>
              <a:t>将</a:t>
            </a:r>
            <a:r>
              <a:rPr lang="zh-CN" altLang="en-US" sz="1400" dirty="0">
                <a:latin typeface="Times New Roman" panose="02020603050405020304" pitchFamily="18" charset="0"/>
                <a:ea typeface="宋体" panose="02010600030101010101" pitchFamily="2" charset="-122"/>
              </a:rPr>
              <a:t>复杂产品的创建步骤分解在不同的方法中，使得创建过程更加清晰，使得我们能够更加精确的控制复杂对象的产生过程</a:t>
            </a:r>
            <a:endParaRPr lang="en-US" altLang="zh-CN" sz="1400" dirty="0">
              <a:latin typeface="Times New Roman" panose="02020603050405020304" pitchFamily="18" charset="0"/>
              <a:ea typeface="宋体" panose="02010600030101010101" pitchFamily="2" charset="-122"/>
            </a:endParaRPr>
          </a:p>
          <a:p>
            <a:pPr marL="285750" indent="-285750">
              <a:lnSpc>
                <a:spcPct val="150000"/>
              </a:lnSpc>
              <a:buFont typeface="Wingdings" panose="05000000000000000000" pitchFamily="2" charset="2"/>
              <a:buChar char="Ø"/>
            </a:pPr>
            <a:r>
              <a:rPr lang="zh-CN" altLang="en-US" sz="1400" dirty="0" smtClean="0">
                <a:latin typeface="Times New Roman" panose="02020603050405020304" pitchFamily="18" charset="0"/>
                <a:ea typeface="宋体" panose="02010600030101010101" pitchFamily="2" charset="-122"/>
              </a:rPr>
              <a:t>建造</a:t>
            </a:r>
            <a:r>
              <a:rPr lang="zh-CN" altLang="en-US" sz="1400" dirty="0">
                <a:latin typeface="Times New Roman" panose="02020603050405020304" pitchFamily="18" charset="0"/>
                <a:ea typeface="宋体" panose="02010600030101010101" pitchFamily="2" charset="-122"/>
              </a:rPr>
              <a:t>者模式很容易进行扩展，每一个具体建造者都相对独立，而与其</a:t>
            </a:r>
            <a:r>
              <a:rPr lang="zh-CN" altLang="en-US" sz="1400" dirty="0" smtClean="0">
                <a:latin typeface="Times New Roman" panose="02020603050405020304" pitchFamily="18" charset="0"/>
                <a:ea typeface="宋体" panose="02010600030101010101" pitchFamily="2" charset="-122"/>
              </a:rPr>
              <a:t>他具体</a:t>
            </a:r>
            <a:r>
              <a:rPr lang="zh-CN" altLang="en-US" sz="1400" dirty="0">
                <a:latin typeface="Times New Roman" panose="02020603050405020304" pitchFamily="18" charset="0"/>
                <a:ea typeface="宋体" panose="02010600030101010101" pitchFamily="2" charset="-122"/>
              </a:rPr>
              <a:t>建造者无关。</a:t>
            </a:r>
          </a:p>
        </p:txBody>
      </p:sp>
      <p:sp>
        <p:nvSpPr>
          <p:cNvPr id="4" name="灯片编号占位符 3"/>
          <p:cNvSpPr>
            <a:spLocks noGrp="1"/>
          </p:cNvSpPr>
          <p:nvPr>
            <p:ph type="sldNum" sz="quarter" idx="16"/>
          </p:nvPr>
        </p:nvSpPr>
        <p:spPr/>
        <p:txBody>
          <a:bodyPr/>
          <a:lstStyle/>
          <a:p>
            <a:pPr defTabSz="685800"/>
            <a:fld id="{4B9E97A7-14A0-4DB7-98A3-0C8F6502D3B1}" type="slidenum">
              <a:rPr lang="zh-CN" altLang="en-US" smtClean="0">
                <a:solidFill>
                  <a:prstClr val="black">
                    <a:tint val="75000"/>
                  </a:prstClr>
                </a:solidFill>
              </a:rPr>
              <a:pPr defTabSz="685800"/>
              <a:t>35</a:t>
            </a:fld>
            <a:endParaRPr lang="zh-CN" altLang="en-US" dirty="0">
              <a:solidFill>
                <a:prstClr val="black">
                  <a:tint val="75000"/>
                </a:prstClr>
              </a:solidFill>
            </a:endParaRPr>
          </a:p>
        </p:txBody>
      </p:sp>
      <p:sp>
        <p:nvSpPr>
          <p:cNvPr id="5" name="矩形 4"/>
          <p:cNvSpPr/>
          <p:nvPr/>
        </p:nvSpPr>
        <p:spPr>
          <a:xfrm>
            <a:off x="368155" y="944708"/>
            <a:ext cx="492443" cy="276999"/>
          </a:xfrm>
          <a:prstGeom prst="rect">
            <a:avLst/>
          </a:prstGeom>
          <a:solidFill>
            <a:srgbClr val="4ACBD6"/>
          </a:solidFill>
          <a:ln w="12700">
            <a:solidFill>
              <a:srgbClr val="4ACBD6"/>
            </a:solidFill>
          </a:ln>
        </p:spPr>
        <p:txBody>
          <a:bodyPr wrap="none">
            <a:spAutoFit/>
          </a:bodyPr>
          <a:lstStyle/>
          <a:p>
            <a:r>
              <a:rPr lang="zh-CN" altLang="en-US" sz="1200" b="1" dirty="0" smtClean="0">
                <a:latin typeface="微软雅黑" panose="020B0503020204020204" pitchFamily="34" charset="-122"/>
                <a:ea typeface="微软雅黑" panose="020B0503020204020204" pitchFamily="34" charset="-122"/>
              </a:rPr>
              <a:t>优点</a:t>
            </a:r>
            <a:endParaRPr lang="en-US" altLang="zh-CN" sz="1200" b="1" dirty="0">
              <a:latin typeface="微软雅黑" panose="020B0503020204020204" pitchFamily="34" charset="-122"/>
              <a:ea typeface="微软雅黑" panose="020B0503020204020204" pitchFamily="34" charset="-122"/>
            </a:endParaRPr>
          </a:p>
        </p:txBody>
      </p:sp>
      <p:sp>
        <p:nvSpPr>
          <p:cNvPr id="6" name="矩形 5"/>
          <p:cNvSpPr/>
          <p:nvPr/>
        </p:nvSpPr>
        <p:spPr>
          <a:xfrm>
            <a:off x="852979" y="2427962"/>
            <a:ext cx="7467427" cy="1061829"/>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1400" dirty="0" smtClean="0">
                <a:latin typeface="Times New Roman" panose="02020603050405020304" pitchFamily="18" charset="0"/>
                <a:ea typeface="宋体" panose="02010600030101010101" pitchFamily="2" charset="-122"/>
              </a:rPr>
              <a:t>要求构建产品的组成</a:t>
            </a:r>
            <a:r>
              <a:rPr lang="zh-CN" altLang="en-US" sz="1400" dirty="0">
                <a:latin typeface="Times New Roman" panose="02020603050405020304" pitchFamily="18" charset="0"/>
                <a:ea typeface="宋体" panose="02010600030101010101" pitchFamily="2" charset="-122"/>
              </a:rPr>
              <a:t>成分</a:t>
            </a:r>
            <a:r>
              <a:rPr lang="zh-CN" altLang="en-US" sz="1400" dirty="0" smtClean="0">
                <a:latin typeface="Times New Roman" panose="02020603050405020304" pitchFamily="18" charset="0"/>
                <a:ea typeface="宋体" panose="02010600030101010101" pitchFamily="2" charset="-122"/>
              </a:rPr>
              <a:t>相似，构建步骤（算法）是不能剧烈变化的，最好是不变的，影响了灵活度。</a:t>
            </a:r>
            <a:endParaRPr lang="en-US" altLang="zh-CN" sz="1400" dirty="0" smtClean="0">
              <a:latin typeface="Times New Roman" panose="02020603050405020304" pitchFamily="18" charset="0"/>
              <a:ea typeface="宋体" panose="02010600030101010101" pitchFamily="2" charset="-122"/>
            </a:endParaRPr>
          </a:p>
          <a:p>
            <a:pPr marL="285750" indent="-285750">
              <a:lnSpc>
                <a:spcPct val="150000"/>
              </a:lnSpc>
              <a:buFont typeface="Wingdings" panose="05000000000000000000" pitchFamily="2" charset="2"/>
              <a:buChar char="Ø"/>
            </a:pPr>
            <a:r>
              <a:rPr lang="en-US" altLang="zh-CN" sz="1400" dirty="0">
                <a:latin typeface="Times New Roman" panose="02020603050405020304" pitchFamily="18" charset="0"/>
                <a:ea typeface="宋体" panose="02010600030101010101" pitchFamily="2" charset="-122"/>
              </a:rPr>
              <a:t> </a:t>
            </a:r>
            <a:r>
              <a:rPr lang="zh-CN" altLang="en-US" sz="1400" dirty="0">
                <a:latin typeface="Times New Roman" panose="02020603050405020304" pitchFamily="18" charset="0"/>
                <a:ea typeface="宋体" panose="02010600030101010101" pitchFamily="2" charset="-122"/>
              </a:rPr>
              <a:t>如果产品的内部变化复杂，可能会导致需要定义很多具体建造者类来实现内部复杂的变化</a:t>
            </a:r>
            <a:r>
              <a:rPr lang="zh-CN" altLang="en-US" sz="1400" dirty="0" smtClean="0">
                <a:latin typeface="Times New Roman" panose="02020603050405020304" pitchFamily="18" charset="0"/>
                <a:ea typeface="宋体" panose="02010600030101010101" pitchFamily="2" charset="-122"/>
              </a:rPr>
              <a:t>。</a:t>
            </a:r>
            <a:endParaRPr lang="en-US" altLang="zh-CN" sz="1400" dirty="0" smtClean="0">
              <a:latin typeface="Times New Roman" panose="02020603050405020304" pitchFamily="18" charset="0"/>
              <a:ea typeface="宋体" panose="02010600030101010101" pitchFamily="2" charset="-122"/>
            </a:endParaRPr>
          </a:p>
        </p:txBody>
      </p:sp>
      <p:sp>
        <p:nvSpPr>
          <p:cNvPr id="9" name="矩形 8"/>
          <p:cNvSpPr/>
          <p:nvPr/>
        </p:nvSpPr>
        <p:spPr>
          <a:xfrm>
            <a:off x="368155" y="2486071"/>
            <a:ext cx="492443" cy="276999"/>
          </a:xfrm>
          <a:prstGeom prst="rect">
            <a:avLst/>
          </a:prstGeom>
          <a:solidFill>
            <a:srgbClr val="FFC000"/>
          </a:solidFill>
          <a:ln w="12700">
            <a:solidFill>
              <a:srgbClr val="FFC000"/>
            </a:solidFill>
          </a:ln>
        </p:spPr>
        <p:txBody>
          <a:bodyPr wrap="none">
            <a:spAutoFit/>
          </a:bodyPr>
          <a:lstStyle/>
          <a:p>
            <a:r>
              <a:rPr lang="zh-CN" altLang="en-US" sz="1200" b="1" dirty="0">
                <a:latin typeface="微软雅黑" panose="020B0503020204020204" pitchFamily="34" charset="-122"/>
                <a:ea typeface="微软雅黑" panose="020B0503020204020204" pitchFamily="34" charset="-122"/>
              </a:rPr>
              <a:t>缺点</a:t>
            </a:r>
            <a:endParaRPr lang="en-US" altLang="zh-CN" sz="1200" b="1" dirty="0">
              <a:latin typeface="微软雅黑" panose="020B0503020204020204" pitchFamily="34" charset="-122"/>
              <a:ea typeface="微软雅黑" panose="020B0503020204020204" pitchFamily="34" charset="-122"/>
            </a:endParaRPr>
          </a:p>
        </p:txBody>
      </p:sp>
      <p:cxnSp>
        <p:nvCxnSpPr>
          <p:cNvPr id="10" name="直接连接符 9"/>
          <p:cNvCxnSpPr/>
          <p:nvPr/>
        </p:nvCxnSpPr>
        <p:spPr>
          <a:xfrm flipH="1">
            <a:off x="860598" y="947565"/>
            <a:ext cx="5832000" cy="0"/>
          </a:xfrm>
          <a:prstGeom prst="line">
            <a:avLst/>
          </a:prstGeom>
          <a:ln w="19050">
            <a:solidFill>
              <a:srgbClr val="4ACBD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63864" y="2490133"/>
            <a:ext cx="5832000"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946310" y="3620287"/>
            <a:ext cx="6938392" cy="1061829"/>
          </a:xfrm>
          <a:prstGeom prst="rect">
            <a:avLst/>
          </a:prstGeom>
          <a:ln>
            <a:solidFill>
              <a:schemeClr val="accent6">
                <a:lumMod val="75000"/>
              </a:schemeClr>
            </a:solidFill>
          </a:ln>
        </p:spPr>
        <p:txBody>
          <a:bodyPr wrap="square">
            <a:spAutoFit/>
          </a:bodyPr>
          <a:lstStyle/>
          <a:p>
            <a:pPr marL="342900" indent="-342900">
              <a:lnSpc>
                <a:spcPct val="150000"/>
              </a:lnSpc>
              <a:buFont typeface="+mj-ea"/>
              <a:buAutoNum type="circleNumDbPlain"/>
            </a:pPr>
            <a:r>
              <a:rPr lang="zh-CN" altLang="en-US" sz="1400" b="1" dirty="0" smtClean="0">
                <a:latin typeface="Times New Roman" panose="02020603050405020304" pitchFamily="18" charset="0"/>
                <a:ea typeface="宋体" panose="02010600030101010101" pitchFamily="2" charset="-122"/>
              </a:rPr>
              <a:t>需要</a:t>
            </a:r>
            <a:r>
              <a:rPr lang="zh-CN" altLang="en-US" sz="1400" b="1" dirty="0">
                <a:latin typeface="Times New Roman" panose="02020603050405020304" pitchFamily="18" charset="0"/>
                <a:ea typeface="宋体" panose="02010600030101010101" pitchFamily="2" charset="-122"/>
              </a:rPr>
              <a:t>生成的产品对象有复杂的内部结构，这些产品对象通常包含多个成员</a:t>
            </a:r>
            <a:r>
              <a:rPr lang="zh-CN" altLang="en-US" sz="1400" b="1" dirty="0" smtClean="0">
                <a:latin typeface="Times New Roman" panose="02020603050405020304" pitchFamily="18" charset="0"/>
                <a:ea typeface="宋体" panose="02010600030101010101" pitchFamily="2" charset="-122"/>
              </a:rPr>
              <a:t>属性，但成分相似。</a:t>
            </a:r>
            <a:endParaRPr lang="zh-CN" altLang="en-US" sz="1400" b="1" dirty="0">
              <a:latin typeface="Times New Roman" panose="02020603050405020304" pitchFamily="18" charset="0"/>
              <a:ea typeface="宋体" panose="02010600030101010101" pitchFamily="2" charset="-122"/>
            </a:endParaRPr>
          </a:p>
          <a:p>
            <a:pPr marL="342900" indent="-342900">
              <a:lnSpc>
                <a:spcPct val="150000"/>
              </a:lnSpc>
              <a:buFont typeface="+mj-ea"/>
              <a:buAutoNum type="circleNumDbPlain"/>
            </a:pPr>
            <a:r>
              <a:rPr lang="zh-CN" altLang="en-US" sz="1400" b="1" dirty="0" smtClean="0">
                <a:latin typeface="Times New Roman" panose="02020603050405020304" pitchFamily="18" charset="0"/>
                <a:ea typeface="宋体" panose="02010600030101010101" pitchFamily="2" charset="-122"/>
              </a:rPr>
              <a:t>当</a:t>
            </a:r>
            <a:r>
              <a:rPr lang="zh-CN" altLang="en-US" sz="1400" b="1" dirty="0">
                <a:latin typeface="Times New Roman" panose="02020603050405020304" pitchFamily="18" charset="0"/>
                <a:ea typeface="宋体" panose="02010600030101010101" pitchFamily="2" charset="-122"/>
              </a:rPr>
              <a:t>构造过程必须允许被构造的对象各部分有不同的</a:t>
            </a:r>
            <a:r>
              <a:rPr lang="zh-CN" altLang="en-US" sz="1400" b="1" dirty="0" smtClean="0">
                <a:latin typeface="Times New Roman" panose="02020603050405020304" pitchFamily="18" charset="0"/>
                <a:ea typeface="宋体" panose="02010600030101010101" pitchFamily="2" charset="-122"/>
              </a:rPr>
              <a:t>表示，或者可以选配时。</a:t>
            </a:r>
            <a:endParaRPr lang="en-US" altLang="zh-CN" sz="1400" b="1" dirty="0" smtClean="0">
              <a:latin typeface="Times New Roman" panose="02020603050405020304" pitchFamily="18" charset="0"/>
              <a:ea typeface="宋体" panose="02010600030101010101" pitchFamily="2" charset="-122"/>
            </a:endParaRPr>
          </a:p>
        </p:txBody>
      </p:sp>
      <p:sp>
        <p:nvSpPr>
          <p:cNvPr id="13" name="文本占位符 1"/>
          <p:cNvSpPr>
            <a:spLocks noGrp="1"/>
          </p:cNvSpPr>
          <p:nvPr>
            <p:ph type="body" sz="quarter" idx="10"/>
          </p:nvPr>
        </p:nvSpPr>
        <p:spPr>
          <a:xfrm>
            <a:off x="809798" y="217645"/>
            <a:ext cx="3672147" cy="418934"/>
          </a:xfrm>
        </p:spPr>
        <p:txBody>
          <a:bodyPr>
            <a:normAutofit/>
          </a:bodyPr>
          <a:lstStyle/>
          <a:p>
            <a:r>
              <a:rPr lang="zh-CN" altLang="en-US" sz="1800" dirty="0" smtClean="0">
                <a:latin typeface="微软雅黑" panose="020B0503020204020204" pitchFamily="34" charset="-122"/>
                <a:ea typeface="微软雅黑" panose="020B0503020204020204" pitchFamily="34" charset="-122"/>
              </a:rPr>
              <a:t>设计模式</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建造者模式</a:t>
            </a:r>
            <a:endParaRPr lang="zh-CN" altLang="en-US" sz="1800" dirty="0">
              <a:latin typeface="微软雅黑" panose="020B0503020204020204" pitchFamily="34" charset="-122"/>
              <a:ea typeface="微软雅黑" panose="020B0503020204020204" pitchFamily="34" charset="-122"/>
            </a:endParaRPr>
          </a:p>
        </p:txBody>
      </p:sp>
      <p:sp>
        <p:nvSpPr>
          <p:cNvPr id="12" name="矩形 11"/>
          <p:cNvSpPr/>
          <p:nvPr/>
        </p:nvSpPr>
        <p:spPr>
          <a:xfrm>
            <a:off x="7392259" y="4405117"/>
            <a:ext cx="492443" cy="276999"/>
          </a:xfrm>
          <a:prstGeom prst="rect">
            <a:avLst/>
          </a:prstGeom>
          <a:solidFill>
            <a:schemeClr val="accent6">
              <a:lumMod val="40000"/>
              <a:lumOff val="60000"/>
            </a:schemeClr>
          </a:solidFill>
          <a:ln w="12700">
            <a:solidFill>
              <a:schemeClr val="accent6">
                <a:lumMod val="60000"/>
                <a:lumOff val="40000"/>
              </a:schemeClr>
            </a:solidFill>
          </a:ln>
        </p:spPr>
        <p:txBody>
          <a:bodyPr wrap="none">
            <a:spAutoFit/>
          </a:bodyPr>
          <a:lstStyle/>
          <a:p>
            <a:r>
              <a:rPr lang="zh-CN" altLang="en-US" sz="1200" b="1" dirty="0" smtClean="0">
                <a:latin typeface="微软雅黑" panose="020B0503020204020204" pitchFamily="34" charset="-122"/>
                <a:ea typeface="微软雅黑" panose="020B0503020204020204" pitchFamily="34" charset="-122"/>
              </a:rPr>
              <a:t>适用</a:t>
            </a:r>
            <a:endParaRPr lang="en-US" altLang="zh-CN" sz="1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808052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09798" y="217645"/>
            <a:ext cx="2011461" cy="418934"/>
          </a:xfrm>
        </p:spPr>
        <p:txBody>
          <a:bodyPr>
            <a:normAutofit/>
          </a:bodyPr>
          <a:lstStyle/>
          <a:p>
            <a:r>
              <a:rPr lang="zh-CN" altLang="en-US" sz="1800" dirty="0">
                <a:latin typeface="微软雅黑" panose="020B0503020204020204" pitchFamily="34" charset="-122"/>
                <a:ea typeface="微软雅黑" panose="020B0503020204020204" pitchFamily="34" charset="-122"/>
              </a:rPr>
              <a:t>目录</a:t>
            </a:r>
            <a:endParaRPr lang="en-US" sz="1800" dirty="0">
              <a:latin typeface="微软雅黑" panose="020B0503020204020204" pitchFamily="34" charset="-122"/>
              <a:ea typeface="微软雅黑" panose="020B0503020204020204" pitchFamily="34" charset="-122"/>
            </a:endParaRPr>
          </a:p>
        </p:txBody>
      </p:sp>
      <p:sp>
        <p:nvSpPr>
          <p:cNvPr id="8" name="矩形 7"/>
          <p:cNvSpPr/>
          <p:nvPr/>
        </p:nvSpPr>
        <p:spPr>
          <a:xfrm>
            <a:off x="0" y="136686"/>
            <a:ext cx="754380" cy="493414"/>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endParaRPr lang="zh-CN" altLang="en-US" sz="1350">
              <a:solidFill>
                <a:prstClr val="white"/>
              </a:solidFill>
              <a:latin typeface="等线" panose="020F0502020204030204"/>
              <a:ea typeface="等线" panose="02010600030101010101" pitchFamily="2" charset="-122"/>
            </a:endParaRPr>
          </a:p>
        </p:txBody>
      </p:sp>
      <p:sp>
        <p:nvSpPr>
          <p:cNvPr id="4" name="灯片编号占位符 3"/>
          <p:cNvSpPr>
            <a:spLocks noGrp="1"/>
          </p:cNvSpPr>
          <p:nvPr>
            <p:ph type="sldNum" sz="quarter" idx="16"/>
          </p:nvPr>
        </p:nvSpPr>
        <p:spPr/>
        <p:txBody>
          <a:bodyPr/>
          <a:lstStyle/>
          <a:p>
            <a:pPr defTabSz="685800"/>
            <a:fld id="{4B9E97A7-14A0-4DB7-98A3-0C8F6502D3B1}" type="slidenum">
              <a:rPr lang="zh-CN" altLang="en-US" smtClean="0">
                <a:solidFill>
                  <a:prstClr val="black">
                    <a:tint val="75000"/>
                  </a:prstClr>
                </a:solidFill>
              </a:rPr>
              <a:pPr defTabSz="685800"/>
              <a:t>36</a:t>
            </a:fld>
            <a:endParaRPr lang="zh-CN" altLang="en-US">
              <a:solidFill>
                <a:prstClr val="black">
                  <a:tint val="75000"/>
                </a:prstClr>
              </a:solidFill>
            </a:endParaRPr>
          </a:p>
        </p:txBody>
      </p:sp>
      <p:sp>
        <p:nvSpPr>
          <p:cNvPr id="33" name="矩形 32"/>
          <p:cNvSpPr/>
          <p:nvPr/>
        </p:nvSpPr>
        <p:spPr>
          <a:xfrm>
            <a:off x="3201127" y="1548720"/>
            <a:ext cx="2578728" cy="307777"/>
          </a:xfrm>
          <a:prstGeom prst="rect">
            <a:avLst/>
          </a:prstGeom>
          <a:solidFill>
            <a:schemeClr val="accent6">
              <a:lumMod val="20000"/>
              <a:lumOff val="80000"/>
            </a:schemeClr>
          </a:solidFill>
          <a:ln>
            <a:noFill/>
          </a:ln>
          <a:effectLst>
            <a:outerShdw blurRad="254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anose="020B0503020204020204" pitchFamily="34" charset="-122"/>
              <a:ea typeface="微软雅黑" panose="020B0503020204020204" pitchFamily="34" charset="-122"/>
            </a:endParaRPr>
          </a:p>
        </p:txBody>
      </p:sp>
      <p:sp>
        <p:nvSpPr>
          <p:cNvPr id="34" name="矩形 33"/>
          <p:cNvSpPr/>
          <p:nvPr/>
        </p:nvSpPr>
        <p:spPr>
          <a:xfrm>
            <a:off x="3201127" y="2072397"/>
            <a:ext cx="2578728" cy="307777"/>
          </a:xfrm>
          <a:prstGeom prst="rect">
            <a:avLst/>
          </a:prstGeom>
          <a:solidFill>
            <a:schemeClr val="accent6">
              <a:lumMod val="20000"/>
              <a:lumOff val="80000"/>
            </a:schemeClr>
          </a:solidFill>
          <a:ln>
            <a:noFill/>
          </a:ln>
          <a:effectLst>
            <a:outerShdw blurRad="254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anose="020B0503020204020204" pitchFamily="34" charset="-122"/>
              <a:ea typeface="微软雅黑" panose="020B0503020204020204" pitchFamily="34" charset="-122"/>
            </a:endParaRPr>
          </a:p>
        </p:txBody>
      </p:sp>
      <p:sp>
        <p:nvSpPr>
          <p:cNvPr id="35" name="矩形 34"/>
          <p:cNvSpPr/>
          <p:nvPr/>
        </p:nvSpPr>
        <p:spPr>
          <a:xfrm>
            <a:off x="3189118" y="2575575"/>
            <a:ext cx="2578728" cy="307777"/>
          </a:xfrm>
          <a:prstGeom prst="rect">
            <a:avLst/>
          </a:prstGeom>
          <a:solidFill>
            <a:schemeClr val="accent6">
              <a:lumMod val="20000"/>
              <a:lumOff val="80000"/>
            </a:schemeClr>
          </a:solidFill>
          <a:ln>
            <a:noFill/>
          </a:ln>
          <a:effectLst>
            <a:outerShdw blurRad="254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anose="020B0503020204020204" pitchFamily="34" charset="-122"/>
              <a:ea typeface="微软雅黑" panose="020B0503020204020204" pitchFamily="34" charset="-122"/>
            </a:endParaRPr>
          </a:p>
        </p:txBody>
      </p:sp>
      <p:sp>
        <p:nvSpPr>
          <p:cNvPr id="43" name="矩形 42"/>
          <p:cNvSpPr/>
          <p:nvPr/>
        </p:nvSpPr>
        <p:spPr>
          <a:xfrm>
            <a:off x="3321776" y="1574120"/>
            <a:ext cx="271228" cy="261610"/>
          </a:xfrm>
          <a:prstGeom prst="rect">
            <a:avLst/>
          </a:prstGeom>
          <a:noFill/>
          <a:effectLst>
            <a:outerShdw blurRad="63500" sx="102000" sy="102000" algn="ctr" rotWithShape="0">
              <a:prstClr val="black">
                <a:alpha val="40000"/>
              </a:prstClr>
            </a:outerShdw>
          </a:effectLst>
        </p:spPr>
        <p:txBody>
          <a:bodyPr wrap="none">
            <a:spAutoFit/>
          </a:bodyPr>
          <a:lstStyle/>
          <a:p>
            <a:r>
              <a:rPr lang="en-US" altLang="zh-CN" sz="1100" b="1" dirty="0">
                <a:solidFill>
                  <a:schemeClr val="tx1">
                    <a:lumMod val="65000"/>
                    <a:lumOff val="35000"/>
                  </a:schemeClr>
                </a:solidFill>
                <a:latin typeface="微软雅黑" panose="020B0503020204020204" pitchFamily="34" charset="-122"/>
                <a:ea typeface="微软雅黑" panose="020B0503020204020204" pitchFamily="34" charset="-122"/>
              </a:rPr>
              <a:t>1</a:t>
            </a:r>
          </a:p>
        </p:txBody>
      </p:sp>
      <p:sp>
        <p:nvSpPr>
          <p:cNvPr id="45" name="矩形 44"/>
          <p:cNvSpPr/>
          <p:nvPr/>
        </p:nvSpPr>
        <p:spPr>
          <a:xfrm>
            <a:off x="3321776" y="2097797"/>
            <a:ext cx="271228" cy="261610"/>
          </a:xfrm>
          <a:prstGeom prst="rect">
            <a:avLst/>
          </a:prstGeom>
          <a:noFill/>
          <a:effectLst>
            <a:outerShdw blurRad="63500" sx="102000" sy="102000" algn="ctr" rotWithShape="0">
              <a:prstClr val="black">
                <a:alpha val="40000"/>
              </a:prstClr>
            </a:outerShdw>
          </a:effectLst>
        </p:spPr>
        <p:txBody>
          <a:bodyPr wrap="none">
            <a:spAutoFit/>
          </a:bodyPr>
          <a:lstStyle/>
          <a:p>
            <a:r>
              <a:rPr lang="en-US" altLang="zh-CN" sz="1100" b="1" dirty="0">
                <a:solidFill>
                  <a:schemeClr val="tx1">
                    <a:lumMod val="65000"/>
                    <a:lumOff val="35000"/>
                  </a:schemeClr>
                </a:solidFill>
                <a:latin typeface="微软雅黑" panose="020B0503020204020204" pitchFamily="34" charset="-122"/>
                <a:ea typeface="微软雅黑" panose="020B0503020204020204" pitchFamily="34" charset="-122"/>
              </a:rPr>
              <a:t>2</a:t>
            </a:r>
          </a:p>
        </p:txBody>
      </p:sp>
      <p:sp>
        <p:nvSpPr>
          <p:cNvPr id="46" name="矩形 45"/>
          <p:cNvSpPr/>
          <p:nvPr/>
        </p:nvSpPr>
        <p:spPr>
          <a:xfrm>
            <a:off x="4247048" y="2097797"/>
            <a:ext cx="748923" cy="261610"/>
          </a:xfrm>
          <a:prstGeom prst="rect">
            <a:avLst/>
          </a:prstGeom>
          <a:noFill/>
          <a:effectLst>
            <a:outerShdw blurRad="63500" sx="102000" sy="102000" algn="ctr" rotWithShape="0">
              <a:prstClr val="black">
                <a:alpha val="40000"/>
              </a:prstClr>
            </a:outerShdw>
          </a:effectLst>
        </p:spPr>
        <p:txBody>
          <a:bodyPr wrap="none">
            <a:spAutoFit/>
          </a:bodyPr>
          <a:lstStyle/>
          <a:p>
            <a:r>
              <a:rPr lang="zh-CN" altLang="en-US" sz="1100" b="1" dirty="0" smtClean="0">
                <a:solidFill>
                  <a:schemeClr val="tx1">
                    <a:lumMod val="65000"/>
                    <a:lumOff val="35000"/>
                  </a:schemeClr>
                </a:solidFill>
                <a:latin typeface="微软雅黑" panose="020B0503020204020204" pitchFamily="34" charset="-122"/>
                <a:ea typeface="微软雅黑" panose="020B0503020204020204" pitchFamily="34" charset="-122"/>
              </a:rPr>
              <a:t>设计原则</a:t>
            </a:r>
            <a:endParaRPr lang="en-US" altLang="zh-CN" sz="11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7" name="矩形 46"/>
          <p:cNvSpPr/>
          <p:nvPr/>
        </p:nvSpPr>
        <p:spPr>
          <a:xfrm>
            <a:off x="3309767" y="2600975"/>
            <a:ext cx="271228" cy="261610"/>
          </a:xfrm>
          <a:prstGeom prst="rect">
            <a:avLst/>
          </a:prstGeom>
          <a:noFill/>
          <a:effectLst>
            <a:outerShdw blurRad="63500" sx="102000" sy="102000" algn="ctr" rotWithShape="0">
              <a:prstClr val="black">
                <a:alpha val="40000"/>
              </a:prstClr>
            </a:outerShdw>
          </a:effectLst>
        </p:spPr>
        <p:txBody>
          <a:bodyPr wrap="none">
            <a:spAutoFit/>
          </a:bodyPr>
          <a:lstStyle/>
          <a:p>
            <a:r>
              <a:rPr lang="en-US" altLang="zh-CN" sz="1100" b="1" dirty="0">
                <a:solidFill>
                  <a:schemeClr val="tx1">
                    <a:lumMod val="65000"/>
                    <a:lumOff val="35000"/>
                  </a:schemeClr>
                </a:solidFill>
                <a:latin typeface="微软雅黑" panose="020B0503020204020204" pitchFamily="34" charset="-122"/>
                <a:ea typeface="微软雅黑" panose="020B0503020204020204" pitchFamily="34" charset="-122"/>
              </a:rPr>
              <a:t>3</a:t>
            </a:r>
          </a:p>
        </p:txBody>
      </p:sp>
      <p:sp>
        <p:nvSpPr>
          <p:cNvPr id="48" name="矩形 47"/>
          <p:cNvSpPr/>
          <p:nvPr/>
        </p:nvSpPr>
        <p:spPr>
          <a:xfrm>
            <a:off x="4035451" y="2590418"/>
            <a:ext cx="1172116" cy="261610"/>
          </a:xfrm>
          <a:prstGeom prst="rect">
            <a:avLst/>
          </a:prstGeom>
          <a:noFill/>
          <a:effectLst>
            <a:outerShdw blurRad="63500" sx="102000" sy="102000" algn="ctr" rotWithShape="0">
              <a:prstClr val="black">
                <a:alpha val="40000"/>
              </a:prstClr>
            </a:outerShdw>
          </a:effectLst>
        </p:spPr>
        <p:txBody>
          <a:bodyPr wrap="none">
            <a:spAutoFit/>
          </a:bodyPr>
          <a:lstStyle/>
          <a:p>
            <a:r>
              <a:rPr lang="zh-CN" altLang="en-US" sz="1100" b="1" dirty="0" smtClean="0">
                <a:solidFill>
                  <a:schemeClr val="tx1">
                    <a:lumMod val="65000"/>
                    <a:lumOff val="35000"/>
                  </a:schemeClr>
                </a:solidFill>
                <a:latin typeface="微软雅黑" panose="020B0503020204020204" pitchFamily="34" charset="-122"/>
                <a:ea typeface="微软雅黑" panose="020B0503020204020204" pitchFamily="34" charset="-122"/>
              </a:rPr>
              <a:t>创建型设计模式</a:t>
            </a:r>
            <a:endParaRPr lang="en-US" altLang="zh-CN" sz="11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2" name="矩形 31"/>
          <p:cNvSpPr/>
          <p:nvPr/>
        </p:nvSpPr>
        <p:spPr>
          <a:xfrm>
            <a:off x="3189118" y="3072403"/>
            <a:ext cx="2578728" cy="307777"/>
          </a:xfrm>
          <a:prstGeom prst="rect">
            <a:avLst/>
          </a:prstGeom>
          <a:solidFill>
            <a:srgbClr val="A9D18E"/>
          </a:solidFill>
          <a:ln>
            <a:noFill/>
          </a:ln>
          <a:effectLst>
            <a:outerShdw blurRad="254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anose="020B0503020204020204" pitchFamily="34" charset="-122"/>
              <a:ea typeface="微软雅黑" panose="020B0503020204020204" pitchFamily="34" charset="-122"/>
            </a:endParaRPr>
          </a:p>
        </p:txBody>
      </p:sp>
      <p:sp>
        <p:nvSpPr>
          <p:cNvPr id="60" name="矩形 59"/>
          <p:cNvSpPr/>
          <p:nvPr/>
        </p:nvSpPr>
        <p:spPr>
          <a:xfrm>
            <a:off x="3309767" y="3097803"/>
            <a:ext cx="271228" cy="261610"/>
          </a:xfrm>
          <a:prstGeom prst="rect">
            <a:avLst/>
          </a:prstGeom>
          <a:noFill/>
          <a:effectLst>
            <a:outerShdw blurRad="63500" sx="102000" sy="102000" algn="ctr" rotWithShape="0">
              <a:prstClr val="black">
                <a:alpha val="40000"/>
              </a:prstClr>
            </a:outerShdw>
          </a:effectLst>
        </p:spPr>
        <p:txBody>
          <a:bodyPr wrap="none">
            <a:spAutoFit/>
          </a:bodyPr>
          <a:lstStyle/>
          <a:p>
            <a:r>
              <a:rPr lang="en-US" altLang="zh-CN" sz="1100" b="1" dirty="0">
                <a:solidFill>
                  <a:schemeClr val="tx1">
                    <a:lumMod val="65000"/>
                    <a:lumOff val="35000"/>
                  </a:schemeClr>
                </a:solidFill>
                <a:latin typeface="微软雅黑" panose="020B0503020204020204" pitchFamily="34" charset="-122"/>
                <a:ea typeface="微软雅黑" panose="020B0503020204020204" pitchFamily="34" charset="-122"/>
              </a:rPr>
              <a:t>4</a:t>
            </a:r>
          </a:p>
        </p:txBody>
      </p:sp>
      <p:sp>
        <p:nvSpPr>
          <p:cNvPr id="61" name="矩形 60"/>
          <p:cNvSpPr/>
          <p:nvPr/>
        </p:nvSpPr>
        <p:spPr>
          <a:xfrm>
            <a:off x="4247048" y="3095486"/>
            <a:ext cx="748923" cy="261610"/>
          </a:xfrm>
          <a:prstGeom prst="rect">
            <a:avLst/>
          </a:prstGeom>
          <a:noFill/>
          <a:effectLst>
            <a:outerShdw blurRad="63500" sx="102000" sy="102000" algn="ctr" rotWithShape="0">
              <a:prstClr val="black">
                <a:alpha val="40000"/>
              </a:prstClr>
            </a:outerShdw>
          </a:effectLst>
        </p:spPr>
        <p:txBody>
          <a:bodyPr wrap="none">
            <a:spAutoFit/>
          </a:bodyPr>
          <a:lstStyle/>
          <a:p>
            <a:r>
              <a:rPr lang="zh-CN" altLang="en-US" sz="1100" b="1" dirty="0" smtClean="0">
                <a:solidFill>
                  <a:schemeClr val="tx1">
                    <a:lumMod val="65000"/>
                    <a:lumOff val="35000"/>
                  </a:schemeClr>
                </a:solidFill>
                <a:latin typeface="微软雅黑" panose="020B0503020204020204" pitchFamily="34" charset="-122"/>
                <a:ea typeface="微软雅黑" panose="020B0503020204020204" pitchFamily="34" charset="-122"/>
              </a:rPr>
              <a:t>内容总结</a:t>
            </a:r>
            <a:endParaRPr lang="en-US" altLang="zh-CN" sz="11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a:off x="4086402" y="1584630"/>
            <a:ext cx="1031051" cy="261610"/>
          </a:xfrm>
          <a:prstGeom prst="rect">
            <a:avLst/>
          </a:prstGeom>
          <a:noFill/>
          <a:effectLst>
            <a:outerShdw blurRad="63500" sx="102000" sy="102000" algn="ctr" rotWithShape="0">
              <a:prstClr val="black">
                <a:alpha val="40000"/>
              </a:prstClr>
            </a:outerShdw>
          </a:effectLst>
        </p:spPr>
        <p:txBody>
          <a:bodyPr wrap="none">
            <a:spAutoFit/>
          </a:bodyPr>
          <a:lstStyle/>
          <a:p>
            <a:r>
              <a:rPr lang="zh-CN" altLang="en-US" sz="1100" b="1" dirty="0">
                <a:solidFill>
                  <a:schemeClr val="tx1">
                    <a:lumMod val="65000"/>
                    <a:lumOff val="35000"/>
                  </a:schemeClr>
                </a:solidFill>
                <a:latin typeface="微软雅黑" panose="020B0503020204020204" pitchFamily="34" charset="-122"/>
                <a:ea typeface="微软雅黑" panose="020B0503020204020204" pitchFamily="34" charset="-122"/>
              </a:rPr>
              <a:t>设计</a:t>
            </a:r>
            <a:r>
              <a:rPr lang="zh-CN" altLang="en-US" sz="1100" b="1" dirty="0" smtClean="0">
                <a:solidFill>
                  <a:schemeClr val="tx1">
                    <a:lumMod val="65000"/>
                    <a:lumOff val="35000"/>
                  </a:schemeClr>
                </a:solidFill>
                <a:latin typeface="微软雅黑" panose="020B0503020204020204" pitchFamily="34" charset="-122"/>
                <a:ea typeface="微软雅黑" panose="020B0503020204020204" pitchFamily="34" charset="-122"/>
              </a:rPr>
              <a:t>模式概述</a:t>
            </a:r>
            <a:endParaRPr lang="en-US" altLang="zh-CN" sz="11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816619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09798" y="217645"/>
            <a:ext cx="3672147" cy="418934"/>
          </a:xfrm>
        </p:spPr>
        <p:txBody>
          <a:bodyPr>
            <a:normAutofit/>
          </a:bodyPr>
          <a:lstStyle/>
          <a:p>
            <a:r>
              <a:rPr lang="zh-CN" altLang="en-US" sz="1800" dirty="0" smtClean="0">
                <a:latin typeface="微软雅黑" panose="020B0503020204020204" pitchFamily="34" charset="-122"/>
                <a:ea typeface="微软雅黑" panose="020B0503020204020204" pitchFamily="34" charset="-122"/>
              </a:rPr>
              <a:t>内容总结</a:t>
            </a:r>
            <a:endParaRPr lang="zh-CN" altLang="en-US" sz="1800" dirty="0">
              <a:latin typeface="微软雅黑" panose="020B0503020204020204" pitchFamily="34" charset="-122"/>
              <a:ea typeface="微软雅黑" panose="020B0503020204020204" pitchFamily="34" charset="-122"/>
            </a:endParaRPr>
          </a:p>
        </p:txBody>
      </p:sp>
      <p:sp>
        <p:nvSpPr>
          <p:cNvPr id="8" name="矩形 7"/>
          <p:cNvSpPr/>
          <p:nvPr/>
        </p:nvSpPr>
        <p:spPr>
          <a:xfrm>
            <a:off x="0" y="136686"/>
            <a:ext cx="754380" cy="493414"/>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endParaRPr lang="zh-CN" altLang="en-US" sz="1350">
              <a:solidFill>
                <a:prstClr val="white"/>
              </a:solidFill>
              <a:latin typeface="等线" panose="020F0502020204030204"/>
              <a:ea typeface="等线" panose="02010600030101010101" pitchFamily="2" charset="-122"/>
            </a:endParaRPr>
          </a:p>
        </p:txBody>
      </p:sp>
      <p:sp>
        <p:nvSpPr>
          <p:cNvPr id="14" name="标题 4"/>
          <p:cNvSpPr txBox="1">
            <a:spLocks/>
          </p:cNvSpPr>
          <p:nvPr/>
        </p:nvSpPr>
        <p:spPr>
          <a:xfrm>
            <a:off x="809798" y="747385"/>
            <a:ext cx="5722620" cy="396624"/>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buFont typeface="Wingdings" panose="05000000000000000000" pitchFamily="2" charset="2"/>
              <a:buChar char="n"/>
            </a:pPr>
            <a:r>
              <a:rPr lang="en-US" altLang="zh-CN" sz="1400" b="1" dirty="0" smtClean="0">
                <a:solidFill>
                  <a:srgbClr val="ED7D31"/>
                </a:solidFill>
                <a:latin typeface="Times New Roman" panose="02020603050405020304" pitchFamily="18" charset="0"/>
                <a:ea typeface="宋体" panose="02010600030101010101" pitchFamily="2" charset="-122"/>
              </a:rPr>
              <a:t> </a:t>
            </a:r>
            <a:r>
              <a:rPr lang="zh-CN" altLang="en-US" sz="1400" b="1" dirty="0" smtClean="0">
                <a:solidFill>
                  <a:srgbClr val="ED7D31"/>
                </a:solidFill>
                <a:latin typeface="Times New Roman" panose="02020603050405020304" pitchFamily="18" charset="0"/>
                <a:ea typeface="宋体" panose="02010600030101010101" pitchFamily="2" charset="-122"/>
              </a:rPr>
              <a:t>设计原则</a:t>
            </a:r>
            <a:endParaRPr lang="zh-CN" altLang="en-US" sz="1400" b="1" dirty="0">
              <a:solidFill>
                <a:srgbClr val="ED7D31"/>
              </a:solidFill>
              <a:latin typeface="Times New Roman" panose="02020603050405020304" pitchFamily="18" charset="0"/>
              <a:ea typeface="宋体" panose="02010600030101010101" pitchFamily="2" charset="-122"/>
            </a:endParaRPr>
          </a:p>
        </p:txBody>
      </p:sp>
      <p:sp>
        <p:nvSpPr>
          <p:cNvPr id="9" name="标题 4"/>
          <p:cNvSpPr txBox="1">
            <a:spLocks/>
          </p:cNvSpPr>
          <p:nvPr/>
        </p:nvSpPr>
        <p:spPr>
          <a:xfrm>
            <a:off x="5364371" y="752142"/>
            <a:ext cx="1808421" cy="396624"/>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buFont typeface="Wingdings" panose="05000000000000000000" pitchFamily="2" charset="2"/>
              <a:buChar char="n"/>
            </a:pPr>
            <a:r>
              <a:rPr lang="en-US" altLang="zh-CN" sz="1400" b="1" dirty="0" smtClean="0">
                <a:solidFill>
                  <a:srgbClr val="ED7D31"/>
                </a:solidFill>
                <a:latin typeface="Times New Roman" panose="02020603050405020304" pitchFamily="18" charset="0"/>
                <a:ea typeface="宋体" panose="02010600030101010101" pitchFamily="2" charset="-122"/>
              </a:rPr>
              <a:t> </a:t>
            </a:r>
            <a:r>
              <a:rPr lang="zh-CN" altLang="en-US" sz="1400" b="1" dirty="0">
                <a:solidFill>
                  <a:srgbClr val="ED7D31"/>
                </a:solidFill>
                <a:latin typeface="Times New Roman" panose="02020603050405020304" pitchFamily="18" charset="0"/>
                <a:ea typeface="宋体" panose="02010600030101010101" pitchFamily="2" charset="-122"/>
              </a:rPr>
              <a:t>创建</a:t>
            </a:r>
            <a:r>
              <a:rPr lang="zh-CN" altLang="en-US" sz="1400" b="1" dirty="0" smtClean="0">
                <a:solidFill>
                  <a:srgbClr val="ED7D31"/>
                </a:solidFill>
                <a:latin typeface="Times New Roman" panose="02020603050405020304" pitchFamily="18" charset="0"/>
                <a:ea typeface="宋体" panose="02010600030101010101" pitchFamily="2" charset="-122"/>
              </a:rPr>
              <a:t>型设计模式</a:t>
            </a:r>
            <a:endParaRPr lang="zh-CN" altLang="en-US" sz="1400" b="1" dirty="0">
              <a:solidFill>
                <a:srgbClr val="ED7D31"/>
              </a:solidFill>
              <a:latin typeface="Times New Roman" panose="02020603050405020304" pitchFamily="18" charset="0"/>
              <a:ea typeface="宋体" panose="02010600030101010101"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113246149"/>
              </p:ext>
            </p:extLst>
          </p:nvPr>
        </p:nvGraphicFramePr>
        <p:xfrm>
          <a:off x="899410" y="1148766"/>
          <a:ext cx="4054839" cy="3474720"/>
        </p:xfrm>
        <a:graphic>
          <a:graphicData uri="http://schemas.openxmlformats.org/drawingml/2006/table">
            <a:tbl>
              <a:tblPr firstRow="1" bandRow="1">
                <a:tableStyleId>{5C22544A-7EE6-4342-B048-85BDC9FD1C3A}</a:tableStyleId>
              </a:tblPr>
              <a:tblGrid>
                <a:gridCol w="1116767"/>
                <a:gridCol w="2938072"/>
              </a:tblGrid>
              <a:tr h="212327">
                <a:tc>
                  <a:txBody>
                    <a:bodyPr/>
                    <a:lstStyle/>
                    <a:p>
                      <a:pPr algn="ctr"/>
                      <a:r>
                        <a:rPr lang="zh-CN" altLang="en-US" sz="1200" dirty="0" smtClean="0">
                          <a:latin typeface="宋体" panose="02010600030101010101" pitchFamily="2" charset="-122"/>
                          <a:ea typeface="宋体" panose="02010600030101010101" pitchFamily="2" charset="-122"/>
                        </a:rPr>
                        <a:t>设计原则名称</a:t>
                      </a:r>
                      <a:endParaRPr lang="zh-CN" altLang="en-US" sz="1200" dirty="0">
                        <a:latin typeface="宋体" panose="02010600030101010101" pitchFamily="2" charset="-122"/>
                        <a:ea typeface="宋体" panose="02010600030101010101" pitchFamily="2" charset="-122"/>
                      </a:endParaRPr>
                    </a:p>
                  </a:txBody>
                  <a:tcPr>
                    <a:lnL w="12700" cap="flat" cmpd="sng" algn="ctr">
                      <a:solidFill>
                        <a:schemeClr val="accent1"/>
                      </a:solidFill>
                      <a:prstDash val="solid"/>
                      <a:round/>
                      <a:headEnd type="none" w="med" len="med"/>
                      <a:tailEnd type="none" w="med" len="med"/>
                    </a:lnL>
                    <a:lnT w="12700" cap="flat" cmpd="sng" algn="ctr">
                      <a:solidFill>
                        <a:schemeClr val="accent1"/>
                      </a:solidFill>
                      <a:prstDash val="solid"/>
                      <a:round/>
                      <a:headEnd type="none" w="med" len="med"/>
                      <a:tailEnd type="none" w="med" len="med"/>
                    </a:lnT>
                  </a:tcPr>
                </a:tc>
                <a:tc>
                  <a:txBody>
                    <a:bodyPr/>
                    <a:lstStyle/>
                    <a:p>
                      <a:pPr algn="ctr"/>
                      <a:r>
                        <a:rPr lang="zh-CN" altLang="en-US" sz="1200" dirty="0" smtClean="0">
                          <a:latin typeface="宋体" panose="02010600030101010101" pitchFamily="2" charset="-122"/>
                          <a:ea typeface="宋体" panose="02010600030101010101" pitchFamily="2" charset="-122"/>
                        </a:rPr>
                        <a:t>定义</a:t>
                      </a:r>
                      <a:endParaRPr lang="zh-CN" altLang="en-US" sz="1200" dirty="0">
                        <a:latin typeface="宋体" panose="02010600030101010101" pitchFamily="2" charset="-122"/>
                        <a:ea typeface="宋体" panose="02010600030101010101" pitchFamily="2" charset="-122"/>
                      </a:endParaRPr>
                    </a:p>
                  </a:txBody>
                  <a:tcPr>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tr>
              <a:tr h="353878">
                <a:tc>
                  <a:txBody>
                    <a:bodyPr/>
                    <a:lstStyle/>
                    <a:p>
                      <a:pPr algn="ctr"/>
                      <a:r>
                        <a:rPr lang="zh-CN" altLang="en-US" sz="1200" b="0" dirty="0" smtClean="0">
                          <a:latin typeface="宋体" panose="02010600030101010101" pitchFamily="2" charset="-122"/>
                          <a:ea typeface="宋体" panose="02010600030101010101" pitchFamily="2" charset="-122"/>
                        </a:rPr>
                        <a:t>单一职责原则</a:t>
                      </a:r>
                      <a:endParaRPr lang="zh-CN" altLang="en-US" sz="1200" b="0" dirty="0">
                        <a:latin typeface="宋体" panose="02010600030101010101" pitchFamily="2" charset="-122"/>
                        <a:ea typeface="宋体" panose="02010600030101010101" pitchFamily="2" charset="-122"/>
                      </a:endParaRPr>
                    </a:p>
                  </a:txBody>
                  <a:tcPr anchor="ctr">
                    <a:lnL w="12700" cap="flat" cmpd="sng" algn="ctr">
                      <a:solidFill>
                        <a:schemeClr val="accent1"/>
                      </a:solidFill>
                      <a:prstDash val="solid"/>
                      <a:round/>
                      <a:headEnd type="none" w="med" len="med"/>
                      <a:tailEnd type="none" w="med" len="med"/>
                    </a:lnL>
                  </a:tcPr>
                </a:tc>
                <a:tc>
                  <a:txBody>
                    <a:bodyPr/>
                    <a:lstStyle/>
                    <a:p>
                      <a:r>
                        <a:rPr lang="zh-CN" altLang="en-US" sz="1200" b="0" dirty="0" smtClean="0">
                          <a:latin typeface="宋体" panose="02010600030101010101" pitchFamily="2" charset="-122"/>
                          <a:ea typeface="宋体" panose="02010600030101010101" pitchFamily="2" charset="-122"/>
                        </a:rPr>
                        <a:t>一个对象应该包含单一的职责，并且该职责被完整地封装在一个类中。</a:t>
                      </a:r>
                      <a:endParaRPr lang="zh-CN" altLang="en-US" sz="1200" b="0" dirty="0">
                        <a:latin typeface="宋体" panose="02010600030101010101" pitchFamily="2" charset="-122"/>
                        <a:ea typeface="宋体" panose="02010600030101010101" pitchFamily="2" charset="-122"/>
                      </a:endParaRPr>
                    </a:p>
                  </a:txBody>
                  <a:tcPr>
                    <a:lnR w="12700" cap="flat" cmpd="sng" algn="ctr">
                      <a:solidFill>
                        <a:schemeClr val="accent1"/>
                      </a:solidFill>
                      <a:prstDash val="solid"/>
                      <a:round/>
                      <a:headEnd type="none" w="med" len="med"/>
                      <a:tailEnd type="none" w="med" len="med"/>
                    </a:lnR>
                  </a:tcPr>
                </a:tc>
              </a:tr>
              <a:tr h="212327">
                <a:tc>
                  <a:txBody>
                    <a:bodyPr/>
                    <a:lstStyle/>
                    <a:p>
                      <a:pPr algn="ctr"/>
                      <a:r>
                        <a:rPr lang="zh-CN" altLang="en-US" sz="1200" b="1" dirty="0" smtClean="0">
                          <a:latin typeface="宋体" panose="02010600030101010101" pitchFamily="2" charset="-122"/>
                          <a:ea typeface="宋体" panose="02010600030101010101" pitchFamily="2" charset="-122"/>
                        </a:rPr>
                        <a:t>开闭原则</a:t>
                      </a:r>
                      <a:endParaRPr lang="zh-CN" altLang="en-US" sz="1200" b="1" dirty="0">
                        <a:latin typeface="宋体" panose="02010600030101010101" pitchFamily="2" charset="-122"/>
                        <a:ea typeface="宋体" panose="02010600030101010101" pitchFamily="2" charset="-122"/>
                      </a:endParaRPr>
                    </a:p>
                  </a:txBody>
                  <a:tcPr anchor="ctr">
                    <a:lnL w="12700" cap="flat" cmpd="sng" algn="ctr">
                      <a:solidFill>
                        <a:schemeClr val="accent1"/>
                      </a:solidFill>
                      <a:prstDash val="solid"/>
                      <a:round/>
                      <a:headEnd type="none" w="med" len="med"/>
                      <a:tailEnd type="none" w="med" len="med"/>
                    </a:lnL>
                  </a:tcPr>
                </a:tc>
                <a:tc>
                  <a:txBody>
                    <a:bodyPr/>
                    <a:lstStyle/>
                    <a:p>
                      <a:r>
                        <a:rPr lang="zh-CN" altLang="en-US" sz="1200" b="1" dirty="0" smtClean="0">
                          <a:latin typeface="宋体" panose="02010600030101010101" pitchFamily="2" charset="-122"/>
                          <a:ea typeface="宋体" panose="02010600030101010101" pitchFamily="2" charset="-122"/>
                        </a:rPr>
                        <a:t>软件实体应当对拓展开放，对修改关闭。</a:t>
                      </a:r>
                      <a:endParaRPr lang="zh-CN" altLang="en-US" sz="1200" b="1" dirty="0">
                        <a:latin typeface="宋体" panose="02010600030101010101" pitchFamily="2" charset="-122"/>
                        <a:ea typeface="宋体" panose="02010600030101010101" pitchFamily="2" charset="-122"/>
                      </a:endParaRPr>
                    </a:p>
                  </a:txBody>
                  <a:tcPr>
                    <a:lnR w="12700" cap="flat" cmpd="sng" algn="ctr">
                      <a:solidFill>
                        <a:schemeClr val="accent1"/>
                      </a:solidFill>
                      <a:prstDash val="solid"/>
                      <a:round/>
                      <a:headEnd type="none" w="med" len="med"/>
                      <a:tailEnd type="none" w="med" len="med"/>
                    </a:lnR>
                  </a:tcPr>
                </a:tc>
              </a:tr>
              <a:tr h="234793">
                <a:tc>
                  <a:txBody>
                    <a:bodyPr/>
                    <a:lstStyle/>
                    <a:p>
                      <a:pPr algn="ctr"/>
                      <a:r>
                        <a:rPr lang="zh-CN" altLang="en-US" sz="1200" dirty="0" smtClean="0">
                          <a:latin typeface="宋体" panose="02010600030101010101" pitchFamily="2" charset="-122"/>
                          <a:ea typeface="宋体" panose="02010600030101010101" pitchFamily="2" charset="-122"/>
                        </a:rPr>
                        <a:t>里氏替换原则</a:t>
                      </a:r>
                      <a:endParaRPr lang="zh-CN" altLang="en-US" sz="1200" dirty="0">
                        <a:latin typeface="宋体" panose="02010600030101010101" pitchFamily="2" charset="-122"/>
                        <a:ea typeface="宋体" panose="02010600030101010101" pitchFamily="2" charset="-122"/>
                      </a:endParaRPr>
                    </a:p>
                  </a:txBody>
                  <a:tcPr anchor="ctr">
                    <a:lnL w="12700" cap="flat" cmpd="sng" algn="ctr">
                      <a:solidFill>
                        <a:schemeClr val="accent1"/>
                      </a:solidFill>
                      <a:prstDash val="solid"/>
                      <a:round/>
                      <a:headEnd type="none" w="med" len="med"/>
                      <a:tailEnd type="none" w="med" len="med"/>
                    </a:lnL>
                  </a:tcPr>
                </a:tc>
                <a:tc>
                  <a:txBody>
                    <a:bodyPr/>
                    <a:lstStyle/>
                    <a:p>
                      <a:r>
                        <a:rPr lang="zh-CN" altLang="en-US" sz="1200" dirty="0" smtClean="0">
                          <a:latin typeface="宋体" panose="02010600030101010101" pitchFamily="2" charset="-122"/>
                          <a:ea typeface="宋体" panose="02010600030101010101" pitchFamily="2" charset="-122"/>
                        </a:rPr>
                        <a:t>所有引用基类的地方必须能透明地使用其子类的对象。</a:t>
                      </a:r>
                      <a:endParaRPr lang="zh-CN" altLang="en-US" sz="1200" dirty="0">
                        <a:latin typeface="宋体" panose="02010600030101010101" pitchFamily="2" charset="-122"/>
                        <a:ea typeface="宋体" panose="02010600030101010101" pitchFamily="2" charset="-122"/>
                      </a:endParaRPr>
                    </a:p>
                  </a:txBody>
                  <a:tcPr>
                    <a:lnR w="12700" cap="flat" cmpd="sng" algn="ctr">
                      <a:solidFill>
                        <a:schemeClr val="accent1"/>
                      </a:solidFill>
                      <a:prstDash val="solid"/>
                      <a:round/>
                      <a:headEnd type="none" w="med" len="med"/>
                      <a:tailEnd type="none" w="med" len="med"/>
                    </a:lnR>
                  </a:tcPr>
                </a:tc>
              </a:tr>
              <a:tr h="353878">
                <a:tc>
                  <a:txBody>
                    <a:bodyPr/>
                    <a:lstStyle/>
                    <a:p>
                      <a:pPr algn="ctr"/>
                      <a:r>
                        <a:rPr lang="zh-CN" altLang="en-US" sz="1200" dirty="0" smtClean="0">
                          <a:latin typeface="宋体" panose="02010600030101010101" pitchFamily="2" charset="-122"/>
                          <a:ea typeface="宋体" panose="02010600030101010101" pitchFamily="2" charset="-122"/>
                        </a:rPr>
                        <a:t>依赖倒转原则</a:t>
                      </a:r>
                      <a:endParaRPr lang="zh-CN" altLang="en-US" sz="1200" dirty="0">
                        <a:latin typeface="宋体" panose="02010600030101010101" pitchFamily="2" charset="-122"/>
                        <a:ea typeface="宋体" panose="02010600030101010101" pitchFamily="2" charset="-122"/>
                      </a:endParaRPr>
                    </a:p>
                  </a:txBody>
                  <a:tcPr anchor="ctr">
                    <a:lnL w="12700" cap="flat" cmpd="sng" algn="ctr">
                      <a:solidFill>
                        <a:schemeClr val="accent1"/>
                      </a:solidFill>
                      <a:prstDash val="solid"/>
                      <a:round/>
                      <a:headEnd type="none" w="med" len="med"/>
                      <a:tailEnd type="none" w="med" len="med"/>
                    </a:lnL>
                  </a:tcPr>
                </a:tc>
                <a:tc>
                  <a:txBody>
                    <a:bodyPr/>
                    <a:lstStyle/>
                    <a:p>
                      <a:r>
                        <a:rPr lang="zh-CN" altLang="en-US" sz="1200" dirty="0" smtClean="0">
                          <a:latin typeface="宋体" panose="02010600030101010101" pitchFamily="2" charset="-122"/>
                          <a:ea typeface="宋体" panose="02010600030101010101" pitchFamily="2" charset="-122"/>
                        </a:rPr>
                        <a:t>高层模块不应该依赖低层模块，他们都应该依赖抽象。抽象不应该依赖于细节，细节应该依赖于抽象。</a:t>
                      </a:r>
                      <a:endParaRPr lang="zh-CN" altLang="en-US" sz="1200" dirty="0">
                        <a:latin typeface="宋体" panose="02010600030101010101" pitchFamily="2" charset="-122"/>
                        <a:ea typeface="宋体" panose="02010600030101010101" pitchFamily="2" charset="-122"/>
                      </a:endParaRPr>
                    </a:p>
                  </a:txBody>
                  <a:tcPr>
                    <a:lnR w="12700" cap="flat" cmpd="sng" algn="ctr">
                      <a:solidFill>
                        <a:schemeClr val="accent1"/>
                      </a:solidFill>
                      <a:prstDash val="solid"/>
                      <a:round/>
                      <a:headEnd type="none" w="med" len="med"/>
                      <a:tailEnd type="none" w="med" len="med"/>
                    </a:lnR>
                  </a:tcPr>
                </a:tc>
              </a:tr>
              <a:tr h="212327">
                <a:tc>
                  <a:txBody>
                    <a:bodyPr/>
                    <a:lstStyle/>
                    <a:p>
                      <a:pPr algn="ctr"/>
                      <a:r>
                        <a:rPr lang="zh-CN" altLang="en-US" sz="1200" dirty="0" smtClean="0">
                          <a:latin typeface="宋体" panose="02010600030101010101" pitchFamily="2" charset="-122"/>
                          <a:ea typeface="宋体" panose="02010600030101010101" pitchFamily="2" charset="-122"/>
                        </a:rPr>
                        <a:t>接口隔离原则</a:t>
                      </a:r>
                      <a:endParaRPr lang="zh-CN" altLang="en-US" sz="1200" dirty="0">
                        <a:latin typeface="宋体" panose="02010600030101010101" pitchFamily="2" charset="-122"/>
                        <a:ea typeface="宋体" panose="02010600030101010101" pitchFamily="2" charset="-122"/>
                      </a:endParaRPr>
                    </a:p>
                  </a:txBody>
                  <a:tcPr anchor="ctr">
                    <a:lnL w="12700" cap="flat" cmpd="sng" algn="ctr">
                      <a:solidFill>
                        <a:schemeClr val="accent1"/>
                      </a:solidFill>
                      <a:prstDash val="solid"/>
                      <a:round/>
                      <a:headEnd type="none" w="med" len="med"/>
                      <a:tailEnd type="none" w="med" len="med"/>
                    </a:lnL>
                  </a:tcPr>
                </a:tc>
                <a:tc>
                  <a:txBody>
                    <a:bodyPr/>
                    <a:lstStyle/>
                    <a:p>
                      <a:r>
                        <a:rPr lang="zh-CN" altLang="en-US" sz="1200" dirty="0" smtClean="0">
                          <a:latin typeface="宋体" panose="02010600030101010101" pitchFamily="2" charset="-122"/>
                          <a:ea typeface="宋体" panose="02010600030101010101" pitchFamily="2" charset="-122"/>
                        </a:rPr>
                        <a:t>客户端不应该依赖那些它不需要的接口。</a:t>
                      </a:r>
                      <a:endParaRPr lang="zh-CN" altLang="en-US" sz="1200" dirty="0">
                        <a:latin typeface="宋体" panose="02010600030101010101" pitchFamily="2" charset="-122"/>
                        <a:ea typeface="宋体" panose="02010600030101010101" pitchFamily="2" charset="-122"/>
                      </a:endParaRPr>
                    </a:p>
                  </a:txBody>
                  <a:tcPr>
                    <a:lnR w="12700" cap="flat" cmpd="sng" algn="ctr">
                      <a:solidFill>
                        <a:schemeClr val="accent1"/>
                      </a:solidFill>
                      <a:prstDash val="solid"/>
                      <a:round/>
                      <a:headEnd type="none" w="med" len="med"/>
                      <a:tailEnd type="none" w="med" len="med"/>
                    </a:lnR>
                  </a:tcPr>
                </a:tc>
              </a:tr>
              <a:tr h="234793">
                <a:tc>
                  <a:txBody>
                    <a:bodyPr/>
                    <a:lstStyle/>
                    <a:p>
                      <a:pPr algn="ctr"/>
                      <a:r>
                        <a:rPr lang="zh-CN" altLang="en-US" sz="1200" dirty="0" smtClean="0">
                          <a:latin typeface="宋体" panose="02010600030101010101" pitchFamily="2" charset="-122"/>
                          <a:ea typeface="宋体" panose="02010600030101010101" pitchFamily="2" charset="-122"/>
                        </a:rPr>
                        <a:t>迪米特法则</a:t>
                      </a:r>
                      <a:endParaRPr lang="zh-CN" altLang="en-US" sz="1200" dirty="0">
                        <a:latin typeface="宋体" panose="02010600030101010101" pitchFamily="2" charset="-122"/>
                        <a:ea typeface="宋体" panose="02010600030101010101" pitchFamily="2" charset="-122"/>
                      </a:endParaRPr>
                    </a:p>
                  </a:txBody>
                  <a:tcPr anchor="ctr">
                    <a:lnL w="12700" cap="flat" cmpd="sng" algn="ctr">
                      <a:solidFill>
                        <a:schemeClr val="accent1"/>
                      </a:solidFill>
                      <a:prstDash val="solid"/>
                      <a:round/>
                      <a:headEnd type="none" w="med" len="med"/>
                      <a:tailEnd type="none" w="med" len="med"/>
                    </a:lnL>
                  </a:tcPr>
                </a:tc>
                <a:tc>
                  <a:txBody>
                    <a:bodyPr/>
                    <a:lstStyle/>
                    <a:p>
                      <a:r>
                        <a:rPr lang="zh-CN" altLang="en-US" sz="1200" dirty="0" smtClean="0">
                          <a:latin typeface="宋体" panose="02010600030101010101" pitchFamily="2" charset="-122"/>
                          <a:ea typeface="宋体" panose="02010600030101010101" pitchFamily="2" charset="-122"/>
                        </a:rPr>
                        <a:t>优先使用对象组合，而不是通过继承来达到复用的目的。</a:t>
                      </a:r>
                      <a:endParaRPr lang="zh-CN" altLang="en-US" sz="1200" dirty="0">
                        <a:latin typeface="宋体" panose="02010600030101010101" pitchFamily="2" charset="-122"/>
                        <a:ea typeface="宋体" panose="02010600030101010101" pitchFamily="2" charset="-122"/>
                      </a:endParaRPr>
                    </a:p>
                  </a:txBody>
                  <a:tcPr>
                    <a:lnR w="12700" cap="flat" cmpd="sng" algn="ctr">
                      <a:solidFill>
                        <a:schemeClr val="accent1"/>
                      </a:solidFill>
                      <a:prstDash val="solid"/>
                      <a:round/>
                      <a:headEnd type="none" w="med" len="med"/>
                      <a:tailEnd type="none" w="med" len="med"/>
                    </a:lnR>
                  </a:tcPr>
                </a:tc>
              </a:tr>
              <a:tr h="3538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宋体" panose="02010600030101010101" pitchFamily="2" charset="-122"/>
                          <a:ea typeface="宋体" panose="02010600030101010101" pitchFamily="2" charset="-122"/>
                        </a:rPr>
                        <a:t>合成复用原则</a:t>
                      </a:r>
                    </a:p>
                  </a:txBody>
                  <a:tcPr anchor="ctr">
                    <a:lnL w="12700" cap="flat" cmpd="sng" algn="ctr">
                      <a:solidFill>
                        <a:schemeClr val="accent1"/>
                      </a:solidFill>
                      <a:prstDash val="solid"/>
                      <a:round/>
                      <a:headEnd type="none" w="med" len="med"/>
                      <a:tailEnd type="none" w="med" len="med"/>
                    </a:lnL>
                    <a:lnB w="12700" cap="flat" cmpd="sng" algn="ctr">
                      <a:solidFill>
                        <a:schemeClr val="accent1"/>
                      </a:solidFill>
                      <a:prstDash val="solid"/>
                      <a:round/>
                      <a:headEnd type="none" w="med" len="med"/>
                      <a:tailEnd type="none" w="med" len="med"/>
                    </a:lnB>
                  </a:tcPr>
                </a:tc>
                <a:tc>
                  <a:txBody>
                    <a:bodyPr/>
                    <a:lstStyle/>
                    <a:p>
                      <a:r>
                        <a:rPr lang="zh-CN" altLang="en-US" sz="1200" dirty="0" smtClean="0">
                          <a:latin typeface="宋体" panose="02010600030101010101" pitchFamily="2" charset="-122"/>
                          <a:ea typeface="宋体" panose="02010600030101010101" pitchFamily="2" charset="-122"/>
                        </a:rPr>
                        <a:t>每一个软件单位对其他单位都只有最少的知识，而且局限于那些与本单位密切相关的软件单位。</a:t>
                      </a:r>
                      <a:endParaRPr lang="zh-CN" altLang="en-US" sz="1200" dirty="0">
                        <a:latin typeface="宋体" panose="02010600030101010101" pitchFamily="2" charset="-122"/>
                        <a:ea typeface="宋体" panose="02010600030101010101" pitchFamily="2" charset="-122"/>
                      </a:endParaRPr>
                    </a:p>
                  </a:txBody>
                  <a:tcPr>
                    <a:lnR w="12700" cap="flat" cmpd="sng" algn="ctr">
                      <a:solidFill>
                        <a:schemeClr val="accent1"/>
                      </a:solidFill>
                      <a:prstDash val="solid"/>
                      <a:round/>
                      <a:headEnd type="none" w="med" len="med"/>
                      <a:tailEnd type="none" w="med" len="med"/>
                    </a:lnR>
                    <a:lnB w="12700" cap="flat" cmpd="sng" algn="ctr">
                      <a:solidFill>
                        <a:schemeClr val="accent1"/>
                      </a:solidFill>
                      <a:prstDash val="solid"/>
                      <a:round/>
                      <a:headEnd type="none" w="med" len="med"/>
                      <a:tailEnd type="none" w="med" len="med"/>
                    </a:lnB>
                  </a:tcP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28081126"/>
              </p:ext>
            </p:extLst>
          </p:nvPr>
        </p:nvGraphicFramePr>
        <p:xfrm>
          <a:off x="5470343" y="1152803"/>
          <a:ext cx="1889697" cy="1937190"/>
        </p:xfrm>
        <a:graphic>
          <a:graphicData uri="http://schemas.openxmlformats.org/drawingml/2006/table">
            <a:tbl>
              <a:tblPr firstRow="1" bandRow="1">
                <a:tableStyleId>{5C22544A-7EE6-4342-B048-85BDC9FD1C3A}</a:tableStyleId>
              </a:tblPr>
              <a:tblGrid>
                <a:gridCol w="1889697"/>
              </a:tblGrid>
              <a:tr h="241407">
                <a:tc>
                  <a:txBody>
                    <a:bodyPr/>
                    <a:lstStyle/>
                    <a:p>
                      <a:pPr algn="ctr"/>
                      <a:r>
                        <a:rPr lang="zh-CN" altLang="en-US" sz="1200" dirty="0" smtClean="0">
                          <a:latin typeface="宋体" panose="02010600030101010101" pitchFamily="2" charset="-122"/>
                          <a:ea typeface="宋体" panose="02010600030101010101" pitchFamily="2" charset="-122"/>
                        </a:rPr>
                        <a:t>创建型设计模式</a:t>
                      </a:r>
                      <a:endParaRPr lang="zh-CN" altLang="en-US" sz="1200" dirty="0">
                        <a:latin typeface="宋体" panose="02010600030101010101" pitchFamily="2" charset="-122"/>
                        <a:ea typeface="宋体" panose="02010600030101010101" pitchFamily="2" charset="-122"/>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tr>
              <a:tr h="291270">
                <a:tc>
                  <a:txBody>
                    <a:bodyPr/>
                    <a:lstStyle/>
                    <a:p>
                      <a:pPr algn="ctr"/>
                      <a:r>
                        <a:rPr lang="zh-CN" altLang="en-US" sz="1200" b="1" dirty="0" smtClean="0">
                          <a:latin typeface="宋体" panose="02010600030101010101" pitchFamily="2" charset="-122"/>
                          <a:ea typeface="宋体" panose="02010600030101010101" pitchFamily="2" charset="-122"/>
                        </a:rPr>
                        <a:t>简单工厂模式</a:t>
                      </a:r>
                      <a:endParaRPr lang="zh-CN" altLang="en-US" sz="1200" b="1" dirty="0">
                        <a:latin typeface="宋体" panose="02010600030101010101" pitchFamily="2" charset="-122"/>
                        <a:ea typeface="宋体" panose="02010600030101010101" pitchFamily="2" charset="-122"/>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r>
              <a:tr h="241407">
                <a:tc>
                  <a:txBody>
                    <a:bodyPr/>
                    <a:lstStyle/>
                    <a:p>
                      <a:pPr algn="ctr"/>
                      <a:r>
                        <a:rPr lang="zh-CN" altLang="en-US" sz="1200" b="1" dirty="0" smtClean="0">
                          <a:latin typeface="宋体" panose="02010600030101010101" pitchFamily="2" charset="-122"/>
                          <a:ea typeface="宋体" panose="02010600030101010101" pitchFamily="2" charset="-122"/>
                        </a:rPr>
                        <a:t>工厂模式</a:t>
                      </a:r>
                      <a:endParaRPr lang="zh-CN" altLang="en-US" sz="1200" b="1" dirty="0">
                        <a:latin typeface="宋体" panose="02010600030101010101" pitchFamily="2" charset="-122"/>
                        <a:ea typeface="宋体" panose="02010600030101010101" pitchFamily="2" charset="-122"/>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r>
              <a:tr h="241407">
                <a:tc>
                  <a:txBody>
                    <a:bodyPr/>
                    <a:lstStyle/>
                    <a:p>
                      <a:pPr algn="ctr"/>
                      <a:r>
                        <a:rPr lang="zh-CN" altLang="en-US" sz="1200" b="1" dirty="0" smtClean="0">
                          <a:latin typeface="宋体" panose="02010600030101010101" pitchFamily="2" charset="-122"/>
                          <a:ea typeface="宋体" panose="02010600030101010101" pitchFamily="2" charset="-122"/>
                        </a:rPr>
                        <a:t>抽象工厂模式</a:t>
                      </a:r>
                      <a:endParaRPr lang="zh-CN" altLang="en-US" sz="1200" b="1" dirty="0">
                        <a:latin typeface="宋体" panose="02010600030101010101" pitchFamily="2" charset="-122"/>
                        <a:ea typeface="宋体" panose="02010600030101010101" pitchFamily="2" charset="-122"/>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r>
              <a:tr h="241407">
                <a:tc>
                  <a:txBody>
                    <a:bodyPr/>
                    <a:lstStyle/>
                    <a:p>
                      <a:pPr algn="ctr"/>
                      <a:r>
                        <a:rPr lang="zh-CN" altLang="en-US" sz="1200" b="1" dirty="0" smtClean="0">
                          <a:latin typeface="宋体" panose="02010600030101010101" pitchFamily="2" charset="-122"/>
                          <a:ea typeface="宋体" panose="02010600030101010101" pitchFamily="2" charset="-122"/>
                        </a:rPr>
                        <a:t>单例模式</a:t>
                      </a:r>
                      <a:endParaRPr lang="zh-CN" altLang="en-US" sz="1200" b="1" dirty="0">
                        <a:latin typeface="宋体" panose="02010600030101010101" pitchFamily="2" charset="-122"/>
                        <a:ea typeface="宋体" panose="02010600030101010101" pitchFamily="2" charset="-122"/>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r>
              <a:tr h="241407">
                <a:tc>
                  <a:txBody>
                    <a:bodyPr/>
                    <a:lstStyle/>
                    <a:p>
                      <a:pPr algn="ctr"/>
                      <a:r>
                        <a:rPr lang="zh-CN" altLang="en-US" sz="1200" b="1" dirty="0" smtClean="0">
                          <a:latin typeface="宋体" panose="02010600030101010101" pitchFamily="2" charset="-122"/>
                          <a:ea typeface="宋体" panose="02010600030101010101" pitchFamily="2" charset="-122"/>
                        </a:rPr>
                        <a:t>原型模式</a:t>
                      </a:r>
                      <a:endParaRPr lang="zh-CN" altLang="en-US" sz="1200" b="1" dirty="0">
                        <a:latin typeface="宋体" panose="02010600030101010101" pitchFamily="2" charset="-122"/>
                        <a:ea typeface="宋体" panose="02010600030101010101" pitchFamily="2" charset="-122"/>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r>
              <a:tr h="241407">
                <a:tc>
                  <a:txBody>
                    <a:bodyPr/>
                    <a:lstStyle/>
                    <a:p>
                      <a:pPr algn="ctr"/>
                      <a:r>
                        <a:rPr lang="zh-CN" altLang="en-US" sz="1200" b="1" dirty="0" smtClean="0">
                          <a:latin typeface="宋体" panose="02010600030101010101" pitchFamily="2" charset="-122"/>
                          <a:ea typeface="宋体" panose="02010600030101010101" pitchFamily="2" charset="-122"/>
                        </a:rPr>
                        <a:t>建造者模式</a:t>
                      </a:r>
                      <a:endParaRPr lang="zh-CN" altLang="en-US" sz="1200" b="1" dirty="0">
                        <a:latin typeface="宋体" panose="02010600030101010101" pitchFamily="2" charset="-122"/>
                        <a:ea typeface="宋体" panose="02010600030101010101" pitchFamily="2" charset="-122"/>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B w="12700" cap="flat" cmpd="sng" algn="ctr">
                      <a:solidFill>
                        <a:schemeClr val="accent1"/>
                      </a:solidFill>
                      <a:prstDash val="solid"/>
                      <a:round/>
                      <a:headEnd type="none" w="med" len="med"/>
                      <a:tailEnd type="none" w="med" len="med"/>
                    </a:lnB>
                  </a:tcPr>
                </a:tc>
              </a:tr>
            </a:tbl>
          </a:graphicData>
        </a:graphic>
      </p:graphicFrame>
      <p:sp>
        <p:nvSpPr>
          <p:cNvPr id="5" name="矩形 4"/>
          <p:cNvSpPr/>
          <p:nvPr/>
        </p:nvSpPr>
        <p:spPr>
          <a:xfrm>
            <a:off x="5073840" y="3238491"/>
            <a:ext cx="4070159" cy="1169551"/>
          </a:xfrm>
          <a:prstGeom prst="rect">
            <a:avLst/>
          </a:prstGeom>
        </p:spPr>
        <p:txBody>
          <a:bodyPr wrap="square">
            <a:spAutoFit/>
          </a:bodyPr>
          <a:lstStyle/>
          <a:p>
            <a:r>
              <a:rPr lang="zh-CN" altLang="en-US" sz="1400" b="1" dirty="0">
                <a:latin typeface="Times New Roman" panose="02020603050405020304" pitchFamily="18" charset="0"/>
                <a:ea typeface="宋体" panose="02010600030101010101" pitchFamily="2" charset="-122"/>
              </a:rPr>
              <a:t>这个设计模式的意图是</a:t>
            </a:r>
            <a:r>
              <a:rPr lang="zh-CN" altLang="en-US" sz="1400" b="1" dirty="0" smtClean="0">
                <a:latin typeface="Times New Roman" panose="02020603050405020304" pitchFamily="18" charset="0"/>
                <a:ea typeface="宋体" panose="02010600030101010101" pitchFamily="2" charset="-122"/>
              </a:rPr>
              <a:t>什么？</a:t>
            </a:r>
            <a:endParaRPr lang="en-US" altLang="zh-CN" sz="1400" b="1" dirty="0">
              <a:latin typeface="Times New Roman" panose="02020603050405020304" pitchFamily="18" charset="0"/>
              <a:ea typeface="宋体" panose="02010600030101010101" pitchFamily="2" charset="-122"/>
            </a:endParaRPr>
          </a:p>
          <a:p>
            <a:r>
              <a:rPr lang="zh-CN" altLang="en-US" sz="1400" b="1" dirty="0" smtClean="0">
                <a:latin typeface="Times New Roman" panose="02020603050405020304" pitchFamily="18" charset="0"/>
                <a:ea typeface="宋体" panose="02010600030101010101" pitchFamily="2" charset="-122"/>
              </a:rPr>
              <a:t>解决</a:t>
            </a:r>
            <a:r>
              <a:rPr lang="zh-CN" altLang="en-US" sz="1400" b="1" dirty="0">
                <a:latin typeface="Times New Roman" panose="02020603050405020304" pitchFamily="18" charset="0"/>
                <a:ea typeface="宋体" panose="02010600030101010101" pitchFamily="2" charset="-122"/>
              </a:rPr>
              <a:t>一个什么</a:t>
            </a:r>
            <a:r>
              <a:rPr lang="zh-CN" altLang="en-US" sz="1400" b="1" dirty="0" smtClean="0">
                <a:latin typeface="Times New Roman" panose="02020603050405020304" pitchFamily="18" charset="0"/>
                <a:ea typeface="宋体" panose="02010600030101010101" pitchFamily="2" charset="-122"/>
              </a:rPr>
              <a:t>问题？</a:t>
            </a:r>
            <a:endParaRPr lang="en-US" altLang="zh-CN" sz="1400" b="1" dirty="0" smtClean="0">
              <a:latin typeface="Times New Roman" panose="02020603050405020304" pitchFamily="18" charset="0"/>
              <a:ea typeface="宋体" panose="02010600030101010101" pitchFamily="2" charset="-122"/>
            </a:endParaRPr>
          </a:p>
          <a:p>
            <a:r>
              <a:rPr lang="zh-CN" altLang="en-US" sz="1400" b="1" dirty="0" smtClean="0">
                <a:latin typeface="Times New Roman" panose="02020603050405020304" pitchFamily="18" charset="0"/>
                <a:ea typeface="宋体" panose="02010600030101010101" pitchFamily="2" charset="-122"/>
              </a:rPr>
              <a:t>它</a:t>
            </a:r>
            <a:r>
              <a:rPr lang="zh-CN" altLang="en-US" sz="1400" b="1" dirty="0">
                <a:latin typeface="Times New Roman" panose="02020603050405020304" pitchFamily="18" charset="0"/>
                <a:ea typeface="宋体" panose="02010600030101010101" pitchFamily="2" charset="-122"/>
              </a:rPr>
              <a:t>是如何解决</a:t>
            </a:r>
            <a:r>
              <a:rPr lang="zh-CN" altLang="en-US" sz="1400" b="1" dirty="0" smtClean="0">
                <a:latin typeface="Times New Roman" panose="02020603050405020304" pitchFamily="18" charset="0"/>
                <a:ea typeface="宋体" panose="02010600030101010101" pitchFamily="2" charset="-122"/>
              </a:rPr>
              <a:t>的？</a:t>
            </a:r>
            <a:endParaRPr lang="en-US" altLang="zh-CN" sz="1400" b="1" dirty="0" smtClean="0">
              <a:latin typeface="Times New Roman" panose="02020603050405020304" pitchFamily="18" charset="0"/>
              <a:ea typeface="宋体" panose="02010600030101010101" pitchFamily="2" charset="-122"/>
            </a:endParaRPr>
          </a:p>
          <a:p>
            <a:r>
              <a:rPr lang="zh-CN" altLang="en-US" sz="1400" b="1" dirty="0">
                <a:latin typeface="Times New Roman" panose="02020603050405020304" pitchFamily="18" charset="0"/>
                <a:ea typeface="宋体" panose="02010600030101010101" pitchFamily="2" charset="-122"/>
              </a:rPr>
              <a:t>这个模式的优缺点是什么</a:t>
            </a:r>
            <a:r>
              <a:rPr lang="zh-CN" altLang="en-US" sz="1400" b="1" dirty="0" smtClean="0">
                <a:latin typeface="Times New Roman" panose="02020603050405020304" pitchFamily="18" charset="0"/>
                <a:ea typeface="宋体" panose="02010600030101010101" pitchFamily="2" charset="-122"/>
              </a:rPr>
              <a:t>？</a:t>
            </a:r>
            <a:endParaRPr lang="en-US" altLang="zh-CN" sz="1400" b="1" dirty="0" smtClean="0">
              <a:latin typeface="Times New Roman" panose="02020603050405020304" pitchFamily="18" charset="0"/>
              <a:ea typeface="宋体" panose="02010600030101010101" pitchFamily="2" charset="-122"/>
            </a:endParaRPr>
          </a:p>
          <a:p>
            <a:r>
              <a:rPr lang="zh-CN" altLang="en-US" sz="1400" b="1" dirty="0" smtClean="0">
                <a:latin typeface="Times New Roman" panose="02020603050405020304" pitchFamily="18" charset="0"/>
                <a:ea typeface="宋体" panose="02010600030101010101" pitchFamily="2" charset="-122"/>
              </a:rPr>
              <a:t>掌握</a:t>
            </a:r>
            <a:r>
              <a:rPr lang="zh-CN" altLang="en-US" sz="1400" b="1" dirty="0">
                <a:latin typeface="Times New Roman" panose="02020603050405020304" pitchFamily="18" charset="0"/>
                <a:ea typeface="宋体" panose="02010600030101010101" pitchFamily="2" charset="-122"/>
              </a:rPr>
              <a:t>它的结构图，记住它的关键</a:t>
            </a:r>
            <a:r>
              <a:rPr lang="zh-CN" altLang="en-US" sz="1400" b="1" dirty="0" smtClean="0">
                <a:latin typeface="Times New Roman" panose="02020603050405020304" pitchFamily="18" charset="0"/>
                <a:ea typeface="宋体" panose="02010600030101010101" pitchFamily="2" charset="-122"/>
              </a:rPr>
              <a:t>代码</a:t>
            </a:r>
            <a:r>
              <a:rPr lang="zh-CN" altLang="en-US" sz="1400" b="1" dirty="0">
                <a:latin typeface="Times New Roman" panose="02020603050405020304" pitchFamily="18" charset="0"/>
                <a:ea typeface="宋体" panose="02010600030101010101" pitchFamily="2" charset="-122"/>
              </a:rPr>
              <a:t>，</a:t>
            </a:r>
            <a:r>
              <a:rPr lang="zh-CN" altLang="en-US" sz="1400" b="1" dirty="0" smtClean="0">
                <a:latin typeface="Times New Roman" panose="02020603050405020304" pitchFamily="18" charset="0"/>
                <a:ea typeface="宋体" panose="02010600030101010101" pitchFamily="2" charset="-122"/>
              </a:rPr>
              <a:t>应用</a:t>
            </a:r>
            <a:r>
              <a:rPr lang="zh-CN" altLang="en-US" sz="1400" b="1" dirty="0">
                <a:latin typeface="Times New Roman" panose="02020603050405020304" pitchFamily="18" charset="0"/>
                <a:ea typeface="宋体" panose="02010600030101010101" pitchFamily="2" charset="-122"/>
              </a:rPr>
              <a:t>实例</a:t>
            </a:r>
            <a:r>
              <a:rPr lang="zh-CN" altLang="en-US" sz="1400" b="1" dirty="0" smtClean="0">
                <a:latin typeface="Times New Roman" panose="02020603050405020304" pitchFamily="18" charset="0"/>
                <a:ea typeface="宋体" panose="02010600030101010101" pitchFamily="2" charset="-122"/>
              </a:rPr>
              <a:t>；</a:t>
            </a:r>
            <a:endParaRPr lang="en-US" altLang="zh-CN" sz="1400" b="1" dirty="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547689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73012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09798" y="217645"/>
            <a:ext cx="3672147" cy="418934"/>
          </a:xfrm>
        </p:spPr>
        <p:txBody>
          <a:bodyPr>
            <a:normAutofit/>
          </a:bodyPr>
          <a:lstStyle/>
          <a:p>
            <a:r>
              <a:rPr lang="zh-CN" altLang="en-US" sz="1800" dirty="0" smtClean="0">
                <a:latin typeface="微软雅黑" panose="020B0503020204020204" pitchFamily="34" charset="-122"/>
                <a:ea typeface="微软雅黑" panose="020B0503020204020204" pitchFamily="34" charset="-122"/>
              </a:rPr>
              <a:t>设计模式概述</a:t>
            </a:r>
            <a:endParaRPr lang="zh-CN" altLang="en-US" sz="1800" dirty="0">
              <a:latin typeface="微软雅黑" panose="020B0503020204020204" pitchFamily="34" charset="-122"/>
              <a:ea typeface="微软雅黑" panose="020B0503020204020204" pitchFamily="34" charset="-122"/>
            </a:endParaRPr>
          </a:p>
        </p:txBody>
      </p:sp>
      <p:sp>
        <p:nvSpPr>
          <p:cNvPr id="8" name="矩形 7"/>
          <p:cNvSpPr/>
          <p:nvPr/>
        </p:nvSpPr>
        <p:spPr>
          <a:xfrm>
            <a:off x="0" y="136686"/>
            <a:ext cx="754380" cy="493414"/>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endParaRPr lang="zh-CN" altLang="en-US" sz="1350">
              <a:solidFill>
                <a:prstClr val="white"/>
              </a:solidFill>
              <a:latin typeface="等线" panose="020F0502020204030204"/>
              <a:ea typeface="等线" panose="02010600030101010101" pitchFamily="2" charset="-122"/>
            </a:endParaRPr>
          </a:p>
        </p:txBody>
      </p:sp>
      <p:sp>
        <p:nvSpPr>
          <p:cNvPr id="14" name="标题 4"/>
          <p:cNvSpPr txBox="1">
            <a:spLocks/>
          </p:cNvSpPr>
          <p:nvPr/>
        </p:nvSpPr>
        <p:spPr>
          <a:xfrm>
            <a:off x="809798" y="786755"/>
            <a:ext cx="5722620" cy="396624"/>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defTabSz="914400"/>
            <a:endParaRPr lang="en-US" sz="1800" b="1" dirty="0">
              <a:solidFill>
                <a:srgbClr val="4ACBD6"/>
              </a:solidFill>
              <a:latin typeface="微软雅黑" panose="020B0503020204020204" pitchFamily="34" charset="-122"/>
              <a:ea typeface="微软雅黑" panose="020B0503020204020204" pitchFamily="34" charset="-122"/>
              <a:cs typeface="Arial"/>
            </a:endParaRPr>
          </a:p>
        </p:txBody>
      </p:sp>
      <p:sp>
        <p:nvSpPr>
          <p:cNvPr id="4" name="灯片编号占位符 3"/>
          <p:cNvSpPr>
            <a:spLocks noGrp="1"/>
          </p:cNvSpPr>
          <p:nvPr>
            <p:ph type="sldNum" sz="quarter" idx="16"/>
          </p:nvPr>
        </p:nvSpPr>
        <p:spPr/>
        <p:txBody>
          <a:bodyPr/>
          <a:lstStyle/>
          <a:p>
            <a:pPr defTabSz="685800"/>
            <a:fld id="{4B9E97A7-14A0-4DB7-98A3-0C8F6502D3B1}" type="slidenum">
              <a:rPr lang="zh-CN" altLang="en-US" smtClean="0">
                <a:solidFill>
                  <a:prstClr val="black">
                    <a:tint val="75000"/>
                  </a:prstClr>
                </a:solidFill>
              </a:rPr>
              <a:pPr defTabSz="685800"/>
              <a:t>4</a:t>
            </a:fld>
            <a:endParaRPr lang="zh-CN" altLang="en-US">
              <a:solidFill>
                <a:prstClr val="black">
                  <a:tint val="75000"/>
                </a:prstClr>
              </a:solidFill>
            </a:endParaRPr>
          </a:p>
        </p:txBody>
      </p:sp>
      <p:sp>
        <p:nvSpPr>
          <p:cNvPr id="22" name="标题 4"/>
          <p:cNvSpPr txBox="1">
            <a:spLocks/>
          </p:cNvSpPr>
          <p:nvPr/>
        </p:nvSpPr>
        <p:spPr>
          <a:xfrm>
            <a:off x="809798" y="747385"/>
            <a:ext cx="5722620" cy="396624"/>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buFont typeface="Wingdings" panose="05000000000000000000" pitchFamily="2" charset="2"/>
              <a:buChar char="n"/>
            </a:pPr>
            <a:r>
              <a:rPr lang="zh-CN" altLang="en-US" sz="1600" b="1" dirty="0" smtClean="0">
                <a:solidFill>
                  <a:srgbClr val="4ACBD6"/>
                </a:solidFill>
                <a:latin typeface="微软雅黑" panose="020B0503020204020204" pitchFamily="34" charset="-122"/>
                <a:ea typeface="微软雅黑" panose="020B0503020204020204" pitchFamily="34" charset="-122"/>
              </a:rPr>
              <a:t>设计模式的作用</a:t>
            </a:r>
            <a:endParaRPr lang="zh-CN" altLang="en-US" sz="1600" b="1" dirty="0">
              <a:solidFill>
                <a:srgbClr val="4ACBD6"/>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809798" y="1272760"/>
            <a:ext cx="7090018" cy="738664"/>
          </a:xfrm>
          <a:prstGeom prst="rect">
            <a:avLst/>
          </a:prstGeom>
          <a:noFill/>
          <a:ln>
            <a:solidFill>
              <a:schemeClr val="accent6">
                <a:lumMod val="60000"/>
                <a:lumOff val="40000"/>
              </a:schemeClr>
            </a:solidFill>
          </a:ln>
        </p:spPr>
        <p:txBody>
          <a:bodyPr wrap="square" rtlCol="0">
            <a:spAutoFit/>
          </a:bodyPr>
          <a:lstStyle/>
          <a:p>
            <a:r>
              <a:rPr lang="zh-CN" altLang="en-US" sz="1400" b="1" dirty="0" smtClean="0">
                <a:latin typeface="宋体" panose="02010600030101010101" pitchFamily="2" charset="-122"/>
                <a:ea typeface="宋体" panose="02010600030101010101" pitchFamily="2" charset="-122"/>
              </a:rPr>
              <a:t>开发 </a:t>
            </a:r>
            <a:r>
              <a:rPr lang="en-US" altLang="zh-CN" sz="1400" dirty="0" smtClean="0">
                <a:latin typeface="宋体" panose="02010600030101010101" pitchFamily="2" charset="-122"/>
                <a:ea typeface="宋体" panose="02010600030101010101" pitchFamily="2" charset="-122"/>
              </a:rPr>
              <a:t>: </a:t>
            </a:r>
            <a:r>
              <a:rPr lang="zh-CN" altLang="en-US" sz="1400" dirty="0" smtClean="0">
                <a:latin typeface="宋体" panose="02010600030101010101" pitchFamily="2" charset="-122"/>
                <a:ea typeface="宋体" panose="02010600030101010101" pitchFamily="2" charset="-122"/>
              </a:rPr>
              <a:t>大部分</a:t>
            </a:r>
            <a:r>
              <a:rPr lang="zh-CN" altLang="en-US" sz="1400" dirty="0">
                <a:latin typeface="宋体" panose="02010600030101010101" pitchFamily="2" charset="-122"/>
                <a:ea typeface="宋体" panose="02010600030101010101" pitchFamily="2" charset="-122"/>
              </a:rPr>
              <a:t>设计模式都兼顾了系统的可重用性和可扩展性，这使得我们可以更好地重用一些已有的设计方案、功能模块甚至一个完整的软件系统，避免我们经常做一些重复的</a:t>
            </a:r>
            <a:r>
              <a:rPr lang="zh-CN" altLang="en-US" sz="1400" dirty="0" smtClean="0">
                <a:latin typeface="宋体" panose="02010600030101010101" pitchFamily="2" charset="-122"/>
                <a:ea typeface="宋体" panose="02010600030101010101" pitchFamily="2" charset="-122"/>
              </a:rPr>
              <a:t>设计或编写</a:t>
            </a:r>
            <a:r>
              <a:rPr lang="zh-CN" altLang="en-US" sz="1400" dirty="0">
                <a:latin typeface="宋体" panose="02010600030101010101" pitchFamily="2" charset="-122"/>
                <a:ea typeface="宋体" panose="02010600030101010101" pitchFamily="2" charset="-122"/>
              </a:rPr>
              <a:t>一些重复的代码</a:t>
            </a:r>
            <a:r>
              <a:rPr lang="zh-CN" altLang="en-US" sz="1400" dirty="0" smtClean="0">
                <a:latin typeface="宋体" panose="02010600030101010101" pitchFamily="2" charset="-122"/>
                <a:ea typeface="宋体" panose="02010600030101010101" pitchFamily="2" charset="-122"/>
              </a:rPr>
              <a:t>，以提高</a:t>
            </a:r>
            <a:r>
              <a:rPr lang="zh-CN" altLang="en-US" sz="1400" dirty="0">
                <a:latin typeface="宋体" panose="02010600030101010101" pitchFamily="2" charset="-122"/>
                <a:ea typeface="宋体" panose="02010600030101010101" pitchFamily="2" charset="-122"/>
              </a:rPr>
              <a:t>开发效率和质量。</a:t>
            </a:r>
            <a:endParaRPr lang="en-US" altLang="zh-CN" sz="1400" dirty="0">
              <a:latin typeface="宋体" panose="02010600030101010101" pitchFamily="2" charset="-122"/>
              <a:ea typeface="宋体" panose="02010600030101010101" pitchFamily="2" charset="-122"/>
            </a:endParaRPr>
          </a:p>
        </p:txBody>
      </p:sp>
      <p:sp>
        <p:nvSpPr>
          <p:cNvPr id="16" name="矩形 15"/>
          <p:cNvSpPr/>
          <p:nvPr/>
        </p:nvSpPr>
        <p:spPr>
          <a:xfrm>
            <a:off x="809798" y="3020011"/>
            <a:ext cx="7090018" cy="738664"/>
          </a:xfrm>
          <a:prstGeom prst="rect">
            <a:avLst/>
          </a:prstGeom>
          <a:ln>
            <a:solidFill>
              <a:schemeClr val="accent6">
                <a:lumMod val="60000"/>
                <a:lumOff val="40000"/>
              </a:schemeClr>
            </a:solidFill>
          </a:ln>
        </p:spPr>
        <p:txBody>
          <a:bodyPr wrap="square">
            <a:spAutoFit/>
          </a:bodyPr>
          <a:lstStyle/>
          <a:p>
            <a:r>
              <a:rPr lang="zh-CN" altLang="en-US" sz="1400" b="1" dirty="0" smtClean="0">
                <a:latin typeface="宋体" panose="02010600030101010101" pitchFamily="2" charset="-122"/>
                <a:ea typeface="宋体" panose="02010600030101010101" pitchFamily="2" charset="-122"/>
              </a:rPr>
              <a:t>学习 </a:t>
            </a:r>
            <a:r>
              <a:rPr lang="en-US" altLang="zh-CN" sz="1400" dirty="0" smtClean="0">
                <a:latin typeface="宋体" panose="02010600030101010101" pitchFamily="2" charset="-122"/>
                <a:ea typeface="宋体" panose="02010600030101010101" pitchFamily="2" charset="-122"/>
              </a:rPr>
              <a:t>: </a:t>
            </a:r>
            <a:r>
              <a:rPr lang="zh-CN" altLang="en-US" sz="1400" dirty="0" smtClean="0">
                <a:latin typeface="宋体" panose="02010600030101010101" pitchFamily="2" charset="-122"/>
                <a:ea typeface="宋体" panose="02010600030101010101" pitchFamily="2" charset="-122"/>
              </a:rPr>
              <a:t>学习</a:t>
            </a:r>
            <a:r>
              <a:rPr lang="zh-CN" altLang="en-US" sz="1400" dirty="0">
                <a:latin typeface="宋体" panose="02010600030101010101" pitchFamily="2" charset="-122"/>
                <a:ea typeface="宋体" panose="02010600030101010101" pitchFamily="2" charset="-122"/>
              </a:rPr>
              <a:t>设计模式将有助于初学者更加深入地理解面向对象思想，让你知道为什么要有“接口”？何谓针对抽象编程？同时还让你能够更好地阅读和理解现有类库（如</a:t>
            </a:r>
            <a:r>
              <a:rPr lang="en-US" altLang="zh-CN" sz="1400" dirty="0">
                <a:latin typeface="宋体" panose="02010600030101010101" pitchFamily="2" charset="-122"/>
                <a:ea typeface="宋体" panose="02010600030101010101" pitchFamily="2" charset="-122"/>
              </a:rPr>
              <a:t>JDK</a:t>
            </a:r>
            <a:r>
              <a:rPr lang="zh-CN" altLang="en-US" sz="1400" dirty="0">
                <a:latin typeface="宋体" panose="02010600030101010101" pitchFamily="2" charset="-122"/>
                <a:ea typeface="宋体" panose="02010600030101010101" pitchFamily="2" charset="-122"/>
              </a:rPr>
              <a:t>）与其他系统中的源代码。</a:t>
            </a:r>
          </a:p>
        </p:txBody>
      </p:sp>
      <p:sp>
        <p:nvSpPr>
          <p:cNvPr id="23" name="文本框 22"/>
          <p:cNvSpPr txBox="1"/>
          <p:nvPr/>
        </p:nvSpPr>
        <p:spPr>
          <a:xfrm>
            <a:off x="809798" y="2248578"/>
            <a:ext cx="7090018" cy="523220"/>
          </a:xfrm>
          <a:prstGeom prst="rect">
            <a:avLst/>
          </a:prstGeom>
          <a:noFill/>
          <a:ln>
            <a:solidFill>
              <a:schemeClr val="accent6">
                <a:lumMod val="60000"/>
                <a:lumOff val="40000"/>
              </a:schemeClr>
            </a:solidFill>
          </a:ln>
        </p:spPr>
        <p:txBody>
          <a:bodyPr wrap="square" rtlCol="0">
            <a:spAutoFit/>
          </a:bodyPr>
          <a:lstStyle/>
          <a:p>
            <a:r>
              <a:rPr lang="zh-CN" altLang="en-US" sz="1400" b="1" dirty="0" smtClean="0">
                <a:latin typeface="宋体" panose="02010600030101010101" pitchFamily="2" charset="-122"/>
                <a:ea typeface="宋体" panose="02010600030101010101" pitchFamily="2" charset="-122"/>
              </a:rPr>
              <a:t>交流 </a:t>
            </a:r>
            <a:r>
              <a:rPr lang="en-US" altLang="zh-CN" sz="1400" dirty="0" smtClean="0">
                <a:latin typeface="宋体" panose="02010600030101010101" pitchFamily="2" charset="-122"/>
                <a:ea typeface="宋体" panose="02010600030101010101" pitchFamily="2" charset="-122"/>
              </a:rPr>
              <a:t>: </a:t>
            </a:r>
            <a:r>
              <a:rPr lang="zh-CN" altLang="en-US" sz="1400" dirty="0" smtClean="0">
                <a:latin typeface="宋体" panose="02010600030101010101" pitchFamily="2" charset="-122"/>
                <a:ea typeface="宋体" panose="02010600030101010101" pitchFamily="2" charset="-122"/>
              </a:rPr>
              <a:t>设计</a:t>
            </a:r>
            <a:r>
              <a:rPr lang="zh-CN" altLang="en-US" sz="1400" dirty="0">
                <a:latin typeface="宋体" panose="02010600030101010101" pitchFamily="2" charset="-122"/>
                <a:ea typeface="宋体" panose="02010600030101010101" pitchFamily="2" charset="-122"/>
              </a:rPr>
              <a:t>模式提供了一套通用的设计词汇和一种通用的形式来方便开发人员之间沟通和交流。</a:t>
            </a:r>
            <a:endParaRPr lang="en-US" altLang="zh-CN" sz="1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24438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09798" y="217645"/>
            <a:ext cx="2011461" cy="418934"/>
          </a:xfrm>
        </p:spPr>
        <p:txBody>
          <a:bodyPr>
            <a:normAutofit/>
          </a:bodyPr>
          <a:lstStyle/>
          <a:p>
            <a:r>
              <a:rPr lang="zh-CN" altLang="en-US" sz="1800" dirty="0">
                <a:latin typeface="微软雅黑" panose="020B0503020204020204" pitchFamily="34" charset="-122"/>
                <a:ea typeface="微软雅黑" panose="020B0503020204020204" pitchFamily="34" charset="-122"/>
              </a:rPr>
              <a:t>目录</a:t>
            </a:r>
            <a:endParaRPr lang="en-US" sz="1800" dirty="0">
              <a:latin typeface="微软雅黑" panose="020B0503020204020204" pitchFamily="34" charset="-122"/>
              <a:ea typeface="微软雅黑" panose="020B0503020204020204" pitchFamily="34" charset="-122"/>
            </a:endParaRPr>
          </a:p>
        </p:txBody>
      </p:sp>
      <p:sp>
        <p:nvSpPr>
          <p:cNvPr id="8" name="矩形 7"/>
          <p:cNvSpPr/>
          <p:nvPr/>
        </p:nvSpPr>
        <p:spPr>
          <a:xfrm>
            <a:off x="0" y="136686"/>
            <a:ext cx="754380" cy="493414"/>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endParaRPr lang="zh-CN" altLang="en-US" sz="1350">
              <a:solidFill>
                <a:prstClr val="white"/>
              </a:solidFill>
              <a:latin typeface="等线" panose="020F0502020204030204"/>
              <a:ea typeface="等线" panose="02010600030101010101" pitchFamily="2" charset="-122"/>
            </a:endParaRPr>
          </a:p>
        </p:txBody>
      </p:sp>
      <p:sp>
        <p:nvSpPr>
          <p:cNvPr id="4" name="灯片编号占位符 3"/>
          <p:cNvSpPr>
            <a:spLocks noGrp="1"/>
          </p:cNvSpPr>
          <p:nvPr>
            <p:ph type="sldNum" sz="quarter" idx="16"/>
          </p:nvPr>
        </p:nvSpPr>
        <p:spPr/>
        <p:txBody>
          <a:bodyPr/>
          <a:lstStyle/>
          <a:p>
            <a:pPr defTabSz="685800"/>
            <a:fld id="{4B9E97A7-14A0-4DB7-98A3-0C8F6502D3B1}" type="slidenum">
              <a:rPr lang="zh-CN" altLang="en-US" smtClean="0">
                <a:solidFill>
                  <a:prstClr val="black">
                    <a:tint val="75000"/>
                  </a:prstClr>
                </a:solidFill>
              </a:rPr>
              <a:pPr defTabSz="685800"/>
              <a:t>5</a:t>
            </a:fld>
            <a:endParaRPr lang="zh-CN" altLang="en-US">
              <a:solidFill>
                <a:prstClr val="black">
                  <a:tint val="75000"/>
                </a:prstClr>
              </a:solidFill>
            </a:endParaRPr>
          </a:p>
        </p:txBody>
      </p:sp>
      <p:sp>
        <p:nvSpPr>
          <p:cNvPr id="33" name="矩形 32"/>
          <p:cNvSpPr/>
          <p:nvPr/>
        </p:nvSpPr>
        <p:spPr>
          <a:xfrm>
            <a:off x="3201127" y="1548720"/>
            <a:ext cx="2578728" cy="307777"/>
          </a:xfrm>
          <a:prstGeom prst="rect">
            <a:avLst/>
          </a:prstGeom>
          <a:solidFill>
            <a:schemeClr val="accent6">
              <a:lumMod val="20000"/>
              <a:lumOff val="80000"/>
            </a:schemeClr>
          </a:solidFill>
          <a:ln>
            <a:noFill/>
          </a:ln>
          <a:effectLst>
            <a:outerShdw blurRad="254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anose="020B0503020204020204" pitchFamily="34" charset="-122"/>
              <a:ea typeface="微软雅黑" panose="020B0503020204020204" pitchFamily="34" charset="-122"/>
            </a:endParaRPr>
          </a:p>
        </p:txBody>
      </p:sp>
      <p:sp>
        <p:nvSpPr>
          <p:cNvPr id="34" name="矩形 33"/>
          <p:cNvSpPr/>
          <p:nvPr/>
        </p:nvSpPr>
        <p:spPr>
          <a:xfrm>
            <a:off x="3201127" y="2072397"/>
            <a:ext cx="2578728" cy="307777"/>
          </a:xfrm>
          <a:prstGeom prst="rect">
            <a:avLst/>
          </a:prstGeom>
          <a:solidFill>
            <a:srgbClr val="A9D18E"/>
          </a:solidFill>
          <a:ln>
            <a:noFill/>
          </a:ln>
          <a:effectLst>
            <a:outerShdw blurRad="254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anose="020B0503020204020204" pitchFamily="34" charset="-122"/>
              <a:ea typeface="微软雅黑" panose="020B0503020204020204" pitchFamily="34" charset="-122"/>
            </a:endParaRPr>
          </a:p>
        </p:txBody>
      </p:sp>
      <p:sp>
        <p:nvSpPr>
          <p:cNvPr id="35" name="矩形 34"/>
          <p:cNvSpPr/>
          <p:nvPr/>
        </p:nvSpPr>
        <p:spPr>
          <a:xfrm>
            <a:off x="3189118" y="2575575"/>
            <a:ext cx="2578728" cy="307777"/>
          </a:xfrm>
          <a:prstGeom prst="rect">
            <a:avLst/>
          </a:prstGeom>
          <a:solidFill>
            <a:schemeClr val="accent6">
              <a:lumMod val="20000"/>
              <a:lumOff val="80000"/>
            </a:schemeClr>
          </a:solidFill>
          <a:ln>
            <a:noFill/>
          </a:ln>
          <a:effectLst>
            <a:outerShdw blurRad="254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anose="020B0503020204020204" pitchFamily="34" charset="-122"/>
              <a:ea typeface="微软雅黑" panose="020B0503020204020204" pitchFamily="34" charset="-122"/>
            </a:endParaRPr>
          </a:p>
        </p:txBody>
      </p:sp>
      <p:sp>
        <p:nvSpPr>
          <p:cNvPr id="43" name="矩形 42"/>
          <p:cNvSpPr/>
          <p:nvPr/>
        </p:nvSpPr>
        <p:spPr>
          <a:xfrm>
            <a:off x="3321776" y="1574120"/>
            <a:ext cx="271228" cy="261610"/>
          </a:xfrm>
          <a:prstGeom prst="rect">
            <a:avLst/>
          </a:prstGeom>
          <a:noFill/>
          <a:effectLst>
            <a:outerShdw blurRad="63500" sx="102000" sy="102000" algn="ctr" rotWithShape="0">
              <a:prstClr val="black">
                <a:alpha val="40000"/>
              </a:prstClr>
            </a:outerShdw>
          </a:effectLst>
        </p:spPr>
        <p:txBody>
          <a:bodyPr wrap="none">
            <a:spAutoFit/>
          </a:bodyPr>
          <a:lstStyle/>
          <a:p>
            <a:r>
              <a:rPr lang="en-US" altLang="zh-CN" sz="1100" b="1" dirty="0">
                <a:solidFill>
                  <a:schemeClr val="tx1">
                    <a:lumMod val="65000"/>
                    <a:lumOff val="35000"/>
                  </a:schemeClr>
                </a:solidFill>
                <a:latin typeface="微软雅黑" panose="020B0503020204020204" pitchFamily="34" charset="-122"/>
                <a:ea typeface="微软雅黑" panose="020B0503020204020204" pitchFamily="34" charset="-122"/>
              </a:rPr>
              <a:t>1</a:t>
            </a:r>
          </a:p>
        </p:txBody>
      </p:sp>
      <p:sp>
        <p:nvSpPr>
          <p:cNvPr id="45" name="矩形 44"/>
          <p:cNvSpPr/>
          <p:nvPr/>
        </p:nvSpPr>
        <p:spPr>
          <a:xfrm>
            <a:off x="3321776" y="2097797"/>
            <a:ext cx="271228" cy="261610"/>
          </a:xfrm>
          <a:prstGeom prst="rect">
            <a:avLst/>
          </a:prstGeom>
          <a:noFill/>
          <a:effectLst>
            <a:outerShdw blurRad="63500" sx="102000" sy="102000" algn="ctr" rotWithShape="0">
              <a:prstClr val="black">
                <a:alpha val="40000"/>
              </a:prstClr>
            </a:outerShdw>
          </a:effectLst>
        </p:spPr>
        <p:txBody>
          <a:bodyPr wrap="none">
            <a:spAutoFit/>
          </a:bodyPr>
          <a:lstStyle/>
          <a:p>
            <a:r>
              <a:rPr lang="en-US" altLang="zh-CN" sz="1100" b="1" dirty="0">
                <a:solidFill>
                  <a:schemeClr val="tx1">
                    <a:lumMod val="65000"/>
                    <a:lumOff val="35000"/>
                  </a:schemeClr>
                </a:solidFill>
                <a:latin typeface="微软雅黑" panose="020B0503020204020204" pitchFamily="34" charset="-122"/>
                <a:ea typeface="微软雅黑" panose="020B0503020204020204" pitchFamily="34" charset="-122"/>
              </a:rPr>
              <a:t>2</a:t>
            </a:r>
          </a:p>
        </p:txBody>
      </p:sp>
      <p:sp>
        <p:nvSpPr>
          <p:cNvPr id="46" name="矩形 45"/>
          <p:cNvSpPr/>
          <p:nvPr/>
        </p:nvSpPr>
        <p:spPr>
          <a:xfrm>
            <a:off x="4247048" y="2097797"/>
            <a:ext cx="748923" cy="261610"/>
          </a:xfrm>
          <a:prstGeom prst="rect">
            <a:avLst/>
          </a:prstGeom>
          <a:noFill/>
          <a:effectLst>
            <a:outerShdw blurRad="63500" sx="102000" sy="102000" algn="ctr" rotWithShape="0">
              <a:prstClr val="black">
                <a:alpha val="40000"/>
              </a:prstClr>
            </a:outerShdw>
          </a:effectLst>
        </p:spPr>
        <p:txBody>
          <a:bodyPr wrap="none">
            <a:spAutoFit/>
          </a:bodyPr>
          <a:lstStyle/>
          <a:p>
            <a:r>
              <a:rPr lang="zh-CN" altLang="en-US" sz="1100" b="1" dirty="0" smtClean="0">
                <a:solidFill>
                  <a:schemeClr val="tx1">
                    <a:lumMod val="65000"/>
                    <a:lumOff val="35000"/>
                  </a:schemeClr>
                </a:solidFill>
                <a:latin typeface="微软雅黑" panose="020B0503020204020204" pitchFamily="34" charset="-122"/>
                <a:ea typeface="微软雅黑" panose="020B0503020204020204" pitchFamily="34" charset="-122"/>
              </a:rPr>
              <a:t>设计原则</a:t>
            </a:r>
            <a:endParaRPr lang="en-US" altLang="zh-CN" sz="11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7" name="矩形 46"/>
          <p:cNvSpPr/>
          <p:nvPr/>
        </p:nvSpPr>
        <p:spPr>
          <a:xfrm>
            <a:off x="3309767" y="2600975"/>
            <a:ext cx="271228" cy="261610"/>
          </a:xfrm>
          <a:prstGeom prst="rect">
            <a:avLst/>
          </a:prstGeom>
          <a:noFill/>
          <a:effectLst>
            <a:outerShdw blurRad="63500" sx="102000" sy="102000" algn="ctr" rotWithShape="0">
              <a:prstClr val="black">
                <a:alpha val="40000"/>
              </a:prstClr>
            </a:outerShdw>
          </a:effectLst>
        </p:spPr>
        <p:txBody>
          <a:bodyPr wrap="none">
            <a:spAutoFit/>
          </a:bodyPr>
          <a:lstStyle/>
          <a:p>
            <a:r>
              <a:rPr lang="en-US" altLang="zh-CN" sz="1100" b="1" dirty="0">
                <a:solidFill>
                  <a:schemeClr val="tx1">
                    <a:lumMod val="65000"/>
                    <a:lumOff val="35000"/>
                  </a:schemeClr>
                </a:solidFill>
                <a:latin typeface="微软雅黑" panose="020B0503020204020204" pitchFamily="34" charset="-122"/>
                <a:ea typeface="微软雅黑" panose="020B0503020204020204" pitchFamily="34" charset="-122"/>
              </a:rPr>
              <a:t>3</a:t>
            </a:r>
          </a:p>
        </p:txBody>
      </p:sp>
      <p:sp>
        <p:nvSpPr>
          <p:cNvPr id="48" name="矩形 47"/>
          <p:cNvSpPr/>
          <p:nvPr/>
        </p:nvSpPr>
        <p:spPr>
          <a:xfrm>
            <a:off x="4035451" y="2590418"/>
            <a:ext cx="1172116" cy="261610"/>
          </a:xfrm>
          <a:prstGeom prst="rect">
            <a:avLst/>
          </a:prstGeom>
          <a:noFill/>
          <a:effectLst>
            <a:outerShdw blurRad="63500" sx="102000" sy="102000" algn="ctr" rotWithShape="0">
              <a:prstClr val="black">
                <a:alpha val="40000"/>
              </a:prstClr>
            </a:outerShdw>
          </a:effectLst>
        </p:spPr>
        <p:txBody>
          <a:bodyPr wrap="none">
            <a:spAutoFit/>
          </a:bodyPr>
          <a:lstStyle/>
          <a:p>
            <a:r>
              <a:rPr lang="zh-CN" altLang="en-US" sz="1100" b="1" dirty="0" smtClean="0">
                <a:solidFill>
                  <a:schemeClr val="tx1">
                    <a:lumMod val="65000"/>
                    <a:lumOff val="35000"/>
                  </a:schemeClr>
                </a:solidFill>
                <a:latin typeface="微软雅黑" panose="020B0503020204020204" pitchFamily="34" charset="-122"/>
                <a:ea typeface="微软雅黑" panose="020B0503020204020204" pitchFamily="34" charset="-122"/>
              </a:rPr>
              <a:t>创建型设计模式</a:t>
            </a:r>
            <a:endParaRPr lang="en-US" altLang="zh-CN" sz="11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2" name="矩形 31"/>
          <p:cNvSpPr/>
          <p:nvPr/>
        </p:nvSpPr>
        <p:spPr>
          <a:xfrm>
            <a:off x="3189118" y="3072403"/>
            <a:ext cx="2578728" cy="307777"/>
          </a:xfrm>
          <a:prstGeom prst="rect">
            <a:avLst/>
          </a:prstGeom>
          <a:solidFill>
            <a:schemeClr val="accent6">
              <a:lumMod val="20000"/>
              <a:lumOff val="80000"/>
            </a:schemeClr>
          </a:solidFill>
          <a:ln>
            <a:noFill/>
          </a:ln>
          <a:effectLst>
            <a:outerShdw blurRad="254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anose="020B0503020204020204" pitchFamily="34" charset="-122"/>
              <a:ea typeface="微软雅黑" panose="020B0503020204020204" pitchFamily="34" charset="-122"/>
            </a:endParaRPr>
          </a:p>
        </p:txBody>
      </p:sp>
      <p:sp>
        <p:nvSpPr>
          <p:cNvPr id="60" name="矩形 59"/>
          <p:cNvSpPr/>
          <p:nvPr/>
        </p:nvSpPr>
        <p:spPr>
          <a:xfrm>
            <a:off x="3309767" y="3097803"/>
            <a:ext cx="271228" cy="261610"/>
          </a:xfrm>
          <a:prstGeom prst="rect">
            <a:avLst/>
          </a:prstGeom>
          <a:noFill/>
          <a:effectLst>
            <a:outerShdw blurRad="63500" sx="102000" sy="102000" algn="ctr" rotWithShape="0">
              <a:prstClr val="black">
                <a:alpha val="40000"/>
              </a:prstClr>
            </a:outerShdw>
          </a:effectLst>
        </p:spPr>
        <p:txBody>
          <a:bodyPr wrap="none">
            <a:spAutoFit/>
          </a:bodyPr>
          <a:lstStyle/>
          <a:p>
            <a:r>
              <a:rPr lang="en-US" altLang="zh-CN" sz="1100" b="1" dirty="0">
                <a:solidFill>
                  <a:schemeClr val="tx1">
                    <a:lumMod val="65000"/>
                    <a:lumOff val="35000"/>
                  </a:schemeClr>
                </a:solidFill>
                <a:latin typeface="微软雅黑" panose="020B0503020204020204" pitchFamily="34" charset="-122"/>
                <a:ea typeface="微软雅黑" panose="020B0503020204020204" pitchFamily="34" charset="-122"/>
              </a:rPr>
              <a:t>4</a:t>
            </a:r>
          </a:p>
        </p:txBody>
      </p:sp>
      <p:sp>
        <p:nvSpPr>
          <p:cNvPr id="17" name="矩形 16"/>
          <p:cNvSpPr/>
          <p:nvPr/>
        </p:nvSpPr>
        <p:spPr>
          <a:xfrm>
            <a:off x="4247048" y="3095486"/>
            <a:ext cx="748923" cy="261610"/>
          </a:xfrm>
          <a:prstGeom prst="rect">
            <a:avLst/>
          </a:prstGeom>
          <a:noFill/>
          <a:effectLst>
            <a:outerShdw blurRad="63500" sx="102000" sy="102000" algn="ctr" rotWithShape="0">
              <a:prstClr val="black">
                <a:alpha val="40000"/>
              </a:prstClr>
            </a:outerShdw>
          </a:effectLst>
        </p:spPr>
        <p:txBody>
          <a:bodyPr wrap="none">
            <a:spAutoFit/>
          </a:bodyPr>
          <a:lstStyle/>
          <a:p>
            <a:r>
              <a:rPr lang="zh-CN" altLang="en-US" sz="1100" b="1" dirty="0" smtClean="0">
                <a:solidFill>
                  <a:schemeClr val="tx1">
                    <a:lumMod val="65000"/>
                    <a:lumOff val="35000"/>
                  </a:schemeClr>
                </a:solidFill>
                <a:latin typeface="微软雅黑" panose="020B0503020204020204" pitchFamily="34" charset="-122"/>
                <a:ea typeface="微软雅黑" panose="020B0503020204020204" pitchFamily="34" charset="-122"/>
              </a:rPr>
              <a:t>内容总结</a:t>
            </a:r>
            <a:endParaRPr lang="en-US" altLang="zh-CN" sz="11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8" name="矩形 17"/>
          <p:cNvSpPr/>
          <p:nvPr/>
        </p:nvSpPr>
        <p:spPr>
          <a:xfrm>
            <a:off x="4086402" y="1584630"/>
            <a:ext cx="1031051" cy="261610"/>
          </a:xfrm>
          <a:prstGeom prst="rect">
            <a:avLst/>
          </a:prstGeom>
          <a:noFill/>
          <a:effectLst>
            <a:outerShdw blurRad="63500" sx="102000" sy="102000" algn="ctr" rotWithShape="0">
              <a:prstClr val="black">
                <a:alpha val="40000"/>
              </a:prstClr>
            </a:outerShdw>
          </a:effectLst>
        </p:spPr>
        <p:txBody>
          <a:bodyPr wrap="none">
            <a:spAutoFit/>
          </a:bodyPr>
          <a:lstStyle/>
          <a:p>
            <a:r>
              <a:rPr lang="zh-CN" altLang="en-US" sz="1100" b="1" dirty="0">
                <a:solidFill>
                  <a:schemeClr val="tx1">
                    <a:lumMod val="65000"/>
                    <a:lumOff val="35000"/>
                  </a:schemeClr>
                </a:solidFill>
                <a:latin typeface="微软雅黑" panose="020B0503020204020204" pitchFamily="34" charset="-122"/>
                <a:ea typeface="微软雅黑" panose="020B0503020204020204" pitchFamily="34" charset="-122"/>
              </a:rPr>
              <a:t>设计</a:t>
            </a:r>
            <a:r>
              <a:rPr lang="zh-CN" altLang="en-US" sz="1100" b="1" dirty="0" smtClean="0">
                <a:solidFill>
                  <a:schemeClr val="tx1">
                    <a:lumMod val="65000"/>
                    <a:lumOff val="35000"/>
                  </a:schemeClr>
                </a:solidFill>
                <a:latin typeface="微软雅黑" panose="020B0503020204020204" pitchFamily="34" charset="-122"/>
                <a:ea typeface="微软雅黑" panose="020B0503020204020204" pitchFamily="34" charset="-122"/>
              </a:rPr>
              <a:t>模式概述</a:t>
            </a:r>
            <a:endParaRPr lang="en-US" altLang="zh-CN" sz="11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694992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09798" y="217645"/>
            <a:ext cx="3672147" cy="418934"/>
          </a:xfrm>
        </p:spPr>
        <p:txBody>
          <a:bodyPr>
            <a:normAutofit/>
          </a:bodyPr>
          <a:lstStyle/>
          <a:p>
            <a:r>
              <a:rPr lang="zh-CN" altLang="en-US" sz="1800" dirty="0">
                <a:latin typeface="微软雅黑" panose="020B0503020204020204" pitchFamily="34" charset="-122"/>
                <a:ea typeface="微软雅黑" panose="020B0503020204020204" pitchFamily="34" charset="-122"/>
              </a:rPr>
              <a:t>设计原则</a:t>
            </a:r>
          </a:p>
        </p:txBody>
      </p:sp>
      <p:sp>
        <p:nvSpPr>
          <p:cNvPr id="8" name="矩形 7"/>
          <p:cNvSpPr/>
          <p:nvPr/>
        </p:nvSpPr>
        <p:spPr>
          <a:xfrm>
            <a:off x="0" y="136686"/>
            <a:ext cx="754380" cy="493414"/>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endParaRPr lang="zh-CN" altLang="en-US" sz="1350">
              <a:solidFill>
                <a:prstClr val="white"/>
              </a:solidFill>
              <a:latin typeface="等线" panose="020F0502020204030204"/>
              <a:ea typeface="等线" panose="02010600030101010101" pitchFamily="2" charset="-122"/>
            </a:endParaRPr>
          </a:p>
        </p:txBody>
      </p:sp>
      <p:sp>
        <p:nvSpPr>
          <p:cNvPr id="15" name="灯片编号占位符 2"/>
          <p:cNvSpPr>
            <a:spLocks noGrp="1"/>
          </p:cNvSpPr>
          <p:nvPr>
            <p:ph type="sldNum" sz="quarter" idx="16"/>
          </p:nvPr>
        </p:nvSpPr>
        <p:spPr>
          <a:xfrm>
            <a:off x="6457950" y="4767263"/>
            <a:ext cx="2057400" cy="273844"/>
          </a:xfrm>
        </p:spPr>
        <p:txBody>
          <a:bodyPr/>
          <a:lstStyle/>
          <a:p>
            <a:pPr defTabSz="685800"/>
            <a:r>
              <a:rPr lang="en-US" altLang="zh-CN" dirty="0">
                <a:solidFill>
                  <a:prstClr val="black">
                    <a:tint val="75000"/>
                  </a:prstClr>
                </a:solidFill>
              </a:rPr>
              <a:t>5</a:t>
            </a:r>
            <a:endParaRPr lang="zh-CN" altLang="en-US" dirty="0">
              <a:solidFill>
                <a:prstClr val="black">
                  <a:tint val="75000"/>
                </a:prstClr>
              </a:solidFill>
            </a:endParaRPr>
          </a:p>
        </p:txBody>
      </p:sp>
      <p:sp>
        <p:nvSpPr>
          <p:cNvPr id="9" name="内容占位符 2"/>
          <p:cNvSpPr txBox="1">
            <a:spLocks/>
          </p:cNvSpPr>
          <p:nvPr/>
        </p:nvSpPr>
        <p:spPr>
          <a:xfrm>
            <a:off x="754380" y="617498"/>
            <a:ext cx="7325318" cy="551737"/>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buFont typeface="Wingdings" panose="05000000000000000000" pitchFamily="2" charset="2"/>
              <a:buChar char="n"/>
            </a:pPr>
            <a:r>
              <a:rPr lang="zh-CN" altLang="en-US" sz="1600" b="1" dirty="0" smtClean="0">
                <a:solidFill>
                  <a:srgbClr val="4ACBD6"/>
                </a:solidFill>
              </a:rPr>
              <a:t> </a:t>
            </a:r>
            <a:r>
              <a:rPr lang="zh-CN" altLang="en-US" sz="1600" b="1" dirty="0" smtClean="0">
                <a:solidFill>
                  <a:schemeClr val="accent2"/>
                </a:solidFill>
                <a:latin typeface="宋体" panose="02010600030101010101" pitchFamily="2" charset="-122"/>
                <a:ea typeface="宋体" panose="02010600030101010101" pitchFamily="2" charset="-122"/>
              </a:rPr>
              <a:t>面向对象</a:t>
            </a:r>
            <a:r>
              <a:rPr lang="zh-CN" altLang="en-US" sz="1600" b="1" dirty="0" smtClean="0">
                <a:latin typeface="宋体" panose="02010600030101010101" pitchFamily="2" charset="-122"/>
                <a:ea typeface="宋体" panose="02010600030101010101" pitchFamily="2" charset="-122"/>
              </a:rPr>
              <a:t>设计原则为支持</a:t>
            </a:r>
            <a:r>
              <a:rPr lang="zh-CN" altLang="en-US" sz="1600" b="1" dirty="0" smtClean="0">
                <a:solidFill>
                  <a:schemeClr val="accent2"/>
                </a:solidFill>
                <a:latin typeface="宋体" panose="02010600030101010101" pitchFamily="2" charset="-122"/>
                <a:ea typeface="宋体" panose="02010600030101010101" pitchFamily="2" charset="-122"/>
              </a:rPr>
              <a:t>可维护性复用</a:t>
            </a:r>
            <a:r>
              <a:rPr lang="zh-CN" altLang="en-US" sz="1600" b="1" dirty="0" smtClean="0">
                <a:latin typeface="宋体" panose="02010600030101010101" pitchFamily="2" charset="-122"/>
                <a:ea typeface="宋体" panose="02010600030101010101" pitchFamily="2" charset="-122"/>
              </a:rPr>
              <a:t>而诞生，这些原则蕴含在很多设计模式中，它们是从许多设计方案中总结出的指导性原则</a:t>
            </a:r>
            <a:r>
              <a:rPr lang="zh-CN" altLang="en-US" sz="1600" dirty="0" smtClean="0">
                <a:latin typeface="宋体" panose="02010600030101010101" pitchFamily="2" charset="-122"/>
                <a:ea typeface="宋体" panose="02010600030101010101" pitchFamily="2" charset="-122"/>
              </a:rPr>
              <a:t>。</a:t>
            </a:r>
            <a:endParaRPr lang="en-US" altLang="zh-CN" sz="1600" dirty="0" smtClean="0">
              <a:latin typeface="宋体" panose="02010600030101010101" pitchFamily="2" charset="-122"/>
              <a:ea typeface="宋体" panose="02010600030101010101" pitchFamily="2" charset="-122"/>
            </a:endParaRPr>
          </a:p>
          <a:p>
            <a:pPr marL="0" indent="0">
              <a:lnSpc>
                <a:spcPct val="150000"/>
              </a:lnSpc>
              <a:buFont typeface="Arial" panose="020B0604020202020204" pitchFamily="34" charset="0"/>
              <a:buNone/>
            </a:pPr>
            <a:endParaRPr lang="en-US" altLang="zh-CN" sz="1600" dirty="0" smtClean="0"/>
          </a:p>
          <a:p>
            <a:pPr marL="0" indent="0">
              <a:lnSpc>
                <a:spcPct val="150000"/>
              </a:lnSpc>
              <a:buFont typeface="Arial" panose="020B0604020202020204" pitchFamily="34" charset="0"/>
              <a:buNone/>
            </a:pPr>
            <a:endParaRPr lang="zh-CN" altLang="en-US" sz="1600" dirty="0"/>
          </a:p>
        </p:txBody>
      </p:sp>
      <p:graphicFrame>
        <p:nvGraphicFramePr>
          <p:cNvPr id="10" name="表格 9"/>
          <p:cNvGraphicFramePr>
            <a:graphicFrameLocks noGrp="1"/>
          </p:cNvGraphicFramePr>
          <p:nvPr>
            <p:extLst>
              <p:ext uri="{D42A27DB-BD31-4B8C-83A1-F6EECF244321}">
                <p14:modId xmlns:p14="http://schemas.microsoft.com/office/powerpoint/2010/main" val="1596874782"/>
              </p:ext>
            </p:extLst>
          </p:nvPr>
        </p:nvGraphicFramePr>
        <p:xfrm>
          <a:off x="1086786" y="1518157"/>
          <a:ext cx="7016758" cy="2901332"/>
        </p:xfrm>
        <a:graphic>
          <a:graphicData uri="http://schemas.openxmlformats.org/drawingml/2006/table">
            <a:tbl>
              <a:tblPr firstRow="1" bandRow="1">
                <a:tableStyleId>{5C22544A-7EE6-4342-B048-85BDC9FD1C3A}</a:tableStyleId>
              </a:tblPr>
              <a:tblGrid>
                <a:gridCol w="1527035"/>
                <a:gridCol w="3931365"/>
                <a:gridCol w="1558358"/>
              </a:tblGrid>
              <a:tr h="248988">
                <a:tc>
                  <a:txBody>
                    <a:bodyPr/>
                    <a:lstStyle/>
                    <a:p>
                      <a:pPr algn="ctr"/>
                      <a:r>
                        <a:rPr lang="zh-CN" altLang="en-US" sz="1200" dirty="0" smtClean="0">
                          <a:latin typeface="宋体" panose="02010600030101010101" pitchFamily="2" charset="-122"/>
                          <a:ea typeface="宋体" panose="02010600030101010101" pitchFamily="2" charset="-122"/>
                        </a:rPr>
                        <a:t>设计原则名称</a:t>
                      </a:r>
                      <a:endParaRPr lang="zh-CN" altLang="en-US" sz="1200" dirty="0">
                        <a:latin typeface="宋体" panose="02010600030101010101" pitchFamily="2" charset="-122"/>
                        <a:ea typeface="宋体" panose="02010600030101010101" pitchFamily="2" charset="-122"/>
                      </a:endParaRPr>
                    </a:p>
                  </a:txBody>
                  <a:tcPr/>
                </a:tc>
                <a:tc>
                  <a:txBody>
                    <a:bodyPr/>
                    <a:lstStyle/>
                    <a:p>
                      <a:pPr algn="ctr"/>
                      <a:r>
                        <a:rPr lang="zh-CN" altLang="en-US" sz="1200" dirty="0" smtClean="0">
                          <a:latin typeface="宋体" panose="02010600030101010101" pitchFamily="2" charset="-122"/>
                          <a:ea typeface="宋体" panose="02010600030101010101" pitchFamily="2" charset="-122"/>
                        </a:rPr>
                        <a:t>定义</a:t>
                      </a:r>
                      <a:endParaRPr lang="zh-CN" altLang="en-US" sz="1200" dirty="0">
                        <a:latin typeface="宋体" panose="02010600030101010101" pitchFamily="2" charset="-122"/>
                        <a:ea typeface="宋体" panose="02010600030101010101" pitchFamily="2" charset="-122"/>
                      </a:endParaRPr>
                    </a:p>
                  </a:txBody>
                  <a:tcPr/>
                </a:tc>
                <a:tc>
                  <a:txBody>
                    <a:bodyPr/>
                    <a:lstStyle/>
                    <a:p>
                      <a:pPr algn="ctr"/>
                      <a:r>
                        <a:rPr lang="zh-CN" altLang="en-US" sz="1200" dirty="0" smtClean="0">
                          <a:latin typeface="宋体" panose="02010600030101010101" pitchFamily="2" charset="-122"/>
                          <a:ea typeface="宋体" panose="02010600030101010101" pitchFamily="2" charset="-122"/>
                        </a:rPr>
                        <a:t>使用频率</a:t>
                      </a:r>
                      <a:endParaRPr lang="zh-CN" altLang="en-US" sz="1200" dirty="0">
                        <a:latin typeface="宋体" panose="02010600030101010101" pitchFamily="2" charset="-122"/>
                        <a:ea typeface="宋体" panose="02010600030101010101" pitchFamily="2" charset="-122"/>
                      </a:endParaRPr>
                    </a:p>
                  </a:txBody>
                  <a:tcPr/>
                </a:tc>
              </a:tr>
              <a:tr h="423280">
                <a:tc>
                  <a:txBody>
                    <a:bodyPr/>
                    <a:lstStyle/>
                    <a:p>
                      <a:pPr algn="ctr"/>
                      <a:r>
                        <a:rPr lang="zh-CN" altLang="en-US" sz="1200" b="0" dirty="0" smtClean="0">
                          <a:latin typeface="宋体" panose="02010600030101010101" pitchFamily="2" charset="-122"/>
                          <a:ea typeface="宋体" panose="02010600030101010101" pitchFamily="2" charset="-122"/>
                        </a:rPr>
                        <a:t>单一职责原则</a:t>
                      </a:r>
                      <a:endParaRPr lang="zh-CN" altLang="en-US" sz="1200" b="0" dirty="0">
                        <a:latin typeface="宋体" panose="02010600030101010101" pitchFamily="2" charset="-122"/>
                        <a:ea typeface="宋体" panose="02010600030101010101" pitchFamily="2" charset="-122"/>
                      </a:endParaRPr>
                    </a:p>
                  </a:txBody>
                  <a:tcPr anchor="ctr"/>
                </a:tc>
                <a:tc>
                  <a:txBody>
                    <a:bodyPr/>
                    <a:lstStyle/>
                    <a:p>
                      <a:r>
                        <a:rPr lang="zh-CN" altLang="en-US" sz="1200" b="0" dirty="0" smtClean="0">
                          <a:latin typeface="宋体" panose="02010600030101010101" pitchFamily="2" charset="-122"/>
                          <a:ea typeface="宋体" panose="02010600030101010101" pitchFamily="2" charset="-122"/>
                        </a:rPr>
                        <a:t>一个对象应该包含单一的职责，并且该职责被完整地封装在一个类中。</a:t>
                      </a:r>
                      <a:endParaRPr lang="zh-CN" altLang="en-US" sz="1200" b="0" dirty="0">
                        <a:latin typeface="宋体" panose="02010600030101010101" pitchFamily="2" charset="-122"/>
                        <a:ea typeface="宋体" panose="02010600030101010101" pitchFamily="2" charset="-122"/>
                      </a:endParaRPr>
                    </a:p>
                  </a:txBody>
                  <a:tcPr/>
                </a:tc>
                <a:tc>
                  <a:txBody>
                    <a:bodyPr/>
                    <a:lstStyle/>
                    <a:p>
                      <a:endParaRPr lang="zh-CN" altLang="en-US" sz="1200" b="1" dirty="0">
                        <a:latin typeface="宋体" panose="02010600030101010101" pitchFamily="2" charset="-122"/>
                        <a:ea typeface="宋体" panose="02010600030101010101" pitchFamily="2" charset="-122"/>
                      </a:endParaRPr>
                    </a:p>
                  </a:txBody>
                  <a:tcPr/>
                </a:tc>
              </a:tr>
              <a:tr h="248988">
                <a:tc>
                  <a:txBody>
                    <a:bodyPr/>
                    <a:lstStyle/>
                    <a:p>
                      <a:pPr algn="ctr"/>
                      <a:r>
                        <a:rPr lang="zh-CN" altLang="en-US" sz="1200" b="1" dirty="0" smtClean="0">
                          <a:latin typeface="宋体" panose="02010600030101010101" pitchFamily="2" charset="-122"/>
                          <a:ea typeface="宋体" panose="02010600030101010101" pitchFamily="2" charset="-122"/>
                        </a:rPr>
                        <a:t>开闭原则</a:t>
                      </a:r>
                      <a:endParaRPr lang="zh-CN" altLang="en-US" sz="1200" b="1" dirty="0">
                        <a:latin typeface="宋体" panose="02010600030101010101" pitchFamily="2" charset="-122"/>
                        <a:ea typeface="宋体" panose="02010600030101010101" pitchFamily="2" charset="-122"/>
                      </a:endParaRPr>
                    </a:p>
                  </a:txBody>
                  <a:tcPr anchor="ctr"/>
                </a:tc>
                <a:tc>
                  <a:txBody>
                    <a:bodyPr/>
                    <a:lstStyle/>
                    <a:p>
                      <a:r>
                        <a:rPr lang="zh-CN" altLang="en-US" sz="1200" b="1" dirty="0" smtClean="0">
                          <a:latin typeface="宋体" panose="02010600030101010101" pitchFamily="2" charset="-122"/>
                          <a:ea typeface="宋体" panose="02010600030101010101" pitchFamily="2" charset="-122"/>
                        </a:rPr>
                        <a:t>软件实体应当对拓展开放，对修改关闭。</a:t>
                      </a:r>
                      <a:endParaRPr lang="zh-CN" altLang="en-US" sz="1200" b="1" dirty="0">
                        <a:latin typeface="宋体" panose="02010600030101010101" pitchFamily="2" charset="-122"/>
                        <a:ea typeface="宋体" panose="02010600030101010101" pitchFamily="2" charset="-122"/>
                      </a:endParaRPr>
                    </a:p>
                  </a:txBody>
                  <a:tcPr/>
                </a:tc>
                <a:tc>
                  <a:txBody>
                    <a:bodyPr/>
                    <a:lstStyle/>
                    <a:p>
                      <a:endParaRPr lang="zh-CN" altLang="en-US" sz="1200" b="1" dirty="0">
                        <a:latin typeface="宋体" panose="02010600030101010101" pitchFamily="2" charset="-122"/>
                        <a:ea typeface="宋体" panose="02010600030101010101" pitchFamily="2" charset="-122"/>
                      </a:endParaRPr>
                    </a:p>
                  </a:txBody>
                  <a:tcPr/>
                </a:tc>
              </a:tr>
              <a:tr h="353386">
                <a:tc>
                  <a:txBody>
                    <a:bodyPr/>
                    <a:lstStyle/>
                    <a:p>
                      <a:pPr algn="ctr"/>
                      <a:r>
                        <a:rPr lang="zh-CN" altLang="en-US" sz="1200" dirty="0" smtClean="0">
                          <a:latin typeface="宋体" panose="02010600030101010101" pitchFamily="2" charset="-122"/>
                          <a:ea typeface="宋体" panose="02010600030101010101" pitchFamily="2" charset="-122"/>
                        </a:rPr>
                        <a:t>里氏替换原则</a:t>
                      </a:r>
                      <a:endParaRPr lang="zh-CN" altLang="en-US" sz="1200" dirty="0">
                        <a:latin typeface="宋体" panose="02010600030101010101" pitchFamily="2" charset="-122"/>
                        <a:ea typeface="宋体" panose="02010600030101010101" pitchFamily="2" charset="-122"/>
                      </a:endParaRPr>
                    </a:p>
                  </a:txBody>
                  <a:tcPr anchor="ctr"/>
                </a:tc>
                <a:tc>
                  <a:txBody>
                    <a:bodyPr/>
                    <a:lstStyle/>
                    <a:p>
                      <a:r>
                        <a:rPr lang="zh-CN" altLang="en-US" sz="1200" dirty="0" smtClean="0">
                          <a:latin typeface="宋体" panose="02010600030101010101" pitchFamily="2" charset="-122"/>
                          <a:ea typeface="宋体" panose="02010600030101010101" pitchFamily="2" charset="-122"/>
                        </a:rPr>
                        <a:t>所有引用基类的地方必须能透明地使用其子类的对象。</a:t>
                      </a:r>
                      <a:endParaRPr lang="zh-CN" altLang="en-US" sz="1200" dirty="0">
                        <a:latin typeface="宋体" panose="02010600030101010101" pitchFamily="2" charset="-122"/>
                        <a:ea typeface="宋体" panose="02010600030101010101" pitchFamily="2" charset="-122"/>
                      </a:endParaRPr>
                    </a:p>
                  </a:txBody>
                  <a:tcPr/>
                </a:tc>
                <a:tc>
                  <a:txBody>
                    <a:bodyPr/>
                    <a:lstStyle/>
                    <a:p>
                      <a:endParaRPr lang="zh-CN" altLang="en-US" sz="1200">
                        <a:latin typeface="宋体" panose="02010600030101010101" pitchFamily="2" charset="-122"/>
                        <a:ea typeface="宋体" panose="02010600030101010101" pitchFamily="2" charset="-122"/>
                      </a:endParaRPr>
                    </a:p>
                  </a:txBody>
                  <a:tcPr/>
                </a:tc>
              </a:tr>
              <a:tr h="423280">
                <a:tc>
                  <a:txBody>
                    <a:bodyPr/>
                    <a:lstStyle/>
                    <a:p>
                      <a:pPr algn="ctr"/>
                      <a:r>
                        <a:rPr lang="zh-CN" altLang="en-US" sz="1200" dirty="0" smtClean="0">
                          <a:latin typeface="宋体" panose="02010600030101010101" pitchFamily="2" charset="-122"/>
                          <a:ea typeface="宋体" panose="02010600030101010101" pitchFamily="2" charset="-122"/>
                        </a:rPr>
                        <a:t>依赖倒转原则</a:t>
                      </a:r>
                      <a:endParaRPr lang="zh-CN" altLang="en-US" sz="1200" dirty="0">
                        <a:latin typeface="宋体" panose="02010600030101010101" pitchFamily="2" charset="-122"/>
                        <a:ea typeface="宋体" panose="02010600030101010101" pitchFamily="2" charset="-122"/>
                      </a:endParaRPr>
                    </a:p>
                  </a:txBody>
                  <a:tcPr anchor="ctr"/>
                </a:tc>
                <a:tc>
                  <a:txBody>
                    <a:bodyPr/>
                    <a:lstStyle/>
                    <a:p>
                      <a:r>
                        <a:rPr lang="zh-CN" altLang="en-US" sz="1200" dirty="0" smtClean="0">
                          <a:latin typeface="宋体" panose="02010600030101010101" pitchFamily="2" charset="-122"/>
                          <a:ea typeface="宋体" panose="02010600030101010101" pitchFamily="2" charset="-122"/>
                        </a:rPr>
                        <a:t>高层模块不应该依赖低层模块，他们都应该依赖抽象。抽象不应该依赖于细节，细节应该依赖于抽象。</a:t>
                      </a:r>
                      <a:endParaRPr lang="zh-CN" altLang="en-US" sz="1200" dirty="0">
                        <a:latin typeface="宋体" panose="02010600030101010101" pitchFamily="2" charset="-122"/>
                        <a:ea typeface="宋体" panose="02010600030101010101" pitchFamily="2" charset="-122"/>
                      </a:endParaRPr>
                    </a:p>
                  </a:txBody>
                  <a:tcPr/>
                </a:tc>
                <a:tc>
                  <a:txBody>
                    <a:bodyPr/>
                    <a:lstStyle/>
                    <a:p>
                      <a:endParaRPr lang="zh-CN" altLang="en-US" sz="1200">
                        <a:latin typeface="宋体" panose="02010600030101010101" pitchFamily="2" charset="-122"/>
                        <a:ea typeface="宋体" panose="02010600030101010101" pitchFamily="2" charset="-122"/>
                      </a:endParaRPr>
                    </a:p>
                  </a:txBody>
                  <a:tcPr/>
                </a:tc>
              </a:tr>
              <a:tr h="248988">
                <a:tc>
                  <a:txBody>
                    <a:bodyPr/>
                    <a:lstStyle/>
                    <a:p>
                      <a:pPr algn="ctr"/>
                      <a:r>
                        <a:rPr lang="zh-CN" altLang="en-US" sz="1200" dirty="0" smtClean="0">
                          <a:latin typeface="宋体" panose="02010600030101010101" pitchFamily="2" charset="-122"/>
                          <a:ea typeface="宋体" panose="02010600030101010101" pitchFamily="2" charset="-122"/>
                        </a:rPr>
                        <a:t>接口隔离原则</a:t>
                      </a:r>
                      <a:endParaRPr lang="zh-CN" altLang="en-US" sz="1200" dirty="0">
                        <a:latin typeface="宋体" panose="02010600030101010101" pitchFamily="2" charset="-122"/>
                        <a:ea typeface="宋体" panose="02010600030101010101" pitchFamily="2" charset="-122"/>
                      </a:endParaRPr>
                    </a:p>
                  </a:txBody>
                  <a:tcPr anchor="ctr"/>
                </a:tc>
                <a:tc>
                  <a:txBody>
                    <a:bodyPr/>
                    <a:lstStyle/>
                    <a:p>
                      <a:r>
                        <a:rPr lang="zh-CN" altLang="en-US" sz="1200" dirty="0" smtClean="0">
                          <a:latin typeface="宋体" panose="02010600030101010101" pitchFamily="2" charset="-122"/>
                          <a:ea typeface="宋体" panose="02010600030101010101" pitchFamily="2" charset="-122"/>
                        </a:rPr>
                        <a:t>客户端不应该依赖那些它不需要的接口。</a:t>
                      </a:r>
                      <a:endParaRPr lang="zh-CN" altLang="en-US" sz="1200" dirty="0">
                        <a:latin typeface="宋体" panose="02010600030101010101" pitchFamily="2" charset="-122"/>
                        <a:ea typeface="宋体" panose="02010600030101010101" pitchFamily="2" charset="-122"/>
                      </a:endParaRPr>
                    </a:p>
                  </a:txBody>
                  <a:tcPr/>
                </a:tc>
                <a:tc>
                  <a:txBody>
                    <a:bodyPr/>
                    <a:lstStyle/>
                    <a:p>
                      <a:endParaRPr lang="zh-CN" altLang="en-US" sz="1200">
                        <a:latin typeface="宋体" panose="02010600030101010101" pitchFamily="2" charset="-122"/>
                        <a:ea typeface="宋体" panose="02010600030101010101" pitchFamily="2" charset="-122"/>
                      </a:endParaRPr>
                    </a:p>
                  </a:txBody>
                  <a:tcPr/>
                </a:tc>
              </a:tr>
              <a:tr h="353386">
                <a:tc>
                  <a:txBody>
                    <a:bodyPr/>
                    <a:lstStyle/>
                    <a:p>
                      <a:pPr algn="ctr"/>
                      <a:r>
                        <a:rPr lang="zh-CN" altLang="en-US" sz="1200" dirty="0" smtClean="0">
                          <a:latin typeface="宋体" panose="02010600030101010101" pitchFamily="2" charset="-122"/>
                          <a:ea typeface="宋体" panose="02010600030101010101" pitchFamily="2" charset="-122"/>
                        </a:rPr>
                        <a:t>迪米特法则</a:t>
                      </a:r>
                      <a:endParaRPr lang="zh-CN" altLang="en-US" sz="1200" dirty="0">
                        <a:latin typeface="宋体" panose="02010600030101010101" pitchFamily="2" charset="-122"/>
                        <a:ea typeface="宋体" panose="02010600030101010101" pitchFamily="2" charset="-122"/>
                      </a:endParaRPr>
                    </a:p>
                  </a:txBody>
                  <a:tcPr anchor="ctr"/>
                </a:tc>
                <a:tc>
                  <a:txBody>
                    <a:bodyPr/>
                    <a:lstStyle/>
                    <a:p>
                      <a:r>
                        <a:rPr lang="zh-CN" altLang="en-US" sz="1200" dirty="0" smtClean="0">
                          <a:latin typeface="宋体" panose="02010600030101010101" pitchFamily="2" charset="-122"/>
                          <a:ea typeface="宋体" panose="02010600030101010101" pitchFamily="2" charset="-122"/>
                        </a:rPr>
                        <a:t>优先使用对象组合，而不是通过继承来达到复用的目的。</a:t>
                      </a:r>
                      <a:endParaRPr lang="zh-CN" altLang="en-US" sz="1200" dirty="0">
                        <a:latin typeface="宋体" panose="02010600030101010101" pitchFamily="2" charset="-122"/>
                        <a:ea typeface="宋体" panose="02010600030101010101" pitchFamily="2" charset="-122"/>
                      </a:endParaRPr>
                    </a:p>
                  </a:txBody>
                  <a:tcPr/>
                </a:tc>
                <a:tc>
                  <a:txBody>
                    <a:bodyPr/>
                    <a:lstStyle/>
                    <a:p>
                      <a:endParaRPr lang="zh-CN" altLang="en-US" sz="1200" dirty="0">
                        <a:latin typeface="宋体" panose="02010600030101010101" pitchFamily="2" charset="-122"/>
                        <a:ea typeface="宋体" panose="02010600030101010101" pitchFamily="2" charset="-122"/>
                      </a:endParaRPr>
                    </a:p>
                  </a:txBody>
                  <a:tcPr/>
                </a:tc>
              </a:tr>
              <a:tr h="4232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宋体" panose="02010600030101010101" pitchFamily="2" charset="-122"/>
                          <a:ea typeface="宋体" panose="02010600030101010101" pitchFamily="2" charset="-122"/>
                        </a:rPr>
                        <a:t>合成复用原则</a:t>
                      </a:r>
                    </a:p>
                  </a:txBody>
                  <a:tcPr anchor="ctr"/>
                </a:tc>
                <a:tc>
                  <a:txBody>
                    <a:bodyPr/>
                    <a:lstStyle/>
                    <a:p>
                      <a:r>
                        <a:rPr lang="zh-CN" altLang="en-US" sz="1200" dirty="0" smtClean="0">
                          <a:latin typeface="宋体" panose="02010600030101010101" pitchFamily="2" charset="-122"/>
                          <a:ea typeface="宋体" panose="02010600030101010101" pitchFamily="2" charset="-122"/>
                        </a:rPr>
                        <a:t>每一个软件单位对其他单位都只有最少的知识，而且局限于那些与本单位密切相关的软件单位。</a:t>
                      </a:r>
                      <a:endParaRPr lang="zh-CN" altLang="en-US" sz="1200" dirty="0">
                        <a:latin typeface="宋体" panose="02010600030101010101" pitchFamily="2" charset="-122"/>
                        <a:ea typeface="宋体" panose="02010600030101010101" pitchFamily="2" charset="-122"/>
                      </a:endParaRPr>
                    </a:p>
                  </a:txBody>
                  <a:tcPr/>
                </a:tc>
                <a:tc>
                  <a:txBody>
                    <a:bodyPr/>
                    <a:lstStyle/>
                    <a:p>
                      <a:endParaRPr lang="zh-CN" altLang="en-US" sz="1200" dirty="0">
                        <a:latin typeface="宋体" panose="02010600030101010101" pitchFamily="2" charset="-122"/>
                        <a:ea typeface="宋体" panose="02010600030101010101" pitchFamily="2" charset="-122"/>
                      </a:endParaRPr>
                    </a:p>
                  </a:txBody>
                  <a:tcPr/>
                </a:tc>
              </a:tr>
            </a:tbl>
          </a:graphicData>
        </a:graphic>
      </p:graphicFrame>
      <p:sp>
        <p:nvSpPr>
          <p:cNvPr id="11" name="五角星 10"/>
          <p:cNvSpPr/>
          <p:nvPr/>
        </p:nvSpPr>
        <p:spPr>
          <a:xfrm>
            <a:off x="6627625" y="1908458"/>
            <a:ext cx="180000" cy="180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五角星 11"/>
          <p:cNvSpPr/>
          <p:nvPr/>
        </p:nvSpPr>
        <p:spPr>
          <a:xfrm>
            <a:off x="6921785" y="1908458"/>
            <a:ext cx="180000" cy="180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五角星 12"/>
          <p:cNvSpPr/>
          <p:nvPr/>
        </p:nvSpPr>
        <p:spPr>
          <a:xfrm>
            <a:off x="7215945" y="1908458"/>
            <a:ext cx="180000" cy="180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五角星 13"/>
          <p:cNvSpPr/>
          <p:nvPr/>
        </p:nvSpPr>
        <p:spPr>
          <a:xfrm>
            <a:off x="7510105" y="1908458"/>
            <a:ext cx="180000" cy="180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五角星 15"/>
          <p:cNvSpPr/>
          <p:nvPr/>
        </p:nvSpPr>
        <p:spPr>
          <a:xfrm>
            <a:off x="7804265" y="1908458"/>
            <a:ext cx="180000" cy="180000"/>
          </a:xfrm>
          <a:prstGeom prst="star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五角星 16"/>
          <p:cNvSpPr/>
          <p:nvPr/>
        </p:nvSpPr>
        <p:spPr>
          <a:xfrm>
            <a:off x="6627625" y="2279731"/>
            <a:ext cx="180000" cy="180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五角星 17"/>
          <p:cNvSpPr/>
          <p:nvPr/>
        </p:nvSpPr>
        <p:spPr>
          <a:xfrm>
            <a:off x="6921785" y="2279731"/>
            <a:ext cx="180000" cy="180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五角星 18"/>
          <p:cNvSpPr/>
          <p:nvPr/>
        </p:nvSpPr>
        <p:spPr>
          <a:xfrm>
            <a:off x="7215945" y="2279731"/>
            <a:ext cx="180000" cy="180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五角星 19"/>
          <p:cNvSpPr/>
          <p:nvPr/>
        </p:nvSpPr>
        <p:spPr>
          <a:xfrm>
            <a:off x="7510105" y="2279731"/>
            <a:ext cx="180000" cy="180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五角星 20"/>
          <p:cNvSpPr/>
          <p:nvPr/>
        </p:nvSpPr>
        <p:spPr>
          <a:xfrm>
            <a:off x="7804265" y="2279731"/>
            <a:ext cx="180000" cy="180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五角星 21"/>
          <p:cNvSpPr/>
          <p:nvPr/>
        </p:nvSpPr>
        <p:spPr>
          <a:xfrm>
            <a:off x="6627625" y="2601352"/>
            <a:ext cx="180000" cy="180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五角星 22"/>
          <p:cNvSpPr/>
          <p:nvPr/>
        </p:nvSpPr>
        <p:spPr>
          <a:xfrm>
            <a:off x="6921785" y="2601352"/>
            <a:ext cx="180000" cy="180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五角星 23"/>
          <p:cNvSpPr/>
          <p:nvPr/>
        </p:nvSpPr>
        <p:spPr>
          <a:xfrm>
            <a:off x="7215945" y="2601352"/>
            <a:ext cx="180000" cy="180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五角星 24"/>
          <p:cNvSpPr/>
          <p:nvPr/>
        </p:nvSpPr>
        <p:spPr>
          <a:xfrm>
            <a:off x="7510105" y="2601352"/>
            <a:ext cx="180000" cy="180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五角星 25"/>
          <p:cNvSpPr/>
          <p:nvPr/>
        </p:nvSpPr>
        <p:spPr>
          <a:xfrm>
            <a:off x="7804265" y="2601352"/>
            <a:ext cx="180000" cy="180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五角星 26"/>
          <p:cNvSpPr/>
          <p:nvPr/>
        </p:nvSpPr>
        <p:spPr>
          <a:xfrm>
            <a:off x="6627625" y="2982962"/>
            <a:ext cx="180000" cy="180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五角星 27"/>
          <p:cNvSpPr/>
          <p:nvPr/>
        </p:nvSpPr>
        <p:spPr>
          <a:xfrm>
            <a:off x="6921785" y="2982962"/>
            <a:ext cx="180000" cy="180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五角星 28"/>
          <p:cNvSpPr/>
          <p:nvPr/>
        </p:nvSpPr>
        <p:spPr>
          <a:xfrm>
            <a:off x="7215945" y="2982962"/>
            <a:ext cx="180000" cy="180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五角星 30"/>
          <p:cNvSpPr/>
          <p:nvPr/>
        </p:nvSpPr>
        <p:spPr>
          <a:xfrm>
            <a:off x="7510105" y="2982962"/>
            <a:ext cx="180000" cy="180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五角星 31"/>
          <p:cNvSpPr/>
          <p:nvPr/>
        </p:nvSpPr>
        <p:spPr>
          <a:xfrm>
            <a:off x="7804265" y="2982962"/>
            <a:ext cx="180000" cy="180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五角星 32"/>
          <p:cNvSpPr/>
          <p:nvPr/>
        </p:nvSpPr>
        <p:spPr>
          <a:xfrm>
            <a:off x="6628502" y="3374097"/>
            <a:ext cx="180000" cy="180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五角星 33"/>
          <p:cNvSpPr/>
          <p:nvPr/>
        </p:nvSpPr>
        <p:spPr>
          <a:xfrm>
            <a:off x="6922662" y="3374097"/>
            <a:ext cx="180000" cy="180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五角星 34"/>
          <p:cNvSpPr/>
          <p:nvPr/>
        </p:nvSpPr>
        <p:spPr>
          <a:xfrm>
            <a:off x="7216822" y="3374097"/>
            <a:ext cx="180000" cy="180000"/>
          </a:xfrm>
          <a:prstGeom prst="star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五角星 35"/>
          <p:cNvSpPr/>
          <p:nvPr/>
        </p:nvSpPr>
        <p:spPr>
          <a:xfrm>
            <a:off x="7510982" y="3374097"/>
            <a:ext cx="180000" cy="180000"/>
          </a:xfrm>
          <a:prstGeom prst="star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五角星 36"/>
          <p:cNvSpPr/>
          <p:nvPr/>
        </p:nvSpPr>
        <p:spPr>
          <a:xfrm>
            <a:off x="7805142" y="3374097"/>
            <a:ext cx="180000" cy="180000"/>
          </a:xfrm>
          <a:prstGeom prst="star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五角星 37"/>
          <p:cNvSpPr/>
          <p:nvPr/>
        </p:nvSpPr>
        <p:spPr>
          <a:xfrm>
            <a:off x="6628502" y="3692760"/>
            <a:ext cx="180000" cy="180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五角星 38"/>
          <p:cNvSpPr/>
          <p:nvPr/>
        </p:nvSpPr>
        <p:spPr>
          <a:xfrm>
            <a:off x="6922662" y="3692760"/>
            <a:ext cx="180000" cy="180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五角星 39"/>
          <p:cNvSpPr/>
          <p:nvPr/>
        </p:nvSpPr>
        <p:spPr>
          <a:xfrm>
            <a:off x="7216822" y="3692760"/>
            <a:ext cx="180000" cy="180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五角星 40"/>
          <p:cNvSpPr/>
          <p:nvPr/>
        </p:nvSpPr>
        <p:spPr>
          <a:xfrm>
            <a:off x="7510982" y="3692760"/>
            <a:ext cx="180000" cy="180000"/>
          </a:xfrm>
          <a:prstGeom prst="star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五角星 41"/>
          <p:cNvSpPr/>
          <p:nvPr/>
        </p:nvSpPr>
        <p:spPr>
          <a:xfrm>
            <a:off x="7805142" y="3692760"/>
            <a:ext cx="180000" cy="180000"/>
          </a:xfrm>
          <a:prstGeom prst="star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五角星 42"/>
          <p:cNvSpPr/>
          <p:nvPr/>
        </p:nvSpPr>
        <p:spPr>
          <a:xfrm>
            <a:off x="6628502" y="4088987"/>
            <a:ext cx="180000" cy="180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五角星 43"/>
          <p:cNvSpPr/>
          <p:nvPr/>
        </p:nvSpPr>
        <p:spPr>
          <a:xfrm>
            <a:off x="6922662" y="4088987"/>
            <a:ext cx="180000" cy="180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五角星 44"/>
          <p:cNvSpPr/>
          <p:nvPr/>
        </p:nvSpPr>
        <p:spPr>
          <a:xfrm>
            <a:off x="7216822" y="4088987"/>
            <a:ext cx="180000" cy="180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五角星 45"/>
          <p:cNvSpPr/>
          <p:nvPr/>
        </p:nvSpPr>
        <p:spPr>
          <a:xfrm>
            <a:off x="7510982" y="4088987"/>
            <a:ext cx="180000" cy="180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五角星 46"/>
          <p:cNvSpPr/>
          <p:nvPr/>
        </p:nvSpPr>
        <p:spPr>
          <a:xfrm>
            <a:off x="7805142" y="4088987"/>
            <a:ext cx="180000" cy="180000"/>
          </a:xfrm>
          <a:prstGeom prst="star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9676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9"/>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9"/>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9"/>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9"/>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9"/>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9"/>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9"/>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9"/>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9"/>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9"/>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9"/>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9"/>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9"/>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9"/>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9"/>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9"/>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9"/>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9"/>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9"/>
                                          </p:stCondLst>
                                        </p:cTn>
                                        <p:tgtEl>
                                          <p:spTgt spid="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9"/>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9"/>
                                          </p:stCondLst>
                                        </p:cTn>
                                        <p:tgtEl>
                                          <p:spTgt spid="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9"/>
                                          </p:stCondLst>
                                        </p:cTn>
                                        <p:tgtEl>
                                          <p:spTgt spid="3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9"/>
                                          </p:stCondLst>
                                        </p:cTn>
                                        <p:tgtEl>
                                          <p:spTgt spid="3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9"/>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9"/>
                                          </p:stCondLst>
                                        </p:cTn>
                                        <p:tgtEl>
                                          <p:spTgt spid="3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9"/>
                                          </p:stCondLst>
                                        </p:cTn>
                                        <p:tgtEl>
                                          <p:spTgt spid="3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9"/>
                                          </p:stCondLst>
                                        </p:cTn>
                                        <p:tgtEl>
                                          <p:spTgt spid="3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9"/>
                                          </p:stCondLst>
                                        </p:cTn>
                                        <p:tgtEl>
                                          <p:spTgt spid="3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9"/>
                                          </p:stCondLst>
                                        </p:cTn>
                                        <p:tgtEl>
                                          <p:spTgt spid="4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9"/>
                                          </p:stCondLst>
                                        </p:cTn>
                                        <p:tgtEl>
                                          <p:spTgt spid="4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9"/>
                                          </p:stCondLst>
                                        </p:cTn>
                                        <p:tgtEl>
                                          <p:spTgt spid="4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9"/>
                                          </p:stCondLst>
                                        </p:cTn>
                                        <p:tgtEl>
                                          <p:spTgt spid="4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9"/>
                                          </p:stCondLst>
                                        </p:cTn>
                                        <p:tgtEl>
                                          <p:spTgt spid="4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9"/>
                                          </p:stCondLst>
                                        </p:cTn>
                                        <p:tgtEl>
                                          <p:spTgt spid="4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9"/>
                                          </p:stCondLst>
                                        </p:cTn>
                                        <p:tgtEl>
                                          <p:spTgt spid="4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9"/>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09798" y="217645"/>
            <a:ext cx="3672147" cy="418934"/>
          </a:xfrm>
        </p:spPr>
        <p:txBody>
          <a:bodyPr>
            <a:normAutofit/>
          </a:bodyPr>
          <a:lstStyle/>
          <a:p>
            <a:r>
              <a:rPr lang="zh-CN" altLang="en-US" sz="1800" dirty="0" smtClean="0">
                <a:latin typeface="微软雅黑" panose="020B0503020204020204" pitchFamily="34" charset="-122"/>
                <a:ea typeface="微软雅黑" panose="020B0503020204020204" pitchFamily="34" charset="-122"/>
              </a:rPr>
              <a:t>设计原则</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单一职责原则</a:t>
            </a:r>
            <a:endParaRPr lang="zh-CN" altLang="en-US" sz="1800" dirty="0">
              <a:latin typeface="微软雅黑" panose="020B0503020204020204" pitchFamily="34" charset="-122"/>
              <a:ea typeface="微软雅黑" panose="020B0503020204020204" pitchFamily="34" charset="-122"/>
            </a:endParaRPr>
          </a:p>
        </p:txBody>
      </p:sp>
      <p:sp>
        <p:nvSpPr>
          <p:cNvPr id="8" name="矩形 7"/>
          <p:cNvSpPr/>
          <p:nvPr/>
        </p:nvSpPr>
        <p:spPr>
          <a:xfrm>
            <a:off x="0" y="136686"/>
            <a:ext cx="754380" cy="493414"/>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endParaRPr lang="zh-CN" altLang="en-US" sz="1350">
              <a:solidFill>
                <a:prstClr val="white"/>
              </a:solidFill>
              <a:latin typeface="等线" panose="020F0502020204030204"/>
              <a:ea typeface="等线" panose="02010600030101010101" pitchFamily="2" charset="-122"/>
            </a:endParaRPr>
          </a:p>
        </p:txBody>
      </p:sp>
      <p:sp>
        <p:nvSpPr>
          <p:cNvPr id="14" name="标题 4"/>
          <p:cNvSpPr txBox="1">
            <a:spLocks/>
          </p:cNvSpPr>
          <p:nvPr/>
        </p:nvSpPr>
        <p:spPr>
          <a:xfrm>
            <a:off x="809798" y="747385"/>
            <a:ext cx="5722620" cy="396624"/>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buFont typeface="Wingdings" panose="05000000000000000000" pitchFamily="2" charset="2"/>
              <a:buChar char="n"/>
            </a:pPr>
            <a:r>
              <a:rPr lang="zh-CN" altLang="en-US" sz="1400" b="1" dirty="0" smtClean="0">
                <a:solidFill>
                  <a:srgbClr val="4ACBD6"/>
                </a:solidFill>
                <a:latin typeface="微软雅黑" panose="020B0503020204020204" pitchFamily="34" charset="-122"/>
                <a:ea typeface="微软雅黑" panose="020B0503020204020204" pitchFamily="34" charset="-122"/>
              </a:rPr>
              <a:t>单一职责</a:t>
            </a:r>
            <a:endParaRPr lang="zh-CN" altLang="en-US" sz="1400" b="1" dirty="0">
              <a:solidFill>
                <a:srgbClr val="4ACBD6"/>
              </a:solidFill>
              <a:latin typeface="微软雅黑" panose="020B0503020204020204" pitchFamily="34" charset="-122"/>
              <a:ea typeface="微软雅黑" panose="020B0503020204020204" pitchFamily="34" charset="-122"/>
            </a:endParaRPr>
          </a:p>
        </p:txBody>
      </p:sp>
      <p:sp>
        <p:nvSpPr>
          <p:cNvPr id="24" name="标题 4"/>
          <p:cNvSpPr txBox="1">
            <a:spLocks/>
          </p:cNvSpPr>
          <p:nvPr/>
        </p:nvSpPr>
        <p:spPr>
          <a:xfrm>
            <a:off x="1082118" y="1040599"/>
            <a:ext cx="6720261" cy="510273"/>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50000"/>
              </a:lnSpc>
            </a:pPr>
            <a:r>
              <a:rPr lang="zh-CN" altLang="en-US" sz="1600" b="1" dirty="0" smtClean="0">
                <a:latin typeface="宋体" panose="02010600030101010101" pitchFamily="2" charset="-122"/>
                <a:ea typeface="宋体" panose="02010600030101010101" pitchFamily="2" charset="-122"/>
              </a:rPr>
              <a:t>一</a:t>
            </a:r>
            <a:r>
              <a:rPr lang="zh-CN" altLang="en-US" sz="1600" b="1" dirty="0">
                <a:latin typeface="宋体" panose="02010600030101010101" pitchFamily="2" charset="-122"/>
                <a:ea typeface="宋体" panose="02010600030101010101" pitchFamily="2" charset="-122"/>
              </a:rPr>
              <a:t>个对象应该只包含单一的职责，并且该职责被完整的封装在一个类</a:t>
            </a:r>
            <a:r>
              <a:rPr lang="zh-CN" altLang="en-US" sz="1600" b="1" dirty="0" smtClean="0">
                <a:latin typeface="宋体" panose="02010600030101010101" pitchFamily="2" charset="-122"/>
                <a:ea typeface="宋体" panose="02010600030101010101" pitchFamily="2" charset="-122"/>
              </a:rPr>
              <a:t>中</a:t>
            </a:r>
            <a:r>
              <a:rPr lang="zh-CN" altLang="en-US" sz="1600" b="1" dirty="0">
                <a:latin typeface="宋体" panose="02010600030101010101" pitchFamily="2" charset="-122"/>
                <a:ea typeface="宋体" panose="02010600030101010101" pitchFamily="2" charset="-122"/>
              </a:rPr>
              <a:t>。</a:t>
            </a:r>
            <a:endParaRPr lang="en-US" altLang="zh-CN" sz="1600" b="1" dirty="0" smtClean="0">
              <a:latin typeface="宋体" panose="02010600030101010101" pitchFamily="2" charset="-122"/>
              <a:ea typeface="宋体" panose="02010600030101010101" pitchFamily="2" charset="-122"/>
            </a:endParaRPr>
          </a:p>
          <a:p>
            <a:pPr>
              <a:lnSpc>
                <a:spcPct val="150000"/>
              </a:lnSpc>
            </a:pPr>
            <a:r>
              <a:rPr lang="zh-CN" altLang="en-US" sz="1600" b="1" dirty="0">
                <a:latin typeface="宋体" panose="02010600030101010101" pitchFamily="2" charset="-122"/>
                <a:ea typeface="宋体" panose="02010600030101010101" pitchFamily="2" charset="-122"/>
              </a:rPr>
              <a:t>或者可以定义为：就一个类而言，应该只有一个引起它变化的原因。</a:t>
            </a:r>
          </a:p>
        </p:txBody>
      </p:sp>
      <p:sp>
        <p:nvSpPr>
          <p:cNvPr id="3" name="矩形 2"/>
          <p:cNvSpPr/>
          <p:nvPr/>
        </p:nvSpPr>
        <p:spPr>
          <a:xfrm>
            <a:off x="814000" y="2063041"/>
            <a:ext cx="5948269" cy="338554"/>
          </a:xfrm>
          <a:prstGeom prst="rect">
            <a:avLst/>
          </a:prstGeom>
        </p:spPr>
        <p:txBody>
          <a:bodyPr wrap="square">
            <a:spAutoFit/>
          </a:bodyPr>
          <a:lstStyle/>
          <a:p>
            <a:pPr marL="285750" indent="-285750">
              <a:buFont typeface="Wingdings" panose="05000000000000000000" pitchFamily="2" charset="2"/>
              <a:buChar char="ü"/>
            </a:pPr>
            <a:r>
              <a:rPr lang="zh-CN" altLang="en-US" sz="1600" dirty="0">
                <a:latin typeface="宋体" panose="02010600030101010101" pitchFamily="2" charset="-122"/>
                <a:ea typeface="宋体" panose="02010600030101010101" pitchFamily="2" charset="-122"/>
              </a:rPr>
              <a:t>单一职责原则是实现</a:t>
            </a:r>
            <a:r>
              <a:rPr lang="zh-CN" altLang="en-US" sz="1600" b="1" dirty="0">
                <a:solidFill>
                  <a:schemeClr val="accent2"/>
                </a:solidFill>
                <a:latin typeface="宋体" panose="02010600030101010101" pitchFamily="2" charset="-122"/>
                <a:ea typeface="宋体" panose="02010600030101010101" pitchFamily="2" charset="-122"/>
              </a:rPr>
              <a:t>高内聚、低耦合</a:t>
            </a:r>
            <a:r>
              <a:rPr lang="zh-CN" altLang="en-US" sz="1600" dirty="0">
                <a:latin typeface="宋体" panose="02010600030101010101" pitchFamily="2" charset="-122"/>
                <a:ea typeface="宋体" panose="02010600030101010101" pitchFamily="2" charset="-122"/>
              </a:rPr>
              <a:t>的指导</a:t>
            </a:r>
            <a:r>
              <a:rPr lang="zh-CN" altLang="en-US" sz="1600" dirty="0" smtClean="0">
                <a:latin typeface="宋体" panose="02010600030101010101" pitchFamily="2" charset="-122"/>
                <a:ea typeface="宋体" panose="02010600030101010101" pitchFamily="2" charset="-122"/>
              </a:rPr>
              <a:t>方针。</a:t>
            </a:r>
            <a:endParaRPr lang="en-US" altLang="zh-CN" sz="1600" b="1" dirty="0">
              <a:latin typeface="宋体" panose="02010600030101010101" pitchFamily="2" charset="-122"/>
              <a:ea typeface="宋体" panose="02010600030101010101" pitchFamily="2" charset="-122"/>
            </a:endParaRPr>
          </a:p>
        </p:txBody>
      </p:sp>
      <p:sp>
        <p:nvSpPr>
          <p:cNvPr id="36" name="矩形 35"/>
          <p:cNvSpPr/>
          <p:nvPr/>
        </p:nvSpPr>
        <p:spPr>
          <a:xfrm>
            <a:off x="814000" y="2619668"/>
            <a:ext cx="6885453" cy="1142620"/>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1600" dirty="0">
                <a:latin typeface="宋体" panose="02010600030101010101" pitchFamily="2" charset="-122"/>
                <a:ea typeface="宋体" panose="02010600030101010101" pitchFamily="2" charset="-122"/>
              </a:rPr>
              <a:t>可复用性：一个类承担的职责越多，它被复用的可能性就越小</a:t>
            </a:r>
            <a:r>
              <a:rPr lang="zh-CN" altLang="en-US" sz="1600" dirty="0" smtClean="0">
                <a:latin typeface="宋体" panose="02010600030101010101" pitchFamily="2" charset="-122"/>
                <a:ea typeface="宋体" panose="02010600030101010101" pitchFamily="2" charset="-122"/>
              </a:rPr>
              <a:t>。</a:t>
            </a:r>
            <a:endParaRPr lang="en-US" altLang="zh-CN" sz="1600" dirty="0" smtClean="0">
              <a:latin typeface="宋体" panose="02010600030101010101" pitchFamily="2" charset="-122"/>
              <a:ea typeface="宋体" panose="02010600030101010101" pitchFamily="2" charset="-122"/>
            </a:endParaRPr>
          </a:p>
          <a:p>
            <a:pPr marL="285750" indent="-285750">
              <a:lnSpc>
                <a:spcPct val="150000"/>
              </a:lnSpc>
              <a:buFont typeface="Wingdings" panose="05000000000000000000" pitchFamily="2" charset="2"/>
              <a:buChar char="Ø"/>
            </a:pPr>
            <a:r>
              <a:rPr lang="zh-CN" altLang="en-US" sz="1600" dirty="0" smtClean="0">
                <a:latin typeface="宋体" panose="02010600030101010101" pitchFamily="2" charset="-122"/>
                <a:ea typeface="宋体" panose="02010600030101010101" pitchFamily="2" charset="-122"/>
              </a:rPr>
              <a:t>可维护性</a:t>
            </a:r>
            <a:r>
              <a:rPr lang="zh-CN" altLang="en-US" sz="1600" dirty="0">
                <a:latin typeface="宋体" panose="02010600030101010101" pitchFamily="2" charset="-122"/>
                <a:ea typeface="宋体" panose="02010600030101010101" pitchFamily="2" charset="-122"/>
              </a:rPr>
              <a:t>：而且一个类承担的职责过多，就相当于将这些职责耦合在一起，当其中一个职责变化时，可能会影响其他职责的运作。</a:t>
            </a:r>
          </a:p>
        </p:txBody>
      </p:sp>
    </p:spTree>
    <p:extLst>
      <p:ext uri="{BB962C8B-B14F-4D97-AF65-F5344CB8AC3E}">
        <p14:creationId xmlns:p14="http://schemas.microsoft.com/office/powerpoint/2010/main" val="8470722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09798" y="217645"/>
            <a:ext cx="3672147" cy="418934"/>
          </a:xfrm>
        </p:spPr>
        <p:txBody>
          <a:bodyPr>
            <a:normAutofit/>
          </a:bodyPr>
          <a:lstStyle/>
          <a:p>
            <a:r>
              <a:rPr lang="zh-CN" altLang="en-US" sz="1800" dirty="0" smtClean="0">
                <a:latin typeface="微软雅黑" panose="020B0503020204020204" pitchFamily="34" charset="-122"/>
                <a:ea typeface="微软雅黑" panose="020B0503020204020204" pitchFamily="34" charset="-122"/>
              </a:rPr>
              <a:t>设计原则</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单一职责原则</a:t>
            </a:r>
            <a:endParaRPr lang="zh-CN" altLang="en-US" sz="1800" dirty="0">
              <a:latin typeface="微软雅黑" panose="020B0503020204020204" pitchFamily="34" charset="-122"/>
              <a:ea typeface="微软雅黑" panose="020B0503020204020204" pitchFamily="34" charset="-122"/>
            </a:endParaRPr>
          </a:p>
        </p:txBody>
      </p:sp>
      <p:sp>
        <p:nvSpPr>
          <p:cNvPr id="8" name="矩形 7"/>
          <p:cNvSpPr/>
          <p:nvPr/>
        </p:nvSpPr>
        <p:spPr>
          <a:xfrm>
            <a:off x="0" y="136686"/>
            <a:ext cx="754380" cy="493414"/>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endParaRPr lang="zh-CN" altLang="en-US" sz="1350">
              <a:solidFill>
                <a:prstClr val="white"/>
              </a:solidFill>
              <a:latin typeface="等线" panose="020F0502020204030204"/>
              <a:ea typeface="等线" panose="02010600030101010101" pitchFamily="2" charset="-122"/>
            </a:endParaRPr>
          </a:p>
        </p:txBody>
      </p:sp>
      <p:sp>
        <p:nvSpPr>
          <p:cNvPr id="14" name="标题 4"/>
          <p:cNvSpPr txBox="1">
            <a:spLocks/>
          </p:cNvSpPr>
          <p:nvPr/>
        </p:nvSpPr>
        <p:spPr>
          <a:xfrm>
            <a:off x="809798" y="747385"/>
            <a:ext cx="5722620" cy="396624"/>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buFont typeface="Wingdings" panose="05000000000000000000" pitchFamily="2" charset="2"/>
              <a:buChar char="n"/>
            </a:pPr>
            <a:r>
              <a:rPr lang="zh-CN" altLang="en-US" sz="1400" b="1" dirty="0" smtClean="0">
                <a:solidFill>
                  <a:srgbClr val="4ACBD6"/>
                </a:solidFill>
                <a:latin typeface="微软雅黑" panose="020B0503020204020204" pitchFamily="34" charset="-122"/>
                <a:ea typeface="微软雅黑" panose="020B0503020204020204" pitchFamily="34" charset="-122"/>
              </a:rPr>
              <a:t>单一职责</a:t>
            </a:r>
            <a:endParaRPr lang="zh-CN" altLang="en-US" sz="1400" b="1" dirty="0">
              <a:solidFill>
                <a:srgbClr val="4ACBD6"/>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594937" y="1297252"/>
            <a:ext cx="2466975" cy="1323975"/>
          </a:xfrm>
          <a:prstGeom prst="rect">
            <a:avLst/>
          </a:prstGeom>
        </p:spPr>
      </p:pic>
      <p:pic>
        <p:nvPicPr>
          <p:cNvPr id="5" name="图片 4"/>
          <p:cNvPicPr>
            <a:picLocks noChangeAspect="1"/>
          </p:cNvPicPr>
          <p:nvPr/>
        </p:nvPicPr>
        <p:blipFill>
          <a:blip r:embed="rId4"/>
          <a:stretch>
            <a:fillRect/>
          </a:stretch>
        </p:blipFill>
        <p:spPr>
          <a:xfrm>
            <a:off x="4198189" y="1297252"/>
            <a:ext cx="4323684" cy="1739021"/>
          </a:xfrm>
          <a:prstGeom prst="rect">
            <a:avLst/>
          </a:prstGeom>
          <a:ln>
            <a:solidFill>
              <a:schemeClr val="tx1"/>
            </a:solidFill>
          </a:ln>
        </p:spPr>
      </p:pic>
      <p:sp>
        <p:nvSpPr>
          <p:cNvPr id="6" name="矩形 5"/>
          <p:cNvSpPr/>
          <p:nvPr/>
        </p:nvSpPr>
        <p:spPr>
          <a:xfrm>
            <a:off x="529528" y="2943892"/>
            <a:ext cx="3412885" cy="1298817"/>
          </a:xfrm>
          <a:prstGeom prst="rect">
            <a:avLst/>
          </a:prstGeom>
        </p:spPr>
        <p:txBody>
          <a:bodyPr wrap="square">
            <a:spAutoFit/>
          </a:bodyPr>
          <a:lstStyle/>
          <a:p>
            <a:pPr>
              <a:lnSpc>
                <a:spcPct val="140000"/>
              </a:lnSpc>
            </a:pPr>
            <a:r>
              <a:rPr lang="en-US" altLang="zh-CN" sz="1400" b="1" dirty="0">
                <a:solidFill>
                  <a:srgbClr val="4F4F4F"/>
                </a:solidFill>
                <a:latin typeface="Times New Roman" panose="02020603050405020304" pitchFamily="18" charset="0"/>
                <a:ea typeface="宋体" panose="02010600030101010101" pitchFamily="2" charset="-122"/>
              </a:rPr>
              <a:t>getConnection()</a:t>
            </a:r>
            <a:r>
              <a:rPr lang="zh-CN" altLang="en-US" sz="1400" b="1" dirty="0">
                <a:solidFill>
                  <a:srgbClr val="4F4F4F"/>
                </a:solidFill>
                <a:latin typeface="Times New Roman" panose="02020603050405020304" pitchFamily="18" charset="0"/>
                <a:ea typeface="宋体" panose="02010600030101010101" pitchFamily="2" charset="-122"/>
              </a:rPr>
              <a:t>方法用于连接</a:t>
            </a:r>
            <a:r>
              <a:rPr lang="zh-CN" altLang="en-US" sz="1400" b="1" dirty="0" smtClean="0">
                <a:solidFill>
                  <a:srgbClr val="4F4F4F"/>
                </a:solidFill>
                <a:latin typeface="Times New Roman" panose="02020603050405020304" pitchFamily="18" charset="0"/>
                <a:ea typeface="宋体" panose="02010600030101010101" pitchFamily="2" charset="-122"/>
              </a:rPr>
              <a:t>数据库；</a:t>
            </a:r>
            <a:r>
              <a:rPr lang="en-US" altLang="zh-CN" sz="1400" b="1" dirty="0" err="1" smtClean="0">
                <a:solidFill>
                  <a:srgbClr val="4F4F4F"/>
                </a:solidFill>
                <a:latin typeface="Times New Roman" panose="02020603050405020304" pitchFamily="18" charset="0"/>
                <a:ea typeface="宋体" panose="02010600030101010101" pitchFamily="2" charset="-122"/>
              </a:rPr>
              <a:t>findCustomers</a:t>
            </a:r>
            <a:r>
              <a:rPr lang="en-US" altLang="zh-CN" sz="1400" b="1" dirty="0">
                <a:solidFill>
                  <a:srgbClr val="4F4F4F"/>
                </a:solidFill>
                <a:latin typeface="Times New Roman" panose="02020603050405020304" pitchFamily="18" charset="0"/>
                <a:ea typeface="宋体" panose="02010600030101010101" pitchFamily="2" charset="-122"/>
              </a:rPr>
              <a:t>()</a:t>
            </a:r>
            <a:r>
              <a:rPr lang="zh-CN" altLang="en-US" sz="1400" b="1" dirty="0">
                <a:solidFill>
                  <a:srgbClr val="4F4F4F"/>
                </a:solidFill>
                <a:latin typeface="Times New Roman" panose="02020603050405020304" pitchFamily="18" charset="0"/>
                <a:ea typeface="宋体" panose="02010600030101010101" pitchFamily="2" charset="-122"/>
              </a:rPr>
              <a:t>用于查询所有的客户</a:t>
            </a:r>
            <a:r>
              <a:rPr lang="zh-CN" altLang="en-US" sz="1400" b="1" dirty="0" smtClean="0">
                <a:solidFill>
                  <a:srgbClr val="4F4F4F"/>
                </a:solidFill>
                <a:latin typeface="Times New Roman" panose="02020603050405020304" pitchFamily="18" charset="0"/>
                <a:ea typeface="宋体" panose="02010600030101010101" pitchFamily="2" charset="-122"/>
              </a:rPr>
              <a:t>信息；</a:t>
            </a:r>
            <a:r>
              <a:rPr lang="en-US" altLang="zh-CN" sz="1400" b="1" dirty="0" err="1" smtClean="0">
                <a:solidFill>
                  <a:srgbClr val="4F4F4F"/>
                </a:solidFill>
                <a:latin typeface="Times New Roman" panose="02020603050405020304" pitchFamily="18" charset="0"/>
                <a:ea typeface="宋体" panose="02010600030101010101" pitchFamily="2" charset="-122"/>
              </a:rPr>
              <a:t>createChart</a:t>
            </a:r>
            <a:r>
              <a:rPr lang="en-US" altLang="zh-CN" sz="1400" b="1" dirty="0">
                <a:solidFill>
                  <a:srgbClr val="4F4F4F"/>
                </a:solidFill>
                <a:latin typeface="Times New Roman" panose="02020603050405020304" pitchFamily="18" charset="0"/>
                <a:ea typeface="宋体" panose="02010600030101010101" pitchFamily="2" charset="-122"/>
              </a:rPr>
              <a:t>()</a:t>
            </a:r>
            <a:r>
              <a:rPr lang="zh-CN" altLang="en-US" sz="1400" b="1" dirty="0">
                <a:solidFill>
                  <a:srgbClr val="4F4F4F"/>
                </a:solidFill>
                <a:latin typeface="Times New Roman" panose="02020603050405020304" pitchFamily="18" charset="0"/>
                <a:ea typeface="宋体" panose="02010600030101010101" pitchFamily="2" charset="-122"/>
              </a:rPr>
              <a:t>用于创建</a:t>
            </a:r>
            <a:r>
              <a:rPr lang="zh-CN" altLang="en-US" sz="1400" b="1" dirty="0" smtClean="0">
                <a:solidFill>
                  <a:srgbClr val="4F4F4F"/>
                </a:solidFill>
                <a:latin typeface="Times New Roman" panose="02020603050405020304" pitchFamily="18" charset="0"/>
                <a:ea typeface="宋体" panose="02010600030101010101" pitchFamily="2" charset="-122"/>
              </a:rPr>
              <a:t>图表；</a:t>
            </a:r>
            <a:endParaRPr lang="en-US" altLang="zh-CN" sz="1400" b="1" dirty="0" smtClean="0">
              <a:solidFill>
                <a:srgbClr val="4F4F4F"/>
              </a:solidFill>
              <a:latin typeface="Times New Roman" panose="02020603050405020304" pitchFamily="18" charset="0"/>
              <a:ea typeface="宋体" panose="02010600030101010101" pitchFamily="2" charset="-122"/>
            </a:endParaRPr>
          </a:p>
          <a:p>
            <a:pPr>
              <a:lnSpc>
                <a:spcPct val="140000"/>
              </a:lnSpc>
            </a:pPr>
            <a:r>
              <a:rPr lang="en-US" altLang="zh-CN" sz="1400" b="1" dirty="0" err="1" smtClean="0">
                <a:solidFill>
                  <a:srgbClr val="4F4F4F"/>
                </a:solidFill>
                <a:latin typeface="Times New Roman" panose="02020603050405020304" pitchFamily="18" charset="0"/>
                <a:ea typeface="宋体" panose="02010600030101010101" pitchFamily="2" charset="-122"/>
              </a:rPr>
              <a:t>displayChart</a:t>
            </a:r>
            <a:r>
              <a:rPr lang="en-US" altLang="zh-CN" sz="1400" b="1" dirty="0">
                <a:solidFill>
                  <a:srgbClr val="4F4F4F"/>
                </a:solidFill>
                <a:latin typeface="Times New Roman" panose="02020603050405020304" pitchFamily="18" charset="0"/>
                <a:ea typeface="宋体" panose="02010600030101010101" pitchFamily="2" charset="-122"/>
              </a:rPr>
              <a:t>()</a:t>
            </a:r>
            <a:r>
              <a:rPr lang="zh-CN" altLang="en-US" sz="1400" b="1" dirty="0">
                <a:solidFill>
                  <a:srgbClr val="4F4F4F"/>
                </a:solidFill>
                <a:latin typeface="Times New Roman" panose="02020603050405020304" pitchFamily="18" charset="0"/>
                <a:ea typeface="宋体" panose="02010600030101010101" pitchFamily="2" charset="-122"/>
              </a:rPr>
              <a:t>用于显示图表。</a:t>
            </a:r>
            <a:endParaRPr lang="zh-CN" altLang="en-US" sz="1400" b="1" dirty="0">
              <a:latin typeface="Times New Roman" panose="02020603050405020304" pitchFamily="18" charset="0"/>
              <a:ea typeface="宋体" panose="02010600030101010101" pitchFamily="2" charset="-122"/>
            </a:endParaRPr>
          </a:p>
        </p:txBody>
      </p:sp>
      <p:sp>
        <p:nvSpPr>
          <p:cNvPr id="7" name="右箭头 6"/>
          <p:cNvSpPr/>
          <p:nvPr/>
        </p:nvSpPr>
        <p:spPr>
          <a:xfrm>
            <a:off x="3358745" y="1971210"/>
            <a:ext cx="624725" cy="217357"/>
          </a:xfrm>
          <a:prstGeom prst="rightArrow">
            <a:avLst/>
          </a:prstGeom>
          <a:solidFill>
            <a:schemeClr val="accent4"/>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37980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09798" y="217645"/>
            <a:ext cx="3672147" cy="418934"/>
          </a:xfrm>
        </p:spPr>
        <p:txBody>
          <a:bodyPr>
            <a:normAutofit/>
          </a:bodyPr>
          <a:lstStyle/>
          <a:p>
            <a:r>
              <a:rPr lang="zh-CN" altLang="en-US" sz="1800" dirty="0" smtClean="0">
                <a:latin typeface="微软雅黑" panose="020B0503020204020204" pitchFamily="34" charset="-122"/>
                <a:ea typeface="微软雅黑" panose="020B0503020204020204" pitchFamily="34" charset="-122"/>
              </a:rPr>
              <a:t>设计原则</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开闭原则</a:t>
            </a:r>
            <a:endParaRPr lang="zh-CN" altLang="en-US" sz="1800" dirty="0">
              <a:latin typeface="微软雅黑" panose="020B0503020204020204" pitchFamily="34" charset="-122"/>
              <a:ea typeface="微软雅黑" panose="020B0503020204020204" pitchFamily="34" charset="-122"/>
            </a:endParaRPr>
          </a:p>
        </p:txBody>
      </p:sp>
      <p:sp>
        <p:nvSpPr>
          <p:cNvPr id="8" name="矩形 7"/>
          <p:cNvSpPr/>
          <p:nvPr/>
        </p:nvSpPr>
        <p:spPr>
          <a:xfrm>
            <a:off x="0" y="136686"/>
            <a:ext cx="754380" cy="493414"/>
          </a:xfrm>
          <a:prstGeom prst="rect">
            <a:avLst/>
          </a:prstGeom>
          <a:solidFill>
            <a:srgbClr val="4ACBD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342900"/>
            <a:endParaRPr lang="zh-CN" altLang="en-US" sz="1350">
              <a:solidFill>
                <a:prstClr val="white"/>
              </a:solidFill>
              <a:latin typeface="等线" panose="020F0502020204030204"/>
              <a:ea typeface="等线" panose="02010600030101010101" pitchFamily="2" charset="-122"/>
            </a:endParaRPr>
          </a:p>
        </p:txBody>
      </p:sp>
      <p:sp>
        <p:nvSpPr>
          <p:cNvPr id="14" name="标题 4"/>
          <p:cNvSpPr txBox="1">
            <a:spLocks/>
          </p:cNvSpPr>
          <p:nvPr/>
        </p:nvSpPr>
        <p:spPr>
          <a:xfrm>
            <a:off x="809798" y="747385"/>
            <a:ext cx="5722620" cy="396624"/>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285750" indent="-285750">
              <a:buFont typeface="Wingdings" panose="05000000000000000000" pitchFamily="2" charset="2"/>
              <a:buChar char="n"/>
            </a:pPr>
            <a:r>
              <a:rPr lang="zh-CN" altLang="en-US" sz="1400" b="1" dirty="0" smtClean="0">
                <a:solidFill>
                  <a:srgbClr val="4ACBD6"/>
                </a:solidFill>
                <a:latin typeface="微软雅黑" panose="020B0503020204020204" pitchFamily="34" charset="-122"/>
                <a:ea typeface="微软雅黑" panose="020B0503020204020204" pitchFamily="34" charset="-122"/>
              </a:rPr>
              <a:t>开闭原则</a:t>
            </a:r>
            <a:endParaRPr lang="zh-CN" altLang="en-US" sz="1400" b="1" dirty="0">
              <a:solidFill>
                <a:srgbClr val="4ACBD6"/>
              </a:solidFill>
              <a:latin typeface="微软雅黑" panose="020B0503020204020204" pitchFamily="34" charset="-122"/>
              <a:ea typeface="微软雅黑" panose="020B0503020204020204" pitchFamily="34" charset="-122"/>
            </a:endParaRPr>
          </a:p>
        </p:txBody>
      </p:sp>
      <p:sp>
        <p:nvSpPr>
          <p:cNvPr id="24" name="标题 4"/>
          <p:cNvSpPr txBox="1">
            <a:spLocks/>
          </p:cNvSpPr>
          <p:nvPr/>
        </p:nvSpPr>
        <p:spPr>
          <a:xfrm>
            <a:off x="1082118" y="1040599"/>
            <a:ext cx="6720261" cy="510273"/>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50000"/>
              </a:lnSpc>
            </a:pPr>
            <a:r>
              <a:rPr lang="zh-CN" altLang="en-US" sz="1600" b="1" dirty="0">
                <a:latin typeface="宋体" panose="02010600030101010101" pitchFamily="2" charset="-122"/>
                <a:ea typeface="宋体" panose="02010600030101010101" pitchFamily="2" charset="-122"/>
              </a:rPr>
              <a:t>一个软件实体应当对扩展开放，对修改关闭。即软件实体应尽量在不修改原有代码的情况下进行扩展。</a:t>
            </a:r>
            <a:endParaRPr lang="en-US" altLang="zh-CN" sz="1600" b="1" dirty="0">
              <a:latin typeface="宋体" panose="02010600030101010101" pitchFamily="2" charset="-122"/>
              <a:ea typeface="宋体" panose="02010600030101010101" pitchFamily="2" charset="-122"/>
            </a:endParaRPr>
          </a:p>
          <a:p>
            <a:pPr>
              <a:lnSpc>
                <a:spcPct val="150000"/>
              </a:lnSpc>
            </a:pPr>
            <a:endParaRPr lang="zh-CN" altLang="en-US" sz="1600" b="1" dirty="0">
              <a:latin typeface="宋体" panose="02010600030101010101" pitchFamily="2" charset="-122"/>
              <a:ea typeface="宋体" panose="02010600030101010101" pitchFamily="2" charset="-122"/>
            </a:endParaRPr>
          </a:p>
        </p:txBody>
      </p:sp>
      <p:sp>
        <p:nvSpPr>
          <p:cNvPr id="3" name="矩形 2"/>
          <p:cNvSpPr/>
          <p:nvPr/>
        </p:nvSpPr>
        <p:spPr>
          <a:xfrm>
            <a:off x="809798" y="2060433"/>
            <a:ext cx="6883109" cy="584775"/>
          </a:xfrm>
          <a:prstGeom prst="rect">
            <a:avLst/>
          </a:prstGeom>
        </p:spPr>
        <p:txBody>
          <a:bodyPr wrap="square">
            <a:spAutoFit/>
          </a:bodyPr>
          <a:lstStyle/>
          <a:p>
            <a:pPr marL="285750" indent="-285750">
              <a:buFont typeface="Wingdings" panose="05000000000000000000" pitchFamily="2" charset="2"/>
              <a:buChar char="ü"/>
            </a:pPr>
            <a:r>
              <a:rPr lang="zh-CN" altLang="en-US" sz="1600" dirty="0">
                <a:latin typeface="宋体" panose="02010600030101010101" pitchFamily="2" charset="-122"/>
                <a:ea typeface="宋体" panose="02010600030101010101" pitchFamily="2" charset="-122"/>
              </a:rPr>
              <a:t>为了满足开闭原则，需要对系统进行</a:t>
            </a:r>
            <a:r>
              <a:rPr lang="zh-CN" altLang="en-US" sz="1600" b="1" dirty="0">
                <a:solidFill>
                  <a:srgbClr val="FF0000"/>
                </a:solidFill>
                <a:latin typeface="宋体" panose="02010600030101010101" pitchFamily="2" charset="-122"/>
                <a:ea typeface="宋体" panose="02010600030101010101" pitchFamily="2" charset="-122"/>
              </a:rPr>
              <a:t>抽象化</a:t>
            </a:r>
            <a:r>
              <a:rPr lang="zh-CN" altLang="en-US" sz="1600" dirty="0">
                <a:latin typeface="宋体" panose="02010600030101010101" pitchFamily="2" charset="-122"/>
                <a:ea typeface="宋体" panose="02010600030101010101" pitchFamily="2" charset="-122"/>
              </a:rPr>
              <a:t>设计，抽象化是开闭原则的关键。</a:t>
            </a:r>
            <a:endParaRPr lang="en-US" altLang="zh-CN" sz="1600" b="1" dirty="0">
              <a:latin typeface="宋体" panose="02010600030101010101" pitchFamily="2" charset="-122"/>
              <a:ea typeface="宋体" panose="02010600030101010101" pitchFamily="2" charset="-122"/>
            </a:endParaRPr>
          </a:p>
        </p:txBody>
      </p:sp>
      <p:sp>
        <p:nvSpPr>
          <p:cNvPr id="9" name="矩形 8"/>
          <p:cNvSpPr/>
          <p:nvPr/>
        </p:nvSpPr>
        <p:spPr>
          <a:xfrm>
            <a:off x="814000" y="2822036"/>
            <a:ext cx="6885453" cy="1200329"/>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1600" dirty="0">
                <a:latin typeface="宋体" panose="02010600030101010101" pitchFamily="2" charset="-122"/>
                <a:ea typeface="宋体" panose="02010600030101010101" pitchFamily="2" charset="-122"/>
              </a:rPr>
              <a:t>可复用性</a:t>
            </a:r>
            <a:r>
              <a:rPr lang="zh-CN" altLang="en-US" sz="1600" dirty="0" smtClean="0">
                <a:latin typeface="宋体" panose="02010600030101010101" pitchFamily="2" charset="-122"/>
                <a:ea typeface="宋体" panose="02010600030101010101" pitchFamily="2" charset="-122"/>
              </a:rPr>
              <a:t>：抽象化后基类的公共方法等。</a:t>
            </a:r>
            <a:endParaRPr lang="en-US" altLang="zh-CN" sz="1600" dirty="0" smtClean="0">
              <a:latin typeface="宋体" panose="02010600030101010101" pitchFamily="2" charset="-122"/>
              <a:ea typeface="宋体" panose="02010600030101010101" pitchFamily="2" charset="-122"/>
            </a:endParaRPr>
          </a:p>
          <a:p>
            <a:pPr marL="285750" indent="-285750">
              <a:lnSpc>
                <a:spcPct val="150000"/>
              </a:lnSpc>
              <a:buFont typeface="Wingdings" panose="05000000000000000000" pitchFamily="2" charset="2"/>
              <a:buChar char="Ø"/>
            </a:pPr>
            <a:r>
              <a:rPr lang="zh-CN" altLang="en-US" sz="1600" dirty="0" smtClean="0">
                <a:latin typeface="宋体" panose="02010600030101010101" pitchFamily="2" charset="-122"/>
                <a:ea typeface="宋体" panose="02010600030101010101" pitchFamily="2" charset="-122"/>
              </a:rPr>
              <a:t>可维护性：</a:t>
            </a:r>
            <a:r>
              <a:rPr lang="zh-CN" altLang="en-US" sz="1600" dirty="0">
                <a:latin typeface="宋体" panose="02010600030101010101" pitchFamily="2" charset="-122"/>
                <a:ea typeface="宋体" panose="02010600030101010101" pitchFamily="2" charset="-122"/>
              </a:rPr>
              <a:t>稳定的抽象层，灵活地通过具体类的实现来进行拓展，无需修改已有代码。</a:t>
            </a:r>
          </a:p>
        </p:txBody>
      </p:sp>
    </p:spTree>
    <p:extLst>
      <p:ext uri="{BB962C8B-B14F-4D97-AF65-F5344CB8AC3E}">
        <p14:creationId xmlns:p14="http://schemas.microsoft.com/office/powerpoint/2010/main" val="1326826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P-Link_Color">
      <a:dk1>
        <a:sysClr val="windowText" lastClr="000000"/>
      </a:dk1>
      <a:lt1>
        <a:sysClr val="window" lastClr="FFFFFF"/>
      </a:lt1>
      <a:dk2>
        <a:srgbClr val="000000"/>
      </a:dk2>
      <a:lt2>
        <a:srgbClr val="F8F8F8"/>
      </a:lt2>
      <a:accent1>
        <a:srgbClr val="4ACBD6"/>
      </a:accent1>
      <a:accent2>
        <a:srgbClr val="FFCB00"/>
      </a:accent2>
      <a:accent3>
        <a:srgbClr val="BA1365"/>
      </a:accent3>
      <a:accent4>
        <a:srgbClr val="250D6C"/>
      </a:accent4>
      <a:accent5>
        <a:srgbClr val="005565"/>
      </a:accent5>
      <a:accent6>
        <a:srgbClr val="00A3DF"/>
      </a:accent6>
      <a:hlink>
        <a:srgbClr val="36444B"/>
      </a:hlink>
      <a:folHlink>
        <a:srgbClr val="A7A9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marL="0" indent="0">
          <a:lnSpc>
            <a:spcPct val="120000"/>
          </a:lnSpc>
          <a:buFont typeface="Arial"/>
          <a:buNone/>
          <a:defRPr sz="1400" dirty="0" smtClean="0">
            <a:solidFill>
              <a:schemeClr val="tx1">
                <a:lumMod val="50000"/>
                <a:lumOff val="50000"/>
              </a:schemeClr>
            </a:solidFill>
            <a:latin typeface="+mn-lt"/>
            <a:cs typeface="Arial"/>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1200" dirty="0">
            <a:latin typeface="Times New Roman" panose="02020603050405020304" pitchFamily="18" charset="0"/>
            <a:ea typeface="宋体" panose="02010600030101010101" pitchFamily="2"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fields"/>
    <ds:schemaRef ds:uri="http://www.w3.org/XML/1998/namespace"/>
    <ds:schemaRef ds:uri="http://purl.org/dc/dcmitype/"/>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24852</TotalTime>
  <Words>3420</Words>
  <Application>Microsoft Office PowerPoint</Application>
  <PresentationFormat>全屏显示(16:9)</PresentationFormat>
  <Paragraphs>434</Paragraphs>
  <Slides>38</Slides>
  <Notes>38</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38</vt:i4>
      </vt:variant>
    </vt:vector>
  </HeadingPairs>
  <TitlesOfParts>
    <vt:vector size="53" baseType="lpstr">
      <vt:lpstr>-apple-system</vt:lpstr>
      <vt:lpstr>Lucida Grande</vt:lpstr>
      <vt:lpstr>ＭＳ Ｐゴシック</vt:lpstr>
      <vt:lpstr>Source Code Pro</vt:lpstr>
      <vt:lpstr>等线</vt:lpstr>
      <vt:lpstr>等线 Light</vt:lpstr>
      <vt:lpstr>黑体</vt:lpstr>
      <vt:lpstr>宋体</vt:lpstr>
      <vt:lpstr>微软雅黑</vt:lpstr>
      <vt:lpstr>Arial</vt:lpstr>
      <vt:lpstr>Calibri</vt:lpstr>
      <vt:lpstr>Times New Roman</vt:lpstr>
      <vt:lpstr>Wingdings</vt:lpstr>
      <vt:lpstr>Office 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admin</cp:lastModifiedBy>
  <cp:revision>1431</cp:revision>
  <dcterms:created xsi:type="dcterms:W3CDTF">2010-04-12T23:12:02Z</dcterms:created>
  <dcterms:modified xsi:type="dcterms:W3CDTF">2021-01-20T09:59:15Z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