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545" r:id="rId5"/>
  </p:sldMasterIdLst>
  <p:notesMasterIdLst>
    <p:notesMasterId r:id="rId26"/>
  </p:notesMasterIdLst>
  <p:handoutMasterIdLst>
    <p:handoutMasterId r:id="rId27"/>
  </p:handoutMasterIdLst>
  <p:sldIdLst>
    <p:sldId id="256" r:id="rId6"/>
    <p:sldId id="513" r:id="rId7"/>
    <p:sldId id="517" r:id="rId8"/>
    <p:sldId id="568" r:id="rId9"/>
    <p:sldId id="518" r:id="rId10"/>
    <p:sldId id="571" r:id="rId11"/>
    <p:sldId id="572" r:id="rId12"/>
    <p:sldId id="573" r:id="rId13"/>
    <p:sldId id="574" r:id="rId14"/>
    <p:sldId id="519" r:id="rId15"/>
    <p:sldId id="522" r:id="rId16"/>
    <p:sldId id="523" r:id="rId17"/>
    <p:sldId id="569" r:id="rId18"/>
    <p:sldId id="524" r:id="rId19"/>
    <p:sldId id="527" r:id="rId20"/>
    <p:sldId id="528" r:id="rId21"/>
    <p:sldId id="529" r:id="rId22"/>
    <p:sldId id="531" r:id="rId23"/>
    <p:sldId id="530" r:id="rId24"/>
    <p:sldId id="532"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469420F-1B9D-C345-A3CD-4F5C159353B0}">
          <p14:sldIdLst>
            <p14:sldId id="256"/>
            <p14:sldId id="513"/>
            <p14:sldId id="517"/>
            <p14:sldId id="568"/>
            <p14:sldId id="518"/>
            <p14:sldId id="571"/>
            <p14:sldId id="572"/>
            <p14:sldId id="573"/>
            <p14:sldId id="574"/>
            <p14:sldId id="519"/>
            <p14:sldId id="522"/>
            <p14:sldId id="523"/>
            <p14:sldId id="569"/>
            <p14:sldId id="524"/>
            <p14:sldId id="527"/>
            <p14:sldId id="528"/>
            <p14:sldId id="529"/>
            <p14:sldId id="531"/>
            <p14:sldId id="530"/>
            <p14:sldId id="532"/>
          </p14:sldIdLst>
        </p14:section>
      </p14:sectionLst>
    </p:ext>
    <p:ext uri="{EFAFB233-063F-42B5-8137-9DF3F51BA10A}">
      <p15:sldGuideLst xmlns:p15="http://schemas.microsoft.com/office/powerpoint/2012/main">
        <p15:guide id="1" orient="horz" pos="2961">
          <p15:clr>
            <a:srgbClr val="A4A3A4"/>
          </p15:clr>
        </p15:guide>
        <p15:guide id="2" orient="horz" pos="3239">
          <p15:clr>
            <a:srgbClr val="A4A3A4"/>
          </p15:clr>
        </p15:guide>
        <p15:guide id="3" orient="horz" pos="3146">
          <p15:clr>
            <a:srgbClr val="A4A3A4"/>
          </p15:clr>
        </p15:guide>
        <p15:guide id="4" orient="horz" pos="545">
          <p15:clr>
            <a:srgbClr val="A4A3A4"/>
          </p15:clr>
        </p15:guide>
        <p15:guide id="5" orient="horz" pos="1721">
          <p15:clr>
            <a:srgbClr val="A4A3A4"/>
          </p15:clr>
        </p15:guide>
        <p15:guide id="6" orient="horz" pos="2666">
          <p15:clr>
            <a:srgbClr val="A4A3A4"/>
          </p15:clr>
        </p15:guide>
        <p15:guide id="7" orient="horz" pos="294">
          <p15:clr>
            <a:srgbClr val="A4A3A4"/>
          </p15:clr>
        </p15:guide>
        <p15:guide id="8" orient="horz" pos="1226">
          <p15:clr>
            <a:srgbClr val="A4A3A4"/>
          </p15:clr>
        </p15:guide>
        <p15:guide id="9" pos="3149">
          <p15:clr>
            <a:srgbClr val="A4A3A4"/>
          </p15:clr>
        </p15:guide>
        <p15:guide id="10" pos="2996">
          <p15:clr>
            <a:srgbClr val="A4A3A4"/>
          </p15:clr>
        </p15:guide>
        <p15:guide id="11" pos="5470">
          <p15:clr>
            <a:srgbClr val="A4A3A4"/>
          </p15:clr>
        </p15:guide>
        <p15:guide id="12" pos="431">
          <p15:clr>
            <a:srgbClr val="A4A3A4"/>
          </p15:clr>
        </p15:guide>
        <p15:guide id="13" pos="3218">
          <p15:clr>
            <a:srgbClr val="A4A3A4"/>
          </p15:clr>
        </p15:guide>
        <p15:guide id="14" pos="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a:srgbClr val="ED7D31"/>
    <a:srgbClr val="4ACBD6"/>
    <a:srgbClr val="FFC000"/>
    <a:srgbClr val="A9D18E"/>
    <a:srgbClr val="5B9BD5"/>
    <a:srgbClr val="FFC80F"/>
    <a:srgbClr val="6A6A6A"/>
    <a:srgbClr val="767171"/>
    <a:srgbClr val="FFCC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080" autoAdjust="0"/>
  </p:normalViewPr>
  <p:slideViewPr>
    <p:cSldViewPr snapToGrid="0" snapToObjects="1">
      <p:cViewPr varScale="1">
        <p:scale>
          <a:sx n="151" d="100"/>
          <a:sy n="151" d="100"/>
        </p:scale>
        <p:origin x="456" y="138"/>
      </p:cViewPr>
      <p:guideLst>
        <p:guide orient="horz" pos="2961"/>
        <p:guide orient="horz" pos="3239"/>
        <p:guide orient="horz" pos="3146"/>
        <p:guide orient="horz" pos="545"/>
        <p:guide orient="horz" pos="1721"/>
        <p:guide orient="horz" pos="2666"/>
        <p:guide orient="horz" pos="294"/>
        <p:guide orient="horz" pos="1226"/>
        <p:guide pos="3149"/>
        <p:guide pos="2996"/>
        <p:guide pos="5470"/>
        <p:guide pos="431"/>
        <p:guide pos="3218"/>
        <p:guide pos="369"/>
      </p:guideLst>
    </p:cSldViewPr>
  </p:slideViewPr>
  <p:outlineViewPr>
    <p:cViewPr>
      <p:scale>
        <a:sx n="33" d="100"/>
        <a:sy n="33" d="100"/>
      </p:scale>
      <p:origin x="0" y="0"/>
    </p:cViewPr>
  </p:outlineViewPr>
  <p:notesTextViewPr>
    <p:cViewPr>
      <p:scale>
        <a:sx n="3" d="2"/>
        <a:sy n="3" d="2"/>
      </p:scale>
      <p:origin x="0" y="0"/>
    </p:cViewPr>
  </p:notesTextViewPr>
  <p:sorterViewPr>
    <p:cViewPr>
      <p:scale>
        <a:sx n="149" d="100"/>
        <a:sy n="149" d="100"/>
      </p:scale>
      <p:origin x="0" y="0"/>
    </p:cViewPr>
  </p:sorterViewPr>
  <p:notesViewPr>
    <p:cSldViewPr snapToGrid="0" snapToObjects="1">
      <p:cViewPr varScale="1">
        <p:scale>
          <a:sx n="135" d="100"/>
          <a:sy n="135" d="100"/>
        </p:scale>
        <p:origin x="-2384"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0434DF-B8A4-4DA0-81FD-D7D61D7A0843}" type="datetime1">
              <a:rPr lang="en-US" altLang="zh-CN" smtClean="0"/>
              <a:t>2/8/2021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D75F9FA-EFCB-B045-8655-6CF6AAECE7AD}" type="slidenum">
              <a:rPr lang="en-US" smtClean="0"/>
              <a:t>‹#›</a:t>
            </a:fld>
            <a:endParaRPr lang="en-US"/>
          </a:p>
        </p:txBody>
      </p:sp>
    </p:spTree>
    <p:extLst>
      <p:ext uri="{BB962C8B-B14F-4D97-AF65-F5344CB8AC3E}">
        <p14:creationId xmlns:p14="http://schemas.microsoft.com/office/powerpoint/2010/main" val="157574754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133E7B-1CA0-47DF-AF10-95A3F2AACD52}" type="datetime1">
              <a:rPr lang="en-US" altLang="zh-CN" smtClean="0"/>
              <a:t>2/8/2021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7AB7CF-70DA-A148-9842-61A7B7C7A363}" type="slidenum">
              <a:rPr lang="en-US" smtClean="0"/>
              <a:t>‹#›</a:t>
            </a:fld>
            <a:endParaRPr lang="en-US"/>
          </a:p>
        </p:txBody>
      </p:sp>
    </p:spTree>
    <p:extLst>
      <p:ext uri="{BB962C8B-B14F-4D97-AF65-F5344CB8AC3E}">
        <p14:creationId xmlns:p14="http://schemas.microsoft.com/office/powerpoint/2010/main" val="4142721204"/>
      </p:ext>
    </p:extLst>
  </p:cSld>
  <p:clrMap bg1="lt1" tx1="dk1" bg2="lt2" tx2="dk2" accent1="accent1" accent2="accent2" accent3="accent3" accent4="accent4" accent5="accent5" accent6="accent6" hlink="hlink" folHlink="folHlink"/>
  <p:hf/>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007AB7CF-70DA-A148-9842-61A7B7C7A363}" type="slidenum">
              <a:rPr lang="en-US" smtClean="0"/>
              <a:t>1</a:t>
            </a:fld>
            <a:endParaRPr lang="en-US"/>
          </a:p>
        </p:txBody>
      </p:sp>
      <p:sp>
        <p:nvSpPr>
          <p:cNvPr id="5" name="日期占位符 4"/>
          <p:cNvSpPr>
            <a:spLocks noGrp="1"/>
          </p:cNvSpPr>
          <p:nvPr>
            <p:ph type="dt" idx="11"/>
          </p:nvPr>
        </p:nvSpPr>
        <p:spPr/>
        <p:txBody>
          <a:bodyPr/>
          <a:lstStyle/>
          <a:p>
            <a:fld id="{F4D2D32C-8FF0-4C59-81EA-6FAE546A31C2}" type="datetime1">
              <a:rPr lang="en-US" altLang="zh-CN" smtClean="0"/>
              <a:t>2/8/2021</a:t>
            </a:fld>
            <a:endParaRPr lang="en-US"/>
          </a:p>
        </p:txBody>
      </p:sp>
      <p:sp>
        <p:nvSpPr>
          <p:cNvPr id="6" name="页脚占位符 5"/>
          <p:cNvSpPr>
            <a:spLocks noGrp="1"/>
          </p:cNvSpPr>
          <p:nvPr>
            <p:ph type="ftr" sz="quarter" idx="12"/>
          </p:nvPr>
        </p:nvSpPr>
        <p:spPr/>
        <p:txBody>
          <a:bodyPr/>
          <a:lstStyle/>
          <a:p>
            <a:endParaRPr lang="en-US"/>
          </a:p>
        </p:txBody>
      </p:sp>
      <p:sp>
        <p:nvSpPr>
          <p:cNvPr id="7" name="页眉占位符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3242646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2/8/2021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10</a:t>
            </a:fld>
            <a:endParaRPr lang="en-US"/>
          </a:p>
        </p:txBody>
      </p:sp>
    </p:spTree>
    <p:extLst>
      <p:ext uri="{BB962C8B-B14F-4D97-AF65-F5344CB8AC3E}">
        <p14:creationId xmlns:p14="http://schemas.microsoft.com/office/powerpoint/2010/main" val="1810988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2/8/2021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11</a:t>
            </a:fld>
            <a:endParaRPr lang="en-US"/>
          </a:p>
        </p:txBody>
      </p:sp>
    </p:spTree>
    <p:extLst>
      <p:ext uri="{BB962C8B-B14F-4D97-AF65-F5344CB8AC3E}">
        <p14:creationId xmlns:p14="http://schemas.microsoft.com/office/powerpoint/2010/main" val="4179388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2/8/2021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12</a:t>
            </a:fld>
            <a:endParaRPr lang="en-US"/>
          </a:p>
        </p:txBody>
      </p:sp>
    </p:spTree>
    <p:extLst>
      <p:ext uri="{BB962C8B-B14F-4D97-AF65-F5344CB8AC3E}">
        <p14:creationId xmlns:p14="http://schemas.microsoft.com/office/powerpoint/2010/main" val="3922777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48C9577B-C91A-4E08-899E-67C0B57D3396}" type="datetime1">
              <a:rPr lang="en-US" altLang="zh-CN" smtClean="0"/>
              <a:t>2/8/2021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13</a:t>
            </a:fld>
            <a:endParaRPr lang="en-US"/>
          </a:p>
        </p:txBody>
      </p:sp>
    </p:spTree>
    <p:extLst>
      <p:ext uri="{BB962C8B-B14F-4D97-AF65-F5344CB8AC3E}">
        <p14:creationId xmlns:p14="http://schemas.microsoft.com/office/powerpoint/2010/main" val="1753538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2/8/2021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14</a:t>
            </a:fld>
            <a:endParaRPr lang="en-US"/>
          </a:p>
        </p:txBody>
      </p:sp>
    </p:spTree>
    <p:extLst>
      <p:ext uri="{BB962C8B-B14F-4D97-AF65-F5344CB8AC3E}">
        <p14:creationId xmlns:p14="http://schemas.microsoft.com/office/powerpoint/2010/main" val="3795662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2/8/2021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15</a:t>
            </a:fld>
            <a:endParaRPr lang="en-US"/>
          </a:p>
        </p:txBody>
      </p:sp>
    </p:spTree>
    <p:extLst>
      <p:ext uri="{BB962C8B-B14F-4D97-AF65-F5344CB8AC3E}">
        <p14:creationId xmlns:p14="http://schemas.microsoft.com/office/powerpoint/2010/main" val="143044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2/8/2021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16</a:t>
            </a:fld>
            <a:endParaRPr lang="en-US"/>
          </a:p>
        </p:txBody>
      </p:sp>
    </p:spTree>
    <p:extLst>
      <p:ext uri="{BB962C8B-B14F-4D97-AF65-F5344CB8AC3E}">
        <p14:creationId xmlns:p14="http://schemas.microsoft.com/office/powerpoint/2010/main" val="4198196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2/8/2021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17</a:t>
            </a:fld>
            <a:endParaRPr lang="en-US"/>
          </a:p>
        </p:txBody>
      </p:sp>
    </p:spTree>
    <p:extLst>
      <p:ext uri="{BB962C8B-B14F-4D97-AF65-F5344CB8AC3E}">
        <p14:creationId xmlns:p14="http://schemas.microsoft.com/office/powerpoint/2010/main" val="2610278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2/8/2021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18</a:t>
            </a:fld>
            <a:endParaRPr lang="en-US"/>
          </a:p>
        </p:txBody>
      </p:sp>
    </p:spTree>
    <p:extLst>
      <p:ext uri="{BB962C8B-B14F-4D97-AF65-F5344CB8AC3E}">
        <p14:creationId xmlns:p14="http://schemas.microsoft.com/office/powerpoint/2010/main" val="4275717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2/8/2021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19</a:t>
            </a:fld>
            <a:endParaRPr lang="en-US"/>
          </a:p>
        </p:txBody>
      </p:sp>
    </p:spTree>
    <p:extLst>
      <p:ext uri="{BB962C8B-B14F-4D97-AF65-F5344CB8AC3E}">
        <p14:creationId xmlns:p14="http://schemas.microsoft.com/office/powerpoint/2010/main" val="490335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48C9577B-C91A-4E08-899E-67C0B57D3396}" type="datetime1">
              <a:rPr lang="en-US" altLang="zh-CN" smtClean="0"/>
              <a:t>2/8/2021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2</a:t>
            </a:fld>
            <a:endParaRPr lang="en-US"/>
          </a:p>
        </p:txBody>
      </p:sp>
    </p:spTree>
    <p:extLst>
      <p:ext uri="{BB962C8B-B14F-4D97-AF65-F5344CB8AC3E}">
        <p14:creationId xmlns:p14="http://schemas.microsoft.com/office/powerpoint/2010/main" val="39424846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0199B516-BD28-4B52-88D8-4CBC104FEF1F}" type="datetime1">
              <a:rPr lang="en-US" altLang="zh-CN" smtClean="0"/>
              <a:t>2/8/2021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20</a:t>
            </a:fld>
            <a:endParaRPr lang="en-US"/>
          </a:p>
        </p:txBody>
      </p:sp>
    </p:spTree>
    <p:extLst>
      <p:ext uri="{BB962C8B-B14F-4D97-AF65-F5344CB8AC3E}">
        <p14:creationId xmlns:p14="http://schemas.microsoft.com/office/powerpoint/2010/main" val="345330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2/8/2021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3</a:t>
            </a:fld>
            <a:endParaRPr lang="en-US"/>
          </a:p>
        </p:txBody>
      </p:sp>
    </p:spTree>
    <p:extLst>
      <p:ext uri="{BB962C8B-B14F-4D97-AF65-F5344CB8AC3E}">
        <p14:creationId xmlns:p14="http://schemas.microsoft.com/office/powerpoint/2010/main" val="239320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48C9577B-C91A-4E08-899E-67C0B57D3396}" type="datetime1">
              <a:rPr lang="en-US" altLang="zh-CN" smtClean="0"/>
              <a:t>2/8/2021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4</a:t>
            </a:fld>
            <a:endParaRPr lang="en-US"/>
          </a:p>
        </p:txBody>
      </p:sp>
    </p:spTree>
    <p:extLst>
      <p:ext uri="{BB962C8B-B14F-4D97-AF65-F5344CB8AC3E}">
        <p14:creationId xmlns:p14="http://schemas.microsoft.com/office/powerpoint/2010/main" val="901250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2/8/2021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5</a:t>
            </a:fld>
            <a:endParaRPr lang="en-US"/>
          </a:p>
        </p:txBody>
      </p:sp>
    </p:spTree>
    <p:extLst>
      <p:ext uri="{BB962C8B-B14F-4D97-AF65-F5344CB8AC3E}">
        <p14:creationId xmlns:p14="http://schemas.microsoft.com/office/powerpoint/2010/main" val="2726188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2/8/2021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6</a:t>
            </a:fld>
            <a:endParaRPr lang="en-US"/>
          </a:p>
        </p:txBody>
      </p:sp>
    </p:spTree>
    <p:extLst>
      <p:ext uri="{BB962C8B-B14F-4D97-AF65-F5344CB8AC3E}">
        <p14:creationId xmlns:p14="http://schemas.microsoft.com/office/powerpoint/2010/main" val="2792128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2/8/2021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7</a:t>
            </a:fld>
            <a:endParaRPr lang="en-US"/>
          </a:p>
        </p:txBody>
      </p:sp>
    </p:spTree>
    <p:extLst>
      <p:ext uri="{BB962C8B-B14F-4D97-AF65-F5344CB8AC3E}">
        <p14:creationId xmlns:p14="http://schemas.microsoft.com/office/powerpoint/2010/main" val="1301820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2/8/2021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8</a:t>
            </a:fld>
            <a:endParaRPr lang="en-US"/>
          </a:p>
        </p:txBody>
      </p:sp>
    </p:spTree>
    <p:extLst>
      <p:ext uri="{BB962C8B-B14F-4D97-AF65-F5344CB8AC3E}">
        <p14:creationId xmlns:p14="http://schemas.microsoft.com/office/powerpoint/2010/main" val="1903124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2/8/2021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9</a:t>
            </a:fld>
            <a:endParaRPr lang="en-US"/>
          </a:p>
        </p:txBody>
      </p:sp>
    </p:spTree>
    <p:extLst>
      <p:ext uri="{BB962C8B-B14F-4D97-AF65-F5344CB8AC3E}">
        <p14:creationId xmlns:p14="http://schemas.microsoft.com/office/powerpoint/2010/main" val="12849831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 Teal">
    <p:bg>
      <p:bgPr>
        <a:solidFill>
          <a:srgbClr val="4ACBD6"/>
        </a:solidFill>
        <a:effectLst/>
      </p:bgPr>
    </p:bg>
    <p:spTree>
      <p:nvGrpSpPr>
        <p:cNvPr id="1" name=""/>
        <p:cNvGrpSpPr/>
        <p:nvPr/>
      </p:nvGrpSpPr>
      <p:grpSpPr>
        <a:xfrm>
          <a:off x="0" y="0"/>
          <a:ext cx="0" cy="0"/>
          <a:chOff x="0" y="0"/>
          <a:chExt cx="0" cy="0"/>
        </a:xfrm>
      </p:grpSpPr>
      <p:pic>
        <p:nvPicPr>
          <p:cNvPr id="9" name="Picture 8" descr="whitelogo-03.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30327" y="4195387"/>
            <a:ext cx="1325880" cy="564185"/>
          </a:xfrm>
          <a:prstGeom prst="rect">
            <a:avLst/>
          </a:prstGeom>
        </p:spPr>
      </p:pic>
      <p:sp>
        <p:nvSpPr>
          <p:cNvPr id="8" name="Text Placeholder 8"/>
          <p:cNvSpPr>
            <a:spLocks noGrp="1"/>
          </p:cNvSpPr>
          <p:nvPr>
            <p:ph type="body" sz="quarter" idx="10" hasCustomPrompt="1"/>
          </p:nvPr>
        </p:nvSpPr>
        <p:spPr>
          <a:xfrm>
            <a:off x="580068" y="2251729"/>
            <a:ext cx="5326518" cy="295262"/>
          </a:xfrm>
          <a:prstGeom prst="rect">
            <a:avLst/>
          </a:prstGeom>
        </p:spPr>
        <p:txBody>
          <a:bodyPr vert="horz" anchor="t"/>
          <a:lstStyle>
            <a:lvl1pPr marL="0" indent="0" algn="l">
              <a:lnSpc>
                <a:spcPct val="80000"/>
              </a:lnSpc>
              <a:buNone/>
              <a:defRPr sz="2000" b="1" i="0">
                <a:solidFill>
                  <a:schemeClr val="bg1"/>
                </a:solidFill>
                <a:latin typeface="Arial"/>
                <a:cs typeface="Arial"/>
              </a:defRPr>
            </a:lvl1pPr>
          </a:lstStyle>
          <a:p>
            <a:pPr lvl="0"/>
            <a:r>
              <a:rPr lang="en-US" dirty="0" smtClean="0"/>
              <a:t>Click to Edit Title</a:t>
            </a:r>
          </a:p>
        </p:txBody>
      </p:sp>
      <p:sp>
        <p:nvSpPr>
          <p:cNvPr id="10" name="Text Placeholder 8"/>
          <p:cNvSpPr>
            <a:spLocks noGrp="1"/>
          </p:cNvSpPr>
          <p:nvPr>
            <p:ph type="body" sz="quarter" idx="11" hasCustomPrompt="1"/>
          </p:nvPr>
        </p:nvSpPr>
        <p:spPr>
          <a:xfrm>
            <a:off x="597005" y="2049427"/>
            <a:ext cx="2331385" cy="202303"/>
          </a:xfrm>
          <a:prstGeom prst="rect">
            <a:avLst/>
          </a:prstGeom>
        </p:spPr>
        <p:txBody>
          <a:bodyPr vert="horz"/>
          <a:lstStyle>
            <a:lvl1pPr marL="0" indent="0" algn="l">
              <a:buNone/>
              <a:defRPr sz="1100" b="0" i="0">
                <a:solidFill>
                  <a:srgbClr val="FFCC08"/>
                </a:solidFill>
                <a:latin typeface="Arial"/>
                <a:cs typeface="Arial"/>
              </a:defRPr>
            </a:lvl1pPr>
          </a:lstStyle>
          <a:p>
            <a:pPr lvl="0"/>
            <a:r>
              <a:rPr lang="en-US" dirty="0" smtClean="0"/>
              <a:t>DATE</a:t>
            </a:r>
            <a:endParaRPr lang="en-US" dirty="0"/>
          </a:p>
        </p:txBody>
      </p:sp>
      <p:sp>
        <p:nvSpPr>
          <p:cNvPr id="11" name="Text Placeholder 8"/>
          <p:cNvSpPr>
            <a:spLocks noGrp="1"/>
          </p:cNvSpPr>
          <p:nvPr>
            <p:ph type="body" sz="quarter" idx="12" hasCustomPrompt="1"/>
          </p:nvPr>
        </p:nvSpPr>
        <p:spPr>
          <a:xfrm>
            <a:off x="607285" y="2546992"/>
            <a:ext cx="3340598" cy="392150"/>
          </a:xfrm>
          <a:prstGeom prst="rect">
            <a:avLst/>
          </a:prstGeom>
        </p:spPr>
        <p:txBody>
          <a:bodyPr vert="horz"/>
          <a:lstStyle>
            <a:lvl1pPr marL="0" indent="0" algn="l">
              <a:buNone/>
              <a:defRPr sz="1100" b="1" i="0" baseline="0">
                <a:solidFill>
                  <a:schemeClr val="bg1"/>
                </a:solidFill>
                <a:latin typeface="Arial"/>
                <a:cs typeface="Arial"/>
              </a:defRPr>
            </a:lvl1pPr>
          </a:lstStyle>
          <a:p>
            <a:pPr lvl="0"/>
            <a:r>
              <a:rPr lang="en-US" dirty="0" smtClean="0"/>
              <a:t>SUBHEAD (OPTIONAL)</a:t>
            </a:r>
            <a:endParaRPr lang="en-US" dirty="0"/>
          </a:p>
        </p:txBody>
      </p:sp>
      <p:pic>
        <p:nvPicPr>
          <p:cNvPr id="16" name="Picture 15" descr="int_TP-Link Brand Guidelines_05202016-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677742" y="181147"/>
            <a:ext cx="2071068" cy="1417245"/>
          </a:xfrm>
          <a:prstGeom prst="rect">
            <a:avLst/>
          </a:prstGeom>
        </p:spPr>
      </p:pic>
    </p:spTree>
    <p:extLst>
      <p:ext uri="{BB962C8B-B14F-4D97-AF65-F5344CB8AC3E}">
        <p14:creationId xmlns:p14="http://schemas.microsoft.com/office/powerpoint/2010/main" val="3130964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dy - Chart 03">
    <p:spTree>
      <p:nvGrpSpPr>
        <p:cNvPr id="1" name=""/>
        <p:cNvGrpSpPr/>
        <p:nvPr/>
      </p:nvGrpSpPr>
      <p:grpSpPr>
        <a:xfrm>
          <a:off x="0" y="0"/>
          <a:ext cx="0" cy="0"/>
          <a:chOff x="0" y="0"/>
          <a:chExt cx="0" cy="0"/>
        </a:xfrm>
      </p:grpSpPr>
      <p:sp>
        <p:nvSpPr>
          <p:cNvPr id="12" name="Content Placeholder 6"/>
          <p:cNvSpPr>
            <a:spLocks noGrp="1"/>
          </p:cNvSpPr>
          <p:nvPr>
            <p:ph sz="quarter" idx="15" hasCustomPrompt="1"/>
          </p:nvPr>
        </p:nvSpPr>
        <p:spPr>
          <a:xfrm>
            <a:off x="5006512" y="1375703"/>
            <a:ext cx="3680291" cy="3014495"/>
          </a:xfrm>
          <a:prstGeom prst="rect">
            <a:avLst/>
          </a:prstGeom>
        </p:spPr>
        <p:txBody>
          <a:bodyPr vert="horz"/>
          <a:lstStyle>
            <a:lvl1pPr marL="0" indent="0">
              <a:lnSpc>
                <a:spcPct val="120000"/>
              </a:lnSpc>
              <a:buNone/>
              <a:defRPr sz="1400" baseline="0"/>
            </a:lvl1pPr>
          </a:lstStyle>
          <a:p>
            <a:pPr lvl="0"/>
            <a:r>
              <a:rPr lang="en-US" dirty="0" smtClean="0"/>
              <a:t>Chart Goes Here</a:t>
            </a:r>
            <a:endParaRPr lang="en-US" dirty="0"/>
          </a:p>
        </p:txBody>
      </p:sp>
      <p:sp>
        <p:nvSpPr>
          <p:cNvPr id="19" name="Text Placeholder 11"/>
          <p:cNvSpPr>
            <a:spLocks noGrp="1"/>
          </p:cNvSpPr>
          <p:nvPr>
            <p:ph type="body" sz="quarter" idx="18" hasCustomPrompt="1"/>
          </p:nvPr>
        </p:nvSpPr>
        <p:spPr>
          <a:xfrm>
            <a:off x="588105" y="1375704"/>
            <a:ext cx="4162273" cy="237737"/>
          </a:xfrm>
          <a:prstGeom prst="rect">
            <a:avLst/>
          </a:prstGeom>
        </p:spPr>
        <p:txBody>
          <a:bodyPr vert="horz" anchor="ctr"/>
          <a:lstStyle>
            <a:lvl1pPr marL="0" indent="0">
              <a:lnSpc>
                <a:spcPct val="120000"/>
              </a:lnSpc>
              <a:buNone/>
              <a:defRPr sz="1100" b="1"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Subhead</a:t>
            </a:r>
          </a:p>
        </p:txBody>
      </p:sp>
      <p:sp>
        <p:nvSpPr>
          <p:cNvPr id="26" name="Text Placeholder 11"/>
          <p:cNvSpPr>
            <a:spLocks noGrp="1"/>
          </p:cNvSpPr>
          <p:nvPr>
            <p:ph type="body" sz="quarter" idx="20" hasCustomPrompt="1"/>
          </p:nvPr>
        </p:nvSpPr>
        <p:spPr>
          <a:xfrm>
            <a:off x="588105" y="2395685"/>
            <a:ext cx="4162273" cy="237737"/>
          </a:xfrm>
          <a:prstGeom prst="rect">
            <a:avLst/>
          </a:prstGeom>
        </p:spPr>
        <p:txBody>
          <a:bodyPr vert="horz" anchor="ctr"/>
          <a:lstStyle>
            <a:lvl1pPr marL="0" indent="0">
              <a:lnSpc>
                <a:spcPct val="120000"/>
              </a:lnSpc>
              <a:buNone/>
              <a:defRPr sz="1100" b="1"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Subhead</a:t>
            </a:r>
          </a:p>
        </p:txBody>
      </p:sp>
      <p:sp>
        <p:nvSpPr>
          <p:cNvPr id="28" name="Text Placeholder 11"/>
          <p:cNvSpPr>
            <a:spLocks noGrp="1"/>
          </p:cNvSpPr>
          <p:nvPr>
            <p:ph type="body" sz="quarter" idx="22" hasCustomPrompt="1"/>
          </p:nvPr>
        </p:nvSpPr>
        <p:spPr>
          <a:xfrm>
            <a:off x="588105" y="3417457"/>
            <a:ext cx="4162273" cy="237737"/>
          </a:xfrm>
          <a:prstGeom prst="rect">
            <a:avLst/>
          </a:prstGeom>
        </p:spPr>
        <p:txBody>
          <a:bodyPr vert="horz" anchor="ctr"/>
          <a:lstStyle>
            <a:lvl1pPr marL="0" indent="0">
              <a:lnSpc>
                <a:spcPct val="120000"/>
              </a:lnSpc>
              <a:buNone/>
              <a:defRPr sz="1100" b="1"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Subhead</a:t>
            </a:r>
          </a:p>
        </p:txBody>
      </p:sp>
      <p:sp>
        <p:nvSpPr>
          <p:cNvPr id="20" name="Text Placeholder 11"/>
          <p:cNvSpPr>
            <a:spLocks noGrp="1"/>
          </p:cNvSpPr>
          <p:nvPr>
            <p:ph type="body" sz="quarter" idx="23" hasCustomPrompt="1"/>
          </p:nvPr>
        </p:nvSpPr>
        <p:spPr>
          <a:xfrm>
            <a:off x="588105" y="1613530"/>
            <a:ext cx="4162273" cy="727778"/>
          </a:xfrm>
          <a:prstGeom prst="rect">
            <a:avLst/>
          </a:prstGeom>
        </p:spPr>
        <p:txBody>
          <a:bodyPr vert="horz"/>
          <a:lstStyle>
            <a:lvl1pPr marL="0" indent="0">
              <a:lnSpc>
                <a:spcPct val="120000"/>
              </a:lnSpc>
              <a:spcBef>
                <a:spcPts val="0"/>
              </a:spcBef>
              <a:buFontTx/>
              <a:buNone/>
              <a:defRPr sz="1100" baseline="0">
                <a:solidFill>
                  <a:schemeClr val="tx1"/>
                </a:solidFill>
              </a:defRPr>
            </a:lvl1pPr>
            <a:lvl2pPr marL="182880" indent="-182880">
              <a:spcBef>
                <a:spcPts val="800"/>
              </a:spcBef>
              <a:buFont typeface="Arial"/>
              <a:buChar char="•"/>
              <a:defRPr sz="1100" baseline="0">
                <a:solidFill>
                  <a:schemeClr val="tx1"/>
                </a:solidFill>
              </a:defRPr>
            </a:lvl2pPr>
            <a:lvl3pPr marL="365760" indent="-182880">
              <a:spcBef>
                <a:spcPts val="800"/>
              </a:spcBef>
              <a:buSzPct val="100000"/>
              <a:buFont typeface="Lucida Grande"/>
              <a:buChar char="-"/>
              <a:defRPr sz="1100" baseline="0">
                <a:solidFill>
                  <a:schemeClr val="tx1"/>
                </a:solidFill>
              </a:defRPr>
            </a:lvl3pPr>
            <a:lvl4pPr marL="548640" indent="-182880">
              <a:spcBef>
                <a:spcPts val="800"/>
              </a:spcBef>
              <a:buFont typeface="Arial"/>
              <a:buChar char="•"/>
              <a:defRPr sz="1100" baseline="0">
                <a:solidFill>
                  <a:schemeClr val="tx1"/>
                </a:solidFill>
              </a:defRPr>
            </a:lvl4pPr>
            <a:lvl5pPr marL="731520" indent="-182880">
              <a:spcBef>
                <a:spcPts val="800"/>
              </a:spcBef>
              <a:buFont typeface="Lucida Grande"/>
              <a:buChar char="-"/>
              <a:defRPr sz="1100">
                <a:solidFill>
                  <a:schemeClr val="tx1"/>
                </a:solidFill>
              </a:defRPr>
            </a:lvl5pPr>
            <a:lvl6pPr marL="914400" indent="-182880">
              <a:spcBef>
                <a:spcPts val="800"/>
              </a:spcBef>
              <a:buFont typeface="Arial"/>
              <a:buChar char="•"/>
              <a:defRPr sz="1100" baseline="0"/>
            </a:lvl6pPr>
            <a:lvl7pPr marL="1097280" indent="-182880">
              <a:spcBef>
                <a:spcPts val="800"/>
              </a:spcBef>
              <a:buFont typeface="Lucida Grande"/>
              <a:buChar char="-"/>
              <a:defRPr sz="1100"/>
            </a:lvl7pPr>
            <a:lvl8pPr marL="1280160" indent="-182880">
              <a:spcBef>
                <a:spcPts val="800"/>
              </a:spcBef>
              <a:defRPr sz="1100"/>
            </a:lvl8pPr>
            <a:lvl9pPr marL="1463040" indent="-182880">
              <a:spcBef>
                <a:spcPts val="800"/>
              </a:spcBef>
              <a:buFont typeface="Lucida Grande"/>
              <a:buChar char="-"/>
              <a:defRPr sz="1100"/>
            </a:lvl9pPr>
          </a:lstStyle>
          <a:p>
            <a:pPr lvl="0"/>
            <a:r>
              <a:rPr lang="en-US" dirty="0" smtClean="0"/>
              <a:t>Text goes here. Arial / regular / size 11 / spacing 1.2 / sentence case.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postea</a:t>
            </a:r>
            <a:r>
              <a:rPr lang="en-US" dirty="0" smtClean="0"/>
              <a:t> </a:t>
            </a:r>
            <a:r>
              <a:rPr lang="en-US" dirty="0" err="1" smtClean="0"/>
              <a:t>deterruisset</a:t>
            </a:r>
            <a:r>
              <a:rPr lang="en-US" dirty="0" smtClean="0"/>
              <a:t> id </a:t>
            </a:r>
            <a:r>
              <a:rPr lang="en-US" dirty="0" err="1" smtClean="0"/>
              <a:t>eam</a:t>
            </a:r>
            <a:r>
              <a:rPr lang="en-US" dirty="0" smtClean="0"/>
              <a:t>, </a:t>
            </a:r>
            <a:r>
              <a:rPr lang="en-US" dirty="0" err="1" smtClean="0"/>
              <a:t>laudem</a:t>
            </a:r>
            <a:r>
              <a:rPr lang="en-US" dirty="0" smtClean="0"/>
              <a:t> </a:t>
            </a:r>
            <a:r>
              <a:rPr lang="en-US" dirty="0" err="1" smtClean="0"/>
              <a:t>admodum</a:t>
            </a:r>
            <a:r>
              <a:rPr lang="en-US" dirty="0" smtClean="0"/>
              <a:t> </a:t>
            </a:r>
            <a:r>
              <a:rPr lang="en-US" dirty="0" err="1" smtClean="0"/>
              <a:t>scripserit</a:t>
            </a:r>
            <a:r>
              <a:rPr lang="en-US" dirty="0" smtClean="0"/>
              <a:t> his id. </a:t>
            </a:r>
          </a:p>
        </p:txBody>
      </p:sp>
      <p:sp>
        <p:nvSpPr>
          <p:cNvPr id="21" name="Text Placeholder 11"/>
          <p:cNvSpPr>
            <a:spLocks noGrp="1"/>
          </p:cNvSpPr>
          <p:nvPr>
            <p:ph type="body" sz="quarter" idx="24" hasCustomPrompt="1"/>
          </p:nvPr>
        </p:nvSpPr>
        <p:spPr>
          <a:xfrm>
            <a:off x="592336" y="2633421"/>
            <a:ext cx="4162273" cy="727778"/>
          </a:xfrm>
          <a:prstGeom prst="rect">
            <a:avLst/>
          </a:prstGeom>
        </p:spPr>
        <p:txBody>
          <a:bodyPr vert="horz"/>
          <a:lstStyle>
            <a:lvl1pPr marL="0" indent="0">
              <a:lnSpc>
                <a:spcPct val="120000"/>
              </a:lnSpc>
              <a:spcBef>
                <a:spcPts val="0"/>
              </a:spcBef>
              <a:buFontTx/>
              <a:buNone/>
              <a:defRPr sz="1100" baseline="0">
                <a:solidFill>
                  <a:schemeClr val="tx1"/>
                </a:solidFill>
              </a:defRPr>
            </a:lvl1pPr>
            <a:lvl2pPr marL="182880" indent="-182880">
              <a:spcBef>
                <a:spcPts val="800"/>
              </a:spcBef>
              <a:buFont typeface="Arial"/>
              <a:buChar char="•"/>
              <a:defRPr sz="1100" baseline="0">
                <a:solidFill>
                  <a:schemeClr val="tx1"/>
                </a:solidFill>
              </a:defRPr>
            </a:lvl2pPr>
            <a:lvl3pPr marL="365760" indent="-182880">
              <a:spcBef>
                <a:spcPts val="800"/>
              </a:spcBef>
              <a:buSzPct val="100000"/>
              <a:buFont typeface="Lucida Grande"/>
              <a:buChar char="-"/>
              <a:defRPr sz="1100" baseline="0">
                <a:solidFill>
                  <a:schemeClr val="tx1"/>
                </a:solidFill>
              </a:defRPr>
            </a:lvl3pPr>
            <a:lvl4pPr marL="548640" indent="-182880">
              <a:spcBef>
                <a:spcPts val="800"/>
              </a:spcBef>
              <a:buFont typeface="Arial"/>
              <a:buChar char="•"/>
              <a:defRPr sz="1100" baseline="0">
                <a:solidFill>
                  <a:schemeClr val="tx1"/>
                </a:solidFill>
              </a:defRPr>
            </a:lvl4pPr>
            <a:lvl5pPr marL="731520" indent="-182880">
              <a:spcBef>
                <a:spcPts val="800"/>
              </a:spcBef>
              <a:buFont typeface="Lucida Grande"/>
              <a:buChar char="-"/>
              <a:defRPr sz="1100">
                <a:solidFill>
                  <a:schemeClr val="tx1"/>
                </a:solidFill>
              </a:defRPr>
            </a:lvl5pPr>
            <a:lvl6pPr marL="914400" indent="-182880">
              <a:spcBef>
                <a:spcPts val="800"/>
              </a:spcBef>
              <a:buFont typeface="Arial"/>
              <a:buChar char="•"/>
              <a:defRPr sz="1100" baseline="0"/>
            </a:lvl6pPr>
            <a:lvl7pPr marL="1097280" indent="-182880">
              <a:spcBef>
                <a:spcPts val="800"/>
              </a:spcBef>
              <a:buFont typeface="Lucida Grande"/>
              <a:buChar char="-"/>
              <a:defRPr sz="1100"/>
            </a:lvl7pPr>
            <a:lvl8pPr marL="1280160" indent="-182880">
              <a:spcBef>
                <a:spcPts val="800"/>
              </a:spcBef>
              <a:defRPr sz="1100"/>
            </a:lvl8pPr>
            <a:lvl9pPr marL="1463040" indent="-182880">
              <a:spcBef>
                <a:spcPts val="800"/>
              </a:spcBef>
              <a:buFont typeface="Lucida Grande"/>
              <a:buChar char="-"/>
              <a:defRPr sz="1100"/>
            </a:lvl9pPr>
          </a:lstStyle>
          <a:p>
            <a:pPr lvl="0"/>
            <a:r>
              <a:rPr lang="en-US" dirty="0" smtClean="0"/>
              <a:t>Text goes here. Arial / regular / size 11 / spacing 1.2 / sentence case.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postea</a:t>
            </a:r>
            <a:r>
              <a:rPr lang="en-US" dirty="0" smtClean="0"/>
              <a:t> </a:t>
            </a:r>
            <a:r>
              <a:rPr lang="en-US" dirty="0" err="1" smtClean="0"/>
              <a:t>deterruisset</a:t>
            </a:r>
            <a:r>
              <a:rPr lang="en-US" dirty="0" smtClean="0"/>
              <a:t> id </a:t>
            </a:r>
            <a:r>
              <a:rPr lang="en-US" dirty="0" err="1" smtClean="0"/>
              <a:t>eam</a:t>
            </a:r>
            <a:r>
              <a:rPr lang="en-US" dirty="0" smtClean="0"/>
              <a:t>, </a:t>
            </a:r>
            <a:r>
              <a:rPr lang="en-US" dirty="0" err="1" smtClean="0"/>
              <a:t>laudem</a:t>
            </a:r>
            <a:r>
              <a:rPr lang="en-US" dirty="0" smtClean="0"/>
              <a:t> </a:t>
            </a:r>
            <a:r>
              <a:rPr lang="en-US" dirty="0" err="1" smtClean="0"/>
              <a:t>admodum</a:t>
            </a:r>
            <a:r>
              <a:rPr lang="en-US" dirty="0" smtClean="0"/>
              <a:t> </a:t>
            </a:r>
            <a:r>
              <a:rPr lang="en-US" dirty="0" err="1" smtClean="0"/>
              <a:t>scripserit</a:t>
            </a:r>
            <a:r>
              <a:rPr lang="en-US" dirty="0" smtClean="0"/>
              <a:t> his id. </a:t>
            </a:r>
          </a:p>
        </p:txBody>
      </p:sp>
      <p:sp>
        <p:nvSpPr>
          <p:cNvPr id="29" name="Text Placeholder 11"/>
          <p:cNvSpPr>
            <a:spLocks noGrp="1"/>
          </p:cNvSpPr>
          <p:nvPr>
            <p:ph type="body" sz="quarter" idx="25" hasCustomPrompt="1"/>
          </p:nvPr>
        </p:nvSpPr>
        <p:spPr>
          <a:xfrm>
            <a:off x="592336" y="3662419"/>
            <a:ext cx="4162273" cy="727778"/>
          </a:xfrm>
          <a:prstGeom prst="rect">
            <a:avLst/>
          </a:prstGeom>
        </p:spPr>
        <p:txBody>
          <a:bodyPr vert="horz"/>
          <a:lstStyle>
            <a:lvl1pPr marL="0" indent="0">
              <a:lnSpc>
                <a:spcPct val="120000"/>
              </a:lnSpc>
              <a:spcBef>
                <a:spcPts val="0"/>
              </a:spcBef>
              <a:buFontTx/>
              <a:buNone/>
              <a:defRPr sz="1100" baseline="0">
                <a:solidFill>
                  <a:schemeClr val="tx1"/>
                </a:solidFill>
              </a:defRPr>
            </a:lvl1pPr>
            <a:lvl2pPr marL="182880" indent="-182880">
              <a:spcBef>
                <a:spcPts val="800"/>
              </a:spcBef>
              <a:buFont typeface="Arial"/>
              <a:buChar char="•"/>
              <a:defRPr sz="1100" baseline="0">
                <a:solidFill>
                  <a:schemeClr val="tx1"/>
                </a:solidFill>
              </a:defRPr>
            </a:lvl2pPr>
            <a:lvl3pPr marL="365760" indent="-182880">
              <a:spcBef>
                <a:spcPts val="800"/>
              </a:spcBef>
              <a:buSzPct val="100000"/>
              <a:buFont typeface="Lucida Grande"/>
              <a:buChar char="-"/>
              <a:defRPr sz="1100" baseline="0">
                <a:solidFill>
                  <a:schemeClr val="tx1"/>
                </a:solidFill>
              </a:defRPr>
            </a:lvl3pPr>
            <a:lvl4pPr marL="548640" indent="-182880">
              <a:spcBef>
                <a:spcPts val="800"/>
              </a:spcBef>
              <a:buFont typeface="Arial"/>
              <a:buChar char="•"/>
              <a:defRPr sz="1100" baseline="0">
                <a:solidFill>
                  <a:schemeClr val="tx1"/>
                </a:solidFill>
              </a:defRPr>
            </a:lvl4pPr>
            <a:lvl5pPr marL="731520" indent="-182880">
              <a:spcBef>
                <a:spcPts val="800"/>
              </a:spcBef>
              <a:buFont typeface="Lucida Grande"/>
              <a:buChar char="-"/>
              <a:defRPr sz="1100">
                <a:solidFill>
                  <a:schemeClr val="tx1"/>
                </a:solidFill>
              </a:defRPr>
            </a:lvl5pPr>
            <a:lvl6pPr marL="914400" indent="-182880">
              <a:spcBef>
                <a:spcPts val="800"/>
              </a:spcBef>
              <a:buFont typeface="Arial"/>
              <a:buChar char="•"/>
              <a:defRPr sz="1100" baseline="0"/>
            </a:lvl6pPr>
            <a:lvl7pPr marL="1097280" indent="-182880">
              <a:spcBef>
                <a:spcPts val="800"/>
              </a:spcBef>
              <a:buFont typeface="Lucida Grande"/>
              <a:buChar char="-"/>
              <a:defRPr sz="1100"/>
            </a:lvl7pPr>
            <a:lvl8pPr marL="1280160" indent="-182880">
              <a:spcBef>
                <a:spcPts val="800"/>
              </a:spcBef>
              <a:defRPr sz="1100"/>
            </a:lvl8pPr>
            <a:lvl9pPr marL="1463040" indent="-182880">
              <a:spcBef>
                <a:spcPts val="800"/>
              </a:spcBef>
              <a:buFont typeface="Lucida Grande"/>
              <a:buChar char="-"/>
              <a:defRPr sz="1100"/>
            </a:lvl9pPr>
          </a:lstStyle>
          <a:p>
            <a:pPr lvl="0"/>
            <a:r>
              <a:rPr lang="en-US" dirty="0" smtClean="0"/>
              <a:t>Text goes here. Arial / regular / size 11 / spacing 1.2 / sentence case.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postea</a:t>
            </a:r>
            <a:r>
              <a:rPr lang="en-US" dirty="0" smtClean="0"/>
              <a:t> </a:t>
            </a:r>
            <a:r>
              <a:rPr lang="en-US" dirty="0" err="1" smtClean="0"/>
              <a:t>deterruisset</a:t>
            </a:r>
            <a:r>
              <a:rPr lang="en-US" dirty="0" smtClean="0"/>
              <a:t> id </a:t>
            </a:r>
            <a:r>
              <a:rPr lang="en-US" dirty="0" err="1" smtClean="0"/>
              <a:t>eam</a:t>
            </a:r>
            <a:r>
              <a:rPr lang="en-US" dirty="0" smtClean="0"/>
              <a:t>, </a:t>
            </a:r>
            <a:r>
              <a:rPr lang="en-US" dirty="0" err="1" smtClean="0"/>
              <a:t>laudem</a:t>
            </a:r>
            <a:r>
              <a:rPr lang="en-US" dirty="0" smtClean="0"/>
              <a:t> </a:t>
            </a:r>
            <a:r>
              <a:rPr lang="en-US" dirty="0" err="1" smtClean="0"/>
              <a:t>admodum</a:t>
            </a:r>
            <a:r>
              <a:rPr lang="en-US" dirty="0" smtClean="0"/>
              <a:t> </a:t>
            </a:r>
            <a:r>
              <a:rPr lang="en-US" dirty="0" err="1" smtClean="0"/>
              <a:t>scripserit</a:t>
            </a:r>
            <a:r>
              <a:rPr lang="en-US" dirty="0" smtClean="0"/>
              <a:t> his id. </a:t>
            </a:r>
          </a:p>
        </p:txBody>
      </p:sp>
      <p:sp>
        <p:nvSpPr>
          <p:cNvPr id="22" name="Rounded Rectangle 1"/>
          <p:cNvSpPr/>
          <p:nvPr userDrawn="1"/>
        </p:nvSpPr>
        <p:spPr>
          <a:xfrm>
            <a:off x="4750570" y="4797642"/>
            <a:ext cx="4399766" cy="357386"/>
          </a:xfrm>
          <a:custGeom>
            <a:avLst/>
            <a:gdLst>
              <a:gd name="connsiteX0" fmla="*/ 0 w 14963586"/>
              <a:gd name="connsiteY0" fmla="*/ 285916 h 1715462"/>
              <a:gd name="connsiteX1" fmla="*/ 285916 w 14963586"/>
              <a:gd name="connsiteY1" fmla="*/ 0 h 1715462"/>
              <a:gd name="connsiteX2" fmla="*/ 14677670 w 14963586"/>
              <a:gd name="connsiteY2" fmla="*/ 0 h 1715462"/>
              <a:gd name="connsiteX3" fmla="*/ 14963586 w 14963586"/>
              <a:gd name="connsiteY3" fmla="*/ 285916 h 1715462"/>
              <a:gd name="connsiteX4" fmla="*/ 14963586 w 14963586"/>
              <a:gd name="connsiteY4" fmla="*/ 1429546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14963586 w 14963586"/>
              <a:gd name="connsiteY4" fmla="*/ 1429546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7206817 w 14963586"/>
              <a:gd name="connsiteY4" fmla="*/ 1312315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14677670 w 14963586"/>
              <a:gd name="connsiteY4" fmla="*/ 1715462 h 1715462"/>
              <a:gd name="connsiteX5" fmla="*/ 285916 w 14963586"/>
              <a:gd name="connsiteY5" fmla="*/ 1715462 h 1715462"/>
              <a:gd name="connsiteX6" fmla="*/ 0 w 14963586"/>
              <a:gd name="connsiteY6" fmla="*/ 1429546 h 1715462"/>
              <a:gd name="connsiteX7" fmla="*/ 0 w 14963586"/>
              <a:gd name="connsiteY7" fmla="*/ 285916 h 1715462"/>
              <a:gd name="connsiteX0" fmla="*/ 0 w 14787939"/>
              <a:gd name="connsiteY0" fmla="*/ 285916 h 1715462"/>
              <a:gd name="connsiteX1" fmla="*/ 285916 w 14787939"/>
              <a:gd name="connsiteY1" fmla="*/ 0 h 1715462"/>
              <a:gd name="connsiteX2" fmla="*/ 6588747 w 14787939"/>
              <a:gd name="connsiteY2" fmla="*/ 0 h 1715462"/>
              <a:gd name="connsiteX3" fmla="*/ 14677670 w 14787939"/>
              <a:gd name="connsiteY3" fmla="*/ 1715462 h 1715462"/>
              <a:gd name="connsiteX4" fmla="*/ 285916 w 14787939"/>
              <a:gd name="connsiteY4" fmla="*/ 1715462 h 1715462"/>
              <a:gd name="connsiteX5" fmla="*/ 0 w 14787939"/>
              <a:gd name="connsiteY5" fmla="*/ 1429546 h 1715462"/>
              <a:gd name="connsiteX6" fmla="*/ 0 w 14787939"/>
              <a:gd name="connsiteY6" fmla="*/ 285916 h 1715462"/>
              <a:gd name="connsiteX0" fmla="*/ 0 w 14787939"/>
              <a:gd name="connsiteY0" fmla="*/ 285916 h 1715462"/>
              <a:gd name="connsiteX1" fmla="*/ 285916 w 14787939"/>
              <a:gd name="connsiteY1" fmla="*/ 0 h 1715462"/>
              <a:gd name="connsiteX2" fmla="*/ 6588747 w 14787939"/>
              <a:gd name="connsiteY2" fmla="*/ 0 h 1715462"/>
              <a:gd name="connsiteX3" fmla="*/ 14677670 w 14787939"/>
              <a:gd name="connsiteY3" fmla="*/ 1715462 h 1715462"/>
              <a:gd name="connsiteX4" fmla="*/ 0 w 14787939"/>
              <a:gd name="connsiteY4" fmla="*/ 1429546 h 1715462"/>
              <a:gd name="connsiteX5" fmla="*/ 0 w 14787939"/>
              <a:gd name="connsiteY5" fmla="*/ 285916 h 1715462"/>
              <a:gd name="connsiteX0" fmla="*/ 0 w 14801719"/>
              <a:gd name="connsiteY0" fmla="*/ 285916 h 1715706"/>
              <a:gd name="connsiteX1" fmla="*/ 285916 w 14801719"/>
              <a:gd name="connsiteY1" fmla="*/ 0 h 1715706"/>
              <a:gd name="connsiteX2" fmla="*/ 6588747 w 14801719"/>
              <a:gd name="connsiteY2" fmla="*/ 0 h 1715706"/>
              <a:gd name="connsiteX3" fmla="*/ 14677670 w 14801719"/>
              <a:gd name="connsiteY3" fmla="*/ 1715462 h 1715706"/>
              <a:gd name="connsiteX4" fmla="*/ 0 w 14801719"/>
              <a:gd name="connsiteY4" fmla="*/ 1429546 h 1715706"/>
              <a:gd name="connsiteX5" fmla="*/ 0 w 14801719"/>
              <a:gd name="connsiteY5" fmla="*/ 285916 h 1715706"/>
              <a:gd name="connsiteX0" fmla="*/ 0 w 7624135"/>
              <a:gd name="connsiteY0" fmla="*/ 285916 h 1520359"/>
              <a:gd name="connsiteX1" fmla="*/ 285916 w 7624135"/>
              <a:gd name="connsiteY1" fmla="*/ 0 h 1520359"/>
              <a:gd name="connsiteX2" fmla="*/ 6588747 w 7624135"/>
              <a:gd name="connsiteY2" fmla="*/ 0 h 1520359"/>
              <a:gd name="connsiteX3" fmla="*/ 5494593 w 7624135"/>
              <a:gd name="connsiteY3" fmla="*/ 1520077 h 1520359"/>
              <a:gd name="connsiteX4" fmla="*/ 0 w 7624135"/>
              <a:gd name="connsiteY4" fmla="*/ 1429546 h 1520359"/>
              <a:gd name="connsiteX5" fmla="*/ 0 w 7624135"/>
              <a:gd name="connsiteY5" fmla="*/ 285916 h 1520359"/>
              <a:gd name="connsiteX0" fmla="*/ 0 w 6588747"/>
              <a:gd name="connsiteY0" fmla="*/ 285916 h 1520525"/>
              <a:gd name="connsiteX1" fmla="*/ 285916 w 6588747"/>
              <a:gd name="connsiteY1" fmla="*/ 0 h 1520525"/>
              <a:gd name="connsiteX2" fmla="*/ 6588747 w 6588747"/>
              <a:gd name="connsiteY2" fmla="*/ 0 h 1520525"/>
              <a:gd name="connsiteX3" fmla="*/ 5494593 w 6588747"/>
              <a:gd name="connsiteY3" fmla="*/ 1520077 h 1520525"/>
              <a:gd name="connsiteX4" fmla="*/ 0 w 6588747"/>
              <a:gd name="connsiteY4" fmla="*/ 1429546 h 1520525"/>
              <a:gd name="connsiteX5" fmla="*/ 0 w 6588747"/>
              <a:gd name="connsiteY5" fmla="*/ 285916 h 1520525"/>
              <a:gd name="connsiteX0" fmla="*/ 0 w 6588747"/>
              <a:gd name="connsiteY0" fmla="*/ 285916 h 1520077"/>
              <a:gd name="connsiteX1" fmla="*/ 285916 w 6588747"/>
              <a:gd name="connsiteY1" fmla="*/ 0 h 1520077"/>
              <a:gd name="connsiteX2" fmla="*/ 6588747 w 6588747"/>
              <a:gd name="connsiteY2" fmla="*/ 0 h 1520077"/>
              <a:gd name="connsiteX3" fmla="*/ 5494593 w 6588747"/>
              <a:gd name="connsiteY3" fmla="*/ 1520077 h 1520077"/>
              <a:gd name="connsiteX4" fmla="*/ 0 w 6588747"/>
              <a:gd name="connsiteY4" fmla="*/ 1429546 h 1520077"/>
              <a:gd name="connsiteX5" fmla="*/ 0 w 6588747"/>
              <a:gd name="connsiteY5" fmla="*/ 285916 h 1520077"/>
              <a:gd name="connsiteX0" fmla="*/ 0 w 5494593"/>
              <a:gd name="connsiteY0" fmla="*/ 285916 h 1520077"/>
              <a:gd name="connsiteX1" fmla="*/ 285916 w 5494593"/>
              <a:gd name="connsiteY1" fmla="*/ 0 h 1520077"/>
              <a:gd name="connsiteX2" fmla="*/ 5400027 w 5494593"/>
              <a:gd name="connsiteY2" fmla="*/ 10160 h 1520077"/>
              <a:gd name="connsiteX3" fmla="*/ 5494593 w 5494593"/>
              <a:gd name="connsiteY3" fmla="*/ 1520077 h 1520077"/>
              <a:gd name="connsiteX4" fmla="*/ 0 w 5494593"/>
              <a:gd name="connsiteY4" fmla="*/ 1429546 h 1520077"/>
              <a:gd name="connsiteX5" fmla="*/ 0 w 5494593"/>
              <a:gd name="connsiteY5" fmla="*/ 285916 h 1520077"/>
              <a:gd name="connsiteX0" fmla="*/ 0 w 5423473"/>
              <a:gd name="connsiteY0" fmla="*/ 285916 h 1520077"/>
              <a:gd name="connsiteX1" fmla="*/ 285916 w 5423473"/>
              <a:gd name="connsiteY1" fmla="*/ 0 h 1520077"/>
              <a:gd name="connsiteX2" fmla="*/ 5400027 w 5423473"/>
              <a:gd name="connsiteY2" fmla="*/ 10160 h 1520077"/>
              <a:gd name="connsiteX3" fmla="*/ 5423473 w 5423473"/>
              <a:gd name="connsiteY3" fmla="*/ 1520077 h 1520077"/>
              <a:gd name="connsiteX4" fmla="*/ 0 w 5423473"/>
              <a:gd name="connsiteY4" fmla="*/ 1429546 h 1520077"/>
              <a:gd name="connsiteX5" fmla="*/ 0 w 5423473"/>
              <a:gd name="connsiteY5" fmla="*/ 285916 h 1520077"/>
              <a:gd name="connsiteX0" fmla="*/ 0 w 5423473"/>
              <a:gd name="connsiteY0" fmla="*/ 285916 h 1429546"/>
              <a:gd name="connsiteX1" fmla="*/ 285916 w 5423473"/>
              <a:gd name="connsiteY1" fmla="*/ 0 h 1429546"/>
              <a:gd name="connsiteX2" fmla="*/ 5400027 w 5423473"/>
              <a:gd name="connsiteY2" fmla="*/ 10160 h 1429546"/>
              <a:gd name="connsiteX3" fmla="*/ 5423473 w 5423473"/>
              <a:gd name="connsiteY3" fmla="*/ 778397 h 1429546"/>
              <a:gd name="connsiteX4" fmla="*/ 0 w 5423473"/>
              <a:gd name="connsiteY4" fmla="*/ 1429546 h 1429546"/>
              <a:gd name="connsiteX5" fmla="*/ 0 w 5423473"/>
              <a:gd name="connsiteY5" fmla="*/ 285916 h 1429546"/>
              <a:gd name="connsiteX0" fmla="*/ 0 w 5423473"/>
              <a:gd name="connsiteY0" fmla="*/ 285916 h 778397"/>
              <a:gd name="connsiteX1" fmla="*/ 285916 w 5423473"/>
              <a:gd name="connsiteY1" fmla="*/ 0 h 778397"/>
              <a:gd name="connsiteX2" fmla="*/ 5400027 w 5423473"/>
              <a:gd name="connsiteY2" fmla="*/ 10160 h 778397"/>
              <a:gd name="connsiteX3" fmla="*/ 5423473 w 5423473"/>
              <a:gd name="connsiteY3" fmla="*/ 778397 h 778397"/>
              <a:gd name="connsiteX4" fmla="*/ 10160 w 5423473"/>
              <a:gd name="connsiteY4" fmla="*/ 616746 h 778397"/>
              <a:gd name="connsiteX5" fmla="*/ 0 w 5423473"/>
              <a:gd name="connsiteY5" fmla="*/ 285916 h 778397"/>
              <a:gd name="connsiteX0" fmla="*/ 0 w 5413313"/>
              <a:gd name="connsiteY0" fmla="*/ 285916 h 616746"/>
              <a:gd name="connsiteX1" fmla="*/ 285916 w 5413313"/>
              <a:gd name="connsiteY1" fmla="*/ 0 h 616746"/>
              <a:gd name="connsiteX2" fmla="*/ 5400027 w 5413313"/>
              <a:gd name="connsiteY2" fmla="*/ 10160 h 616746"/>
              <a:gd name="connsiteX3" fmla="*/ 5413313 w 5413313"/>
              <a:gd name="connsiteY3" fmla="*/ 605677 h 616746"/>
              <a:gd name="connsiteX4" fmla="*/ 10160 w 5413313"/>
              <a:gd name="connsiteY4" fmla="*/ 616746 h 616746"/>
              <a:gd name="connsiteX5" fmla="*/ 0 w 5413313"/>
              <a:gd name="connsiteY5" fmla="*/ 285916 h 616746"/>
              <a:gd name="connsiteX0" fmla="*/ 0 w 5413313"/>
              <a:gd name="connsiteY0" fmla="*/ 285916 h 616746"/>
              <a:gd name="connsiteX1" fmla="*/ 285916 w 5413313"/>
              <a:gd name="connsiteY1" fmla="*/ 0 h 616746"/>
              <a:gd name="connsiteX2" fmla="*/ 5400027 w 5413313"/>
              <a:gd name="connsiteY2" fmla="*/ 10160 h 616746"/>
              <a:gd name="connsiteX3" fmla="*/ 5413313 w 5413313"/>
              <a:gd name="connsiteY3" fmla="*/ 605677 h 616746"/>
              <a:gd name="connsiteX4" fmla="*/ 10160 w 5413313"/>
              <a:gd name="connsiteY4" fmla="*/ 616746 h 616746"/>
              <a:gd name="connsiteX5" fmla="*/ 0 w 5413313"/>
              <a:gd name="connsiteY5" fmla="*/ 285916 h 616746"/>
              <a:gd name="connsiteX0" fmla="*/ 0 w 5400027"/>
              <a:gd name="connsiteY0" fmla="*/ 285916 h 616746"/>
              <a:gd name="connsiteX1" fmla="*/ 285916 w 5400027"/>
              <a:gd name="connsiteY1" fmla="*/ 0 h 616746"/>
              <a:gd name="connsiteX2" fmla="*/ 5400027 w 5400027"/>
              <a:gd name="connsiteY2" fmla="*/ 10160 h 616746"/>
              <a:gd name="connsiteX3" fmla="*/ 5388733 w 5400027"/>
              <a:gd name="connsiteY3" fmla="*/ 605677 h 616746"/>
              <a:gd name="connsiteX4" fmla="*/ 10160 w 5400027"/>
              <a:gd name="connsiteY4" fmla="*/ 616746 h 616746"/>
              <a:gd name="connsiteX5" fmla="*/ 0 w 5400027"/>
              <a:gd name="connsiteY5" fmla="*/ 285916 h 616746"/>
              <a:gd name="connsiteX0" fmla="*/ 0 w 5388733"/>
              <a:gd name="connsiteY0" fmla="*/ 292143 h 622973"/>
              <a:gd name="connsiteX1" fmla="*/ 285916 w 5388733"/>
              <a:gd name="connsiteY1" fmla="*/ 6227 h 622973"/>
              <a:gd name="connsiteX2" fmla="*/ 5383640 w 5388733"/>
              <a:gd name="connsiteY2" fmla="*/ 0 h 622973"/>
              <a:gd name="connsiteX3" fmla="*/ 5388733 w 5388733"/>
              <a:gd name="connsiteY3" fmla="*/ 611904 h 622973"/>
              <a:gd name="connsiteX4" fmla="*/ 10160 w 5388733"/>
              <a:gd name="connsiteY4" fmla="*/ 622973 h 622973"/>
              <a:gd name="connsiteX5" fmla="*/ 0 w 5388733"/>
              <a:gd name="connsiteY5" fmla="*/ 292143 h 622973"/>
              <a:gd name="connsiteX0" fmla="*/ 0 w 5388733"/>
              <a:gd name="connsiteY0" fmla="*/ 292143 h 622973"/>
              <a:gd name="connsiteX1" fmla="*/ 285916 w 5388733"/>
              <a:gd name="connsiteY1" fmla="*/ 6227 h 622973"/>
              <a:gd name="connsiteX2" fmla="*/ 5383640 w 5388733"/>
              <a:gd name="connsiteY2" fmla="*/ 0 h 622973"/>
              <a:gd name="connsiteX3" fmla="*/ 5388733 w 5388733"/>
              <a:gd name="connsiteY3" fmla="*/ 611904 h 622973"/>
              <a:gd name="connsiteX4" fmla="*/ 10160 w 5388733"/>
              <a:gd name="connsiteY4" fmla="*/ 622973 h 622973"/>
              <a:gd name="connsiteX5" fmla="*/ 0 w 5388733"/>
              <a:gd name="connsiteY5" fmla="*/ 292143 h 622973"/>
              <a:gd name="connsiteX0" fmla="*/ 932 w 5389665"/>
              <a:gd name="connsiteY0" fmla="*/ 292143 h 622973"/>
              <a:gd name="connsiteX1" fmla="*/ 286848 w 5389665"/>
              <a:gd name="connsiteY1" fmla="*/ 6227 h 622973"/>
              <a:gd name="connsiteX2" fmla="*/ 5384572 w 5389665"/>
              <a:gd name="connsiteY2" fmla="*/ 0 h 622973"/>
              <a:gd name="connsiteX3" fmla="*/ 5389665 w 5389665"/>
              <a:gd name="connsiteY3" fmla="*/ 611904 h 622973"/>
              <a:gd name="connsiteX4" fmla="*/ 0 w 5389665"/>
              <a:gd name="connsiteY4" fmla="*/ 622973 h 622973"/>
              <a:gd name="connsiteX5" fmla="*/ 932 w 5389665"/>
              <a:gd name="connsiteY5" fmla="*/ 292143 h 622973"/>
              <a:gd name="connsiteX0" fmla="*/ 932 w 5389665"/>
              <a:gd name="connsiteY0" fmla="*/ 292143 h 611904"/>
              <a:gd name="connsiteX1" fmla="*/ 286848 w 5389665"/>
              <a:gd name="connsiteY1" fmla="*/ 6227 h 611904"/>
              <a:gd name="connsiteX2" fmla="*/ 5384572 w 5389665"/>
              <a:gd name="connsiteY2" fmla="*/ 0 h 611904"/>
              <a:gd name="connsiteX3" fmla="*/ 5389665 w 5389665"/>
              <a:gd name="connsiteY3" fmla="*/ 611904 h 611904"/>
              <a:gd name="connsiteX4" fmla="*/ 0 w 5389665"/>
              <a:gd name="connsiteY4" fmla="*/ 611881 h 611904"/>
              <a:gd name="connsiteX5" fmla="*/ 932 w 5389665"/>
              <a:gd name="connsiteY5" fmla="*/ 292143 h 611904"/>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545355 h 611881"/>
              <a:gd name="connsiteX4" fmla="*/ 0 w 5389665"/>
              <a:gd name="connsiteY4" fmla="*/ 611881 h 611881"/>
              <a:gd name="connsiteX5" fmla="*/ 932 w 5389665"/>
              <a:gd name="connsiteY5" fmla="*/ 292143 h 611881"/>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489897 h 611881"/>
              <a:gd name="connsiteX4" fmla="*/ 0 w 5389665"/>
              <a:gd name="connsiteY4" fmla="*/ 611881 h 611881"/>
              <a:gd name="connsiteX5" fmla="*/ 932 w 5389665"/>
              <a:gd name="connsiteY5" fmla="*/ 292143 h 611881"/>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534263 h 611881"/>
              <a:gd name="connsiteX4" fmla="*/ 0 w 5389665"/>
              <a:gd name="connsiteY4" fmla="*/ 611881 h 611881"/>
              <a:gd name="connsiteX5" fmla="*/ 932 w 5389665"/>
              <a:gd name="connsiteY5" fmla="*/ 292143 h 611881"/>
              <a:gd name="connsiteX0" fmla="*/ 932 w 5389665"/>
              <a:gd name="connsiteY0" fmla="*/ 292143 h 539787"/>
              <a:gd name="connsiteX1" fmla="*/ 286848 w 5389665"/>
              <a:gd name="connsiteY1" fmla="*/ 6227 h 539787"/>
              <a:gd name="connsiteX2" fmla="*/ 5384572 w 5389665"/>
              <a:gd name="connsiteY2" fmla="*/ 0 h 539787"/>
              <a:gd name="connsiteX3" fmla="*/ 5389665 w 5389665"/>
              <a:gd name="connsiteY3" fmla="*/ 534263 h 539787"/>
              <a:gd name="connsiteX4" fmla="*/ 0 w 5389665"/>
              <a:gd name="connsiteY4" fmla="*/ 539787 h 539787"/>
              <a:gd name="connsiteX5" fmla="*/ 932 w 5389665"/>
              <a:gd name="connsiteY5" fmla="*/ 292143 h 539787"/>
              <a:gd name="connsiteX0" fmla="*/ 932 w 5389665"/>
              <a:gd name="connsiteY0" fmla="*/ 292143 h 534263"/>
              <a:gd name="connsiteX1" fmla="*/ 286848 w 5389665"/>
              <a:gd name="connsiteY1" fmla="*/ 6227 h 534263"/>
              <a:gd name="connsiteX2" fmla="*/ 5384572 w 5389665"/>
              <a:gd name="connsiteY2" fmla="*/ 0 h 534263"/>
              <a:gd name="connsiteX3" fmla="*/ 5389665 w 5389665"/>
              <a:gd name="connsiteY3" fmla="*/ 534263 h 534263"/>
              <a:gd name="connsiteX4" fmla="*/ 0 w 5389665"/>
              <a:gd name="connsiteY4" fmla="*/ 534241 h 534263"/>
              <a:gd name="connsiteX5" fmla="*/ 932 w 5389665"/>
              <a:gd name="connsiteY5" fmla="*/ 292143 h 534263"/>
              <a:gd name="connsiteX0" fmla="*/ 932 w 5389665"/>
              <a:gd name="connsiteY0" fmla="*/ 292143 h 611233"/>
              <a:gd name="connsiteX1" fmla="*/ 286848 w 5389665"/>
              <a:gd name="connsiteY1" fmla="*/ 6227 h 611233"/>
              <a:gd name="connsiteX2" fmla="*/ 5384572 w 5389665"/>
              <a:gd name="connsiteY2" fmla="*/ 0 h 611233"/>
              <a:gd name="connsiteX3" fmla="*/ 5389665 w 5389665"/>
              <a:gd name="connsiteY3" fmla="*/ 611233 h 611233"/>
              <a:gd name="connsiteX4" fmla="*/ 0 w 5389665"/>
              <a:gd name="connsiteY4" fmla="*/ 534241 h 611233"/>
              <a:gd name="connsiteX5" fmla="*/ 932 w 5389665"/>
              <a:gd name="connsiteY5" fmla="*/ 292143 h 611233"/>
              <a:gd name="connsiteX0" fmla="*/ 932 w 5389665"/>
              <a:gd name="connsiteY0" fmla="*/ 292143 h 611233"/>
              <a:gd name="connsiteX1" fmla="*/ 286848 w 5389665"/>
              <a:gd name="connsiteY1" fmla="*/ 6227 h 611233"/>
              <a:gd name="connsiteX2" fmla="*/ 5384572 w 5389665"/>
              <a:gd name="connsiteY2" fmla="*/ 0 h 611233"/>
              <a:gd name="connsiteX3" fmla="*/ 5389665 w 5389665"/>
              <a:gd name="connsiteY3" fmla="*/ 611233 h 611233"/>
              <a:gd name="connsiteX4" fmla="*/ 0 w 5389665"/>
              <a:gd name="connsiteY4" fmla="*/ 603514 h 611233"/>
              <a:gd name="connsiteX5" fmla="*/ 932 w 5389665"/>
              <a:gd name="connsiteY5" fmla="*/ 292143 h 611233"/>
              <a:gd name="connsiteX0" fmla="*/ 932 w 5389665"/>
              <a:gd name="connsiteY0" fmla="*/ 292143 h 611233"/>
              <a:gd name="connsiteX1" fmla="*/ 286848 w 5389665"/>
              <a:gd name="connsiteY1" fmla="*/ 6227 h 611233"/>
              <a:gd name="connsiteX2" fmla="*/ 4399360 w 5389665"/>
              <a:gd name="connsiteY2" fmla="*/ 0 h 611233"/>
              <a:gd name="connsiteX3" fmla="*/ 5389665 w 5389665"/>
              <a:gd name="connsiteY3" fmla="*/ 611233 h 611233"/>
              <a:gd name="connsiteX4" fmla="*/ 0 w 5389665"/>
              <a:gd name="connsiteY4" fmla="*/ 603514 h 611233"/>
              <a:gd name="connsiteX5" fmla="*/ 932 w 5389665"/>
              <a:gd name="connsiteY5" fmla="*/ 292143 h 611233"/>
              <a:gd name="connsiteX0" fmla="*/ 932 w 4419847"/>
              <a:gd name="connsiteY0" fmla="*/ 292143 h 603536"/>
              <a:gd name="connsiteX1" fmla="*/ 286848 w 4419847"/>
              <a:gd name="connsiteY1" fmla="*/ 6227 h 603536"/>
              <a:gd name="connsiteX2" fmla="*/ 4399360 w 4419847"/>
              <a:gd name="connsiteY2" fmla="*/ 0 h 603536"/>
              <a:gd name="connsiteX3" fmla="*/ 4419847 w 4419847"/>
              <a:gd name="connsiteY3" fmla="*/ 603536 h 603536"/>
              <a:gd name="connsiteX4" fmla="*/ 0 w 4419847"/>
              <a:gd name="connsiteY4" fmla="*/ 603514 h 603536"/>
              <a:gd name="connsiteX5" fmla="*/ 932 w 4419847"/>
              <a:gd name="connsiteY5" fmla="*/ 292143 h 603536"/>
              <a:gd name="connsiteX0" fmla="*/ 932 w 4401704"/>
              <a:gd name="connsiteY0" fmla="*/ 292143 h 603536"/>
              <a:gd name="connsiteX1" fmla="*/ 286848 w 4401704"/>
              <a:gd name="connsiteY1" fmla="*/ 6227 h 603536"/>
              <a:gd name="connsiteX2" fmla="*/ 4399360 w 4401704"/>
              <a:gd name="connsiteY2" fmla="*/ 0 h 603536"/>
              <a:gd name="connsiteX3" fmla="*/ 4401704 w 4401704"/>
              <a:gd name="connsiteY3" fmla="*/ 603536 h 603536"/>
              <a:gd name="connsiteX4" fmla="*/ 0 w 4401704"/>
              <a:gd name="connsiteY4" fmla="*/ 603514 h 603536"/>
              <a:gd name="connsiteX5" fmla="*/ 932 w 4401704"/>
              <a:gd name="connsiteY5" fmla="*/ 292143 h 603536"/>
              <a:gd name="connsiteX0" fmla="*/ 932 w 4399595"/>
              <a:gd name="connsiteY0" fmla="*/ 292143 h 603514"/>
              <a:gd name="connsiteX1" fmla="*/ 286848 w 4399595"/>
              <a:gd name="connsiteY1" fmla="*/ 6227 h 603514"/>
              <a:gd name="connsiteX2" fmla="*/ 4399360 w 4399595"/>
              <a:gd name="connsiteY2" fmla="*/ 0 h 603514"/>
              <a:gd name="connsiteX3" fmla="*/ 4394649 w 4399595"/>
              <a:gd name="connsiteY3" fmla="*/ 413036 h 603514"/>
              <a:gd name="connsiteX4" fmla="*/ 0 w 4399595"/>
              <a:gd name="connsiteY4" fmla="*/ 603514 h 603514"/>
              <a:gd name="connsiteX5" fmla="*/ 932 w 4399595"/>
              <a:gd name="connsiteY5" fmla="*/ 292143 h 603514"/>
              <a:gd name="connsiteX0" fmla="*/ 932 w 4399595"/>
              <a:gd name="connsiteY0" fmla="*/ 292143 h 603514"/>
              <a:gd name="connsiteX1" fmla="*/ 286848 w 4399595"/>
              <a:gd name="connsiteY1" fmla="*/ 6227 h 603514"/>
              <a:gd name="connsiteX2" fmla="*/ 4399360 w 4399595"/>
              <a:gd name="connsiteY2" fmla="*/ 0 h 603514"/>
              <a:gd name="connsiteX3" fmla="*/ 4394649 w 4399595"/>
              <a:gd name="connsiteY3" fmla="*/ 469481 h 603514"/>
              <a:gd name="connsiteX4" fmla="*/ 0 w 4399595"/>
              <a:gd name="connsiteY4" fmla="*/ 603514 h 603514"/>
              <a:gd name="connsiteX5" fmla="*/ 932 w 4399595"/>
              <a:gd name="connsiteY5" fmla="*/ 292143 h 603514"/>
              <a:gd name="connsiteX0" fmla="*/ 7988 w 4406651"/>
              <a:gd name="connsiteY0" fmla="*/ 292143 h 476514"/>
              <a:gd name="connsiteX1" fmla="*/ 293904 w 4406651"/>
              <a:gd name="connsiteY1" fmla="*/ 6227 h 476514"/>
              <a:gd name="connsiteX2" fmla="*/ 4406416 w 4406651"/>
              <a:gd name="connsiteY2" fmla="*/ 0 h 476514"/>
              <a:gd name="connsiteX3" fmla="*/ 4401705 w 4406651"/>
              <a:gd name="connsiteY3" fmla="*/ 469481 h 476514"/>
              <a:gd name="connsiteX4" fmla="*/ 0 w 4406651"/>
              <a:gd name="connsiteY4" fmla="*/ 476514 h 476514"/>
              <a:gd name="connsiteX5" fmla="*/ 7988 w 4406651"/>
              <a:gd name="connsiteY5" fmla="*/ 292143 h 476514"/>
              <a:gd name="connsiteX0" fmla="*/ 11 w 4398674"/>
              <a:gd name="connsiteY0" fmla="*/ 292143 h 476514"/>
              <a:gd name="connsiteX1" fmla="*/ 285927 w 4398674"/>
              <a:gd name="connsiteY1" fmla="*/ 6227 h 476514"/>
              <a:gd name="connsiteX2" fmla="*/ 4398439 w 4398674"/>
              <a:gd name="connsiteY2" fmla="*/ 0 h 476514"/>
              <a:gd name="connsiteX3" fmla="*/ 4393728 w 4398674"/>
              <a:gd name="connsiteY3" fmla="*/ 469481 h 476514"/>
              <a:gd name="connsiteX4" fmla="*/ 6134 w 4398674"/>
              <a:gd name="connsiteY4" fmla="*/ 476514 h 476514"/>
              <a:gd name="connsiteX5" fmla="*/ 11 w 4398674"/>
              <a:gd name="connsiteY5" fmla="*/ 292143 h 476514"/>
              <a:gd name="connsiteX0" fmla="*/ 20 w 4398683"/>
              <a:gd name="connsiteY0" fmla="*/ 292143 h 476514"/>
              <a:gd name="connsiteX1" fmla="*/ 285936 w 4398683"/>
              <a:gd name="connsiteY1" fmla="*/ 6227 h 476514"/>
              <a:gd name="connsiteX2" fmla="*/ 4398448 w 4398683"/>
              <a:gd name="connsiteY2" fmla="*/ 0 h 476514"/>
              <a:gd name="connsiteX3" fmla="*/ 4393737 w 4398683"/>
              <a:gd name="connsiteY3" fmla="*/ 469481 h 476514"/>
              <a:gd name="connsiteX4" fmla="*/ 6143 w 4398683"/>
              <a:gd name="connsiteY4" fmla="*/ 476514 h 476514"/>
              <a:gd name="connsiteX5" fmla="*/ 20 w 4398683"/>
              <a:gd name="connsiteY5" fmla="*/ 292143 h 476514"/>
              <a:gd name="connsiteX0" fmla="*/ 1103 w 4399766"/>
              <a:gd name="connsiteY0" fmla="*/ 292143 h 476514"/>
              <a:gd name="connsiteX1" fmla="*/ 287019 w 4399766"/>
              <a:gd name="connsiteY1" fmla="*/ 6227 h 476514"/>
              <a:gd name="connsiteX2" fmla="*/ 4399531 w 4399766"/>
              <a:gd name="connsiteY2" fmla="*/ 0 h 476514"/>
              <a:gd name="connsiteX3" fmla="*/ 4394820 w 4399766"/>
              <a:gd name="connsiteY3" fmla="*/ 469481 h 476514"/>
              <a:gd name="connsiteX4" fmla="*/ 1581 w 4399766"/>
              <a:gd name="connsiteY4" fmla="*/ 476514 h 476514"/>
              <a:gd name="connsiteX5" fmla="*/ 1103 w 4399766"/>
              <a:gd name="connsiteY5" fmla="*/ 292143 h 47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9766" h="476514">
                <a:moveTo>
                  <a:pt x="1103" y="292143"/>
                </a:moveTo>
                <a:cubicBezTo>
                  <a:pt x="1103" y="134236"/>
                  <a:pt x="129112" y="6227"/>
                  <a:pt x="287019" y="6227"/>
                </a:cubicBezTo>
                <a:lnTo>
                  <a:pt x="4399531" y="0"/>
                </a:lnTo>
                <a:cubicBezTo>
                  <a:pt x="4401229" y="203968"/>
                  <a:pt x="4393122" y="265513"/>
                  <a:pt x="4394820" y="469481"/>
                </a:cubicBezTo>
                <a:lnTo>
                  <a:pt x="1581" y="476514"/>
                </a:lnTo>
                <a:cubicBezTo>
                  <a:pt x="-1481" y="384328"/>
                  <a:pt x="792" y="402420"/>
                  <a:pt x="1103" y="292143"/>
                </a:cubicBezTo>
                <a:close/>
              </a:path>
            </a:pathLst>
          </a:cu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TextBox 22"/>
          <p:cNvSpPr txBox="1"/>
          <p:nvPr userDrawn="1"/>
        </p:nvSpPr>
        <p:spPr>
          <a:xfrm>
            <a:off x="8523400" y="4886895"/>
            <a:ext cx="322855" cy="215444"/>
          </a:xfrm>
          <a:prstGeom prst="rect">
            <a:avLst/>
          </a:prstGeom>
          <a:noFill/>
        </p:spPr>
        <p:txBody>
          <a:bodyPr wrap="square" rtlCol="0" anchor="t">
            <a:spAutoFit/>
          </a:bodyPr>
          <a:lstStyle/>
          <a:p>
            <a:fld id="{BBF15AE3-289C-014D-AAA6-6108CB8A5483}" type="slidenum">
              <a:rPr lang="en-US" sz="800" baseline="30000" smtClean="0">
                <a:solidFill>
                  <a:schemeClr val="tx1">
                    <a:lumMod val="50000"/>
                    <a:lumOff val="50000"/>
                  </a:schemeClr>
                </a:solidFill>
                <a:latin typeface="Arial" charset="0"/>
                <a:ea typeface="ＭＳ Ｐゴシック" charset="0"/>
                <a:cs typeface="ＭＳ Ｐゴシック" charset="0"/>
              </a:rPr>
              <a:pPr/>
              <a:t>‹#›</a:t>
            </a:fld>
            <a:r>
              <a:rPr lang="en-US" sz="1200" baseline="30000" dirty="0" smtClean="0">
                <a:solidFill>
                  <a:schemeClr val="tx1">
                    <a:lumMod val="50000"/>
                    <a:lumOff val="50000"/>
                  </a:schemeClr>
                </a:solidFill>
                <a:latin typeface="Arial" charset="0"/>
                <a:ea typeface="ＭＳ Ｐゴシック" charset="0"/>
                <a:cs typeface="ＭＳ Ｐゴシック" charset="0"/>
              </a:rPr>
              <a:t> </a:t>
            </a:r>
            <a:endParaRPr lang="en-US" sz="1200" dirty="0"/>
          </a:p>
        </p:txBody>
      </p:sp>
      <p:pic>
        <p:nvPicPr>
          <p:cNvPr id="24" name="Picture 23" descr="TP-LINK_Logo-final_gray30-02.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28217" y="4762204"/>
            <a:ext cx="782320" cy="363220"/>
          </a:xfrm>
          <a:prstGeom prst="rect">
            <a:avLst/>
          </a:prstGeom>
        </p:spPr>
      </p:pic>
      <p:sp>
        <p:nvSpPr>
          <p:cNvPr id="25" name="TextBox 24"/>
          <p:cNvSpPr txBox="1"/>
          <p:nvPr userDrawn="1"/>
        </p:nvSpPr>
        <p:spPr>
          <a:xfrm>
            <a:off x="4906451" y="4914016"/>
            <a:ext cx="2704069" cy="338554"/>
          </a:xfrm>
          <a:prstGeom prst="rect">
            <a:avLst/>
          </a:prstGeom>
          <a:noFill/>
        </p:spPr>
        <p:txBody>
          <a:bodyPr wrap="square" rtlCol="0" anchor="t">
            <a:spAutoFit/>
          </a:bodyPr>
          <a:lstStyle/>
          <a:p>
            <a:pPr algn="l">
              <a:defRPr/>
            </a:pPr>
            <a:r>
              <a:rPr lang="en-US" sz="800" baseline="30000" dirty="0" smtClean="0">
                <a:solidFill>
                  <a:schemeClr val="tx1">
                    <a:lumMod val="50000"/>
                    <a:lumOff val="50000"/>
                  </a:schemeClr>
                </a:solidFill>
                <a:latin typeface="Arial" charset="0"/>
                <a:ea typeface="ＭＳ Ｐゴシック" charset="0"/>
                <a:cs typeface="ＭＳ Ｐゴシック" charset="0"/>
              </a:rPr>
              <a:t>© 2016 TP-L</a:t>
            </a:r>
            <a:r>
              <a:rPr lang="en-US" altLang="zh-CN" sz="800" baseline="30000" dirty="0" smtClean="0">
                <a:solidFill>
                  <a:schemeClr val="tx1">
                    <a:lumMod val="50000"/>
                    <a:lumOff val="50000"/>
                  </a:schemeClr>
                </a:solidFill>
                <a:latin typeface="Arial" charset="0"/>
                <a:ea typeface="ＭＳ Ｐゴシック" charset="0"/>
                <a:cs typeface="ＭＳ Ｐゴシック" charset="0"/>
              </a:rPr>
              <a:t>ink</a:t>
            </a:r>
            <a:r>
              <a:rPr lang="en-US" sz="800" baseline="30000" dirty="0" smtClean="0">
                <a:solidFill>
                  <a:schemeClr val="tx1">
                    <a:lumMod val="50000"/>
                    <a:lumOff val="50000"/>
                  </a:schemeClr>
                </a:solidFill>
                <a:latin typeface="Arial" charset="0"/>
                <a:ea typeface="ＭＳ Ｐゴシック" charset="0"/>
                <a:cs typeface="ＭＳ Ｐゴシック" charset="0"/>
              </a:rPr>
              <a:t>, Inc. Confidential information. Not for distribution or reproduction.</a:t>
            </a:r>
            <a:endParaRPr lang="en-US" sz="800" dirty="0" smtClean="0">
              <a:solidFill>
                <a:schemeClr val="tx1">
                  <a:lumMod val="50000"/>
                  <a:lumOff val="50000"/>
                </a:schemeClr>
              </a:solidFill>
              <a:latin typeface="Arial"/>
              <a:cs typeface="Arial"/>
            </a:endParaRPr>
          </a:p>
          <a:p>
            <a:endParaRPr lang="en-US" sz="800" dirty="0"/>
          </a:p>
        </p:txBody>
      </p:sp>
      <p:sp>
        <p:nvSpPr>
          <p:cNvPr id="27" name="Text Placeholder 3"/>
          <p:cNvSpPr>
            <a:spLocks noGrp="1"/>
          </p:cNvSpPr>
          <p:nvPr>
            <p:ph type="body" sz="quarter" idx="12" hasCustomPrompt="1"/>
          </p:nvPr>
        </p:nvSpPr>
        <p:spPr>
          <a:xfrm>
            <a:off x="605036" y="386165"/>
            <a:ext cx="8094464" cy="214502"/>
          </a:xfrm>
          <a:prstGeom prst="rect">
            <a:avLst/>
          </a:prstGeom>
        </p:spPr>
        <p:txBody>
          <a:bodyPr vert="horz"/>
          <a:lstStyle>
            <a:lvl1pPr marL="0" indent="0">
              <a:buNone/>
              <a:defRPr sz="1100" b="0" i="0" u="none" baseline="0">
                <a:solidFill>
                  <a:srgbClr val="FFCC08"/>
                </a:solidFill>
                <a:latin typeface="+mj-lt"/>
              </a:defRPr>
            </a:lvl1pPr>
          </a:lstStyle>
          <a:p>
            <a:pPr lvl="0"/>
            <a:r>
              <a:rPr lang="en-US" b="0" dirty="0" smtClean="0"/>
              <a:t>AGENDA GOES HERE</a:t>
            </a:r>
            <a:endParaRPr lang="en-US" dirty="0"/>
          </a:p>
        </p:txBody>
      </p:sp>
      <p:sp>
        <p:nvSpPr>
          <p:cNvPr id="30" name="Title 1"/>
          <p:cNvSpPr>
            <a:spLocks noGrp="1"/>
          </p:cNvSpPr>
          <p:nvPr>
            <p:ph type="title" hasCustomPrompt="1"/>
          </p:nvPr>
        </p:nvSpPr>
        <p:spPr>
          <a:xfrm>
            <a:off x="583870" y="590226"/>
            <a:ext cx="8115630" cy="689010"/>
          </a:xfrm>
          <a:prstGeom prst="rect">
            <a:avLst/>
          </a:prstGeom>
          <a:ln>
            <a:noFill/>
          </a:ln>
        </p:spPr>
        <p:txBody>
          <a:bodyPr vert="horz"/>
          <a:lstStyle>
            <a:lvl1pPr algn="l">
              <a:lnSpc>
                <a:spcPct val="90000"/>
              </a:lnSpc>
              <a:defRPr sz="2000" b="1" i="0" baseline="0">
                <a:solidFill>
                  <a:srgbClr val="4ACBD6"/>
                </a:solidFill>
                <a:latin typeface="Arial"/>
                <a:cs typeface="Arial"/>
              </a:defRPr>
            </a:lvl1pPr>
          </a:lstStyle>
          <a:p>
            <a:pPr lvl="0"/>
            <a:r>
              <a:rPr lang="en-US" dirty="0" smtClean="0"/>
              <a:t>Click to Edit Headline</a:t>
            </a:r>
            <a:endParaRPr lang="en-US" dirty="0"/>
          </a:p>
        </p:txBody>
      </p:sp>
    </p:spTree>
    <p:extLst>
      <p:ext uri="{BB962C8B-B14F-4D97-AF65-F5344CB8AC3E}">
        <p14:creationId xmlns:p14="http://schemas.microsoft.com/office/powerpoint/2010/main" val="3765362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ody - Chart 04">
    <p:spTree>
      <p:nvGrpSpPr>
        <p:cNvPr id="1" name=""/>
        <p:cNvGrpSpPr/>
        <p:nvPr/>
      </p:nvGrpSpPr>
      <p:grpSpPr>
        <a:xfrm>
          <a:off x="0" y="0"/>
          <a:ext cx="0" cy="0"/>
          <a:chOff x="0" y="0"/>
          <a:chExt cx="0" cy="0"/>
        </a:xfrm>
      </p:grpSpPr>
      <p:sp>
        <p:nvSpPr>
          <p:cNvPr id="12" name="Content Placeholder 6"/>
          <p:cNvSpPr>
            <a:spLocks noGrp="1"/>
          </p:cNvSpPr>
          <p:nvPr>
            <p:ph sz="quarter" idx="15" hasCustomPrompt="1"/>
          </p:nvPr>
        </p:nvSpPr>
        <p:spPr>
          <a:xfrm>
            <a:off x="692730" y="1381692"/>
            <a:ext cx="7994073" cy="3008506"/>
          </a:xfrm>
          <a:prstGeom prst="rect">
            <a:avLst/>
          </a:prstGeom>
        </p:spPr>
        <p:txBody>
          <a:bodyPr vert="horz"/>
          <a:lstStyle>
            <a:lvl1pPr marL="0" indent="0">
              <a:lnSpc>
                <a:spcPct val="120000"/>
              </a:lnSpc>
              <a:buNone/>
              <a:defRPr sz="1400" baseline="0"/>
            </a:lvl1pPr>
          </a:lstStyle>
          <a:p>
            <a:pPr lvl="0"/>
            <a:r>
              <a:rPr lang="en-US" dirty="0" smtClean="0"/>
              <a:t>Chart Goes Here</a:t>
            </a:r>
            <a:endParaRPr lang="en-US" dirty="0"/>
          </a:p>
        </p:txBody>
      </p:sp>
      <p:sp>
        <p:nvSpPr>
          <p:cNvPr id="9" name="Rounded Rectangle 1"/>
          <p:cNvSpPr/>
          <p:nvPr userDrawn="1"/>
        </p:nvSpPr>
        <p:spPr>
          <a:xfrm>
            <a:off x="4750570" y="4797642"/>
            <a:ext cx="4399766" cy="357386"/>
          </a:xfrm>
          <a:custGeom>
            <a:avLst/>
            <a:gdLst>
              <a:gd name="connsiteX0" fmla="*/ 0 w 14963586"/>
              <a:gd name="connsiteY0" fmla="*/ 285916 h 1715462"/>
              <a:gd name="connsiteX1" fmla="*/ 285916 w 14963586"/>
              <a:gd name="connsiteY1" fmla="*/ 0 h 1715462"/>
              <a:gd name="connsiteX2" fmla="*/ 14677670 w 14963586"/>
              <a:gd name="connsiteY2" fmla="*/ 0 h 1715462"/>
              <a:gd name="connsiteX3" fmla="*/ 14963586 w 14963586"/>
              <a:gd name="connsiteY3" fmla="*/ 285916 h 1715462"/>
              <a:gd name="connsiteX4" fmla="*/ 14963586 w 14963586"/>
              <a:gd name="connsiteY4" fmla="*/ 1429546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14963586 w 14963586"/>
              <a:gd name="connsiteY4" fmla="*/ 1429546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7206817 w 14963586"/>
              <a:gd name="connsiteY4" fmla="*/ 1312315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14677670 w 14963586"/>
              <a:gd name="connsiteY4" fmla="*/ 1715462 h 1715462"/>
              <a:gd name="connsiteX5" fmla="*/ 285916 w 14963586"/>
              <a:gd name="connsiteY5" fmla="*/ 1715462 h 1715462"/>
              <a:gd name="connsiteX6" fmla="*/ 0 w 14963586"/>
              <a:gd name="connsiteY6" fmla="*/ 1429546 h 1715462"/>
              <a:gd name="connsiteX7" fmla="*/ 0 w 14963586"/>
              <a:gd name="connsiteY7" fmla="*/ 285916 h 1715462"/>
              <a:gd name="connsiteX0" fmla="*/ 0 w 14787939"/>
              <a:gd name="connsiteY0" fmla="*/ 285916 h 1715462"/>
              <a:gd name="connsiteX1" fmla="*/ 285916 w 14787939"/>
              <a:gd name="connsiteY1" fmla="*/ 0 h 1715462"/>
              <a:gd name="connsiteX2" fmla="*/ 6588747 w 14787939"/>
              <a:gd name="connsiteY2" fmla="*/ 0 h 1715462"/>
              <a:gd name="connsiteX3" fmla="*/ 14677670 w 14787939"/>
              <a:gd name="connsiteY3" fmla="*/ 1715462 h 1715462"/>
              <a:gd name="connsiteX4" fmla="*/ 285916 w 14787939"/>
              <a:gd name="connsiteY4" fmla="*/ 1715462 h 1715462"/>
              <a:gd name="connsiteX5" fmla="*/ 0 w 14787939"/>
              <a:gd name="connsiteY5" fmla="*/ 1429546 h 1715462"/>
              <a:gd name="connsiteX6" fmla="*/ 0 w 14787939"/>
              <a:gd name="connsiteY6" fmla="*/ 285916 h 1715462"/>
              <a:gd name="connsiteX0" fmla="*/ 0 w 14787939"/>
              <a:gd name="connsiteY0" fmla="*/ 285916 h 1715462"/>
              <a:gd name="connsiteX1" fmla="*/ 285916 w 14787939"/>
              <a:gd name="connsiteY1" fmla="*/ 0 h 1715462"/>
              <a:gd name="connsiteX2" fmla="*/ 6588747 w 14787939"/>
              <a:gd name="connsiteY2" fmla="*/ 0 h 1715462"/>
              <a:gd name="connsiteX3" fmla="*/ 14677670 w 14787939"/>
              <a:gd name="connsiteY3" fmla="*/ 1715462 h 1715462"/>
              <a:gd name="connsiteX4" fmla="*/ 0 w 14787939"/>
              <a:gd name="connsiteY4" fmla="*/ 1429546 h 1715462"/>
              <a:gd name="connsiteX5" fmla="*/ 0 w 14787939"/>
              <a:gd name="connsiteY5" fmla="*/ 285916 h 1715462"/>
              <a:gd name="connsiteX0" fmla="*/ 0 w 14801719"/>
              <a:gd name="connsiteY0" fmla="*/ 285916 h 1715706"/>
              <a:gd name="connsiteX1" fmla="*/ 285916 w 14801719"/>
              <a:gd name="connsiteY1" fmla="*/ 0 h 1715706"/>
              <a:gd name="connsiteX2" fmla="*/ 6588747 w 14801719"/>
              <a:gd name="connsiteY2" fmla="*/ 0 h 1715706"/>
              <a:gd name="connsiteX3" fmla="*/ 14677670 w 14801719"/>
              <a:gd name="connsiteY3" fmla="*/ 1715462 h 1715706"/>
              <a:gd name="connsiteX4" fmla="*/ 0 w 14801719"/>
              <a:gd name="connsiteY4" fmla="*/ 1429546 h 1715706"/>
              <a:gd name="connsiteX5" fmla="*/ 0 w 14801719"/>
              <a:gd name="connsiteY5" fmla="*/ 285916 h 1715706"/>
              <a:gd name="connsiteX0" fmla="*/ 0 w 7624135"/>
              <a:gd name="connsiteY0" fmla="*/ 285916 h 1520359"/>
              <a:gd name="connsiteX1" fmla="*/ 285916 w 7624135"/>
              <a:gd name="connsiteY1" fmla="*/ 0 h 1520359"/>
              <a:gd name="connsiteX2" fmla="*/ 6588747 w 7624135"/>
              <a:gd name="connsiteY2" fmla="*/ 0 h 1520359"/>
              <a:gd name="connsiteX3" fmla="*/ 5494593 w 7624135"/>
              <a:gd name="connsiteY3" fmla="*/ 1520077 h 1520359"/>
              <a:gd name="connsiteX4" fmla="*/ 0 w 7624135"/>
              <a:gd name="connsiteY4" fmla="*/ 1429546 h 1520359"/>
              <a:gd name="connsiteX5" fmla="*/ 0 w 7624135"/>
              <a:gd name="connsiteY5" fmla="*/ 285916 h 1520359"/>
              <a:gd name="connsiteX0" fmla="*/ 0 w 6588747"/>
              <a:gd name="connsiteY0" fmla="*/ 285916 h 1520525"/>
              <a:gd name="connsiteX1" fmla="*/ 285916 w 6588747"/>
              <a:gd name="connsiteY1" fmla="*/ 0 h 1520525"/>
              <a:gd name="connsiteX2" fmla="*/ 6588747 w 6588747"/>
              <a:gd name="connsiteY2" fmla="*/ 0 h 1520525"/>
              <a:gd name="connsiteX3" fmla="*/ 5494593 w 6588747"/>
              <a:gd name="connsiteY3" fmla="*/ 1520077 h 1520525"/>
              <a:gd name="connsiteX4" fmla="*/ 0 w 6588747"/>
              <a:gd name="connsiteY4" fmla="*/ 1429546 h 1520525"/>
              <a:gd name="connsiteX5" fmla="*/ 0 w 6588747"/>
              <a:gd name="connsiteY5" fmla="*/ 285916 h 1520525"/>
              <a:gd name="connsiteX0" fmla="*/ 0 w 6588747"/>
              <a:gd name="connsiteY0" fmla="*/ 285916 h 1520077"/>
              <a:gd name="connsiteX1" fmla="*/ 285916 w 6588747"/>
              <a:gd name="connsiteY1" fmla="*/ 0 h 1520077"/>
              <a:gd name="connsiteX2" fmla="*/ 6588747 w 6588747"/>
              <a:gd name="connsiteY2" fmla="*/ 0 h 1520077"/>
              <a:gd name="connsiteX3" fmla="*/ 5494593 w 6588747"/>
              <a:gd name="connsiteY3" fmla="*/ 1520077 h 1520077"/>
              <a:gd name="connsiteX4" fmla="*/ 0 w 6588747"/>
              <a:gd name="connsiteY4" fmla="*/ 1429546 h 1520077"/>
              <a:gd name="connsiteX5" fmla="*/ 0 w 6588747"/>
              <a:gd name="connsiteY5" fmla="*/ 285916 h 1520077"/>
              <a:gd name="connsiteX0" fmla="*/ 0 w 5494593"/>
              <a:gd name="connsiteY0" fmla="*/ 285916 h 1520077"/>
              <a:gd name="connsiteX1" fmla="*/ 285916 w 5494593"/>
              <a:gd name="connsiteY1" fmla="*/ 0 h 1520077"/>
              <a:gd name="connsiteX2" fmla="*/ 5400027 w 5494593"/>
              <a:gd name="connsiteY2" fmla="*/ 10160 h 1520077"/>
              <a:gd name="connsiteX3" fmla="*/ 5494593 w 5494593"/>
              <a:gd name="connsiteY3" fmla="*/ 1520077 h 1520077"/>
              <a:gd name="connsiteX4" fmla="*/ 0 w 5494593"/>
              <a:gd name="connsiteY4" fmla="*/ 1429546 h 1520077"/>
              <a:gd name="connsiteX5" fmla="*/ 0 w 5494593"/>
              <a:gd name="connsiteY5" fmla="*/ 285916 h 1520077"/>
              <a:gd name="connsiteX0" fmla="*/ 0 w 5423473"/>
              <a:gd name="connsiteY0" fmla="*/ 285916 h 1520077"/>
              <a:gd name="connsiteX1" fmla="*/ 285916 w 5423473"/>
              <a:gd name="connsiteY1" fmla="*/ 0 h 1520077"/>
              <a:gd name="connsiteX2" fmla="*/ 5400027 w 5423473"/>
              <a:gd name="connsiteY2" fmla="*/ 10160 h 1520077"/>
              <a:gd name="connsiteX3" fmla="*/ 5423473 w 5423473"/>
              <a:gd name="connsiteY3" fmla="*/ 1520077 h 1520077"/>
              <a:gd name="connsiteX4" fmla="*/ 0 w 5423473"/>
              <a:gd name="connsiteY4" fmla="*/ 1429546 h 1520077"/>
              <a:gd name="connsiteX5" fmla="*/ 0 w 5423473"/>
              <a:gd name="connsiteY5" fmla="*/ 285916 h 1520077"/>
              <a:gd name="connsiteX0" fmla="*/ 0 w 5423473"/>
              <a:gd name="connsiteY0" fmla="*/ 285916 h 1429546"/>
              <a:gd name="connsiteX1" fmla="*/ 285916 w 5423473"/>
              <a:gd name="connsiteY1" fmla="*/ 0 h 1429546"/>
              <a:gd name="connsiteX2" fmla="*/ 5400027 w 5423473"/>
              <a:gd name="connsiteY2" fmla="*/ 10160 h 1429546"/>
              <a:gd name="connsiteX3" fmla="*/ 5423473 w 5423473"/>
              <a:gd name="connsiteY3" fmla="*/ 778397 h 1429546"/>
              <a:gd name="connsiteX4" fmla="*/ 0 w 5423473"/>
              <a:gd name="connsiteY4" fmla="*/ 1429546 h 1429546"/>
              <a:gd name="connsiteX5" fmla="*/ 0 w 5423473"/>
              <a:gd name="connsiteY5" fmla="*/ 285916 h 1429546"/>
              <a:gd name="connsiteX0" fmla="*/ 0 w 5423473"/>
              <a:gd name="connsiteY0" fmla="*/ 285916 h 778397"/>
              <a:gd name="connsiteX1" fmla="*/ 285916 w 5423473"/>
              <a:gd name="connsiteY1" fmla="*/ 0 h 778397"/>
              <a:gd name="connsiteX2" fmla="*/ 5400027 w 5423473"/>
              <a:gd name="connsiteY2" fmla="*/ 10160 h 778397"/>
              <a:gd name="connsiteX3" fmla="*/ 5423473 w 5423473"/>
              <a:gd name="connsiteY3" fmla="*/ 778397 h 778397"/>
              <a:gd name="connsiteX4" fmla="*/ 10160 w 5423473"/>
              <a:gd name="connsiteY4" fmla="*/ 616746 h 778397"/>
              <a:gd name="connsiteX5" fmla="*/ 0 w 5423473"/>
              <a:gd name="connsiteY5" fmla="*/ 285916 h 778397"/>
              <a:gd name="connsiteX0" fmla="*/ 0 w 5413313"/>
              <a:gd name="connsiteY0" fmla="*/ 285916 h 616746"/>
              <a:gd name="connsiteX1" fmla="*/ 285916 w 5413313"/>
              <a:gd name="connsiteY1" fmla="*/ 0 h 616746"/>
              <a:gd name="connsiteX2" fmla="*/ 5400027 w 5413313"/>
              <a:gd name="connsiteY2" fmla="*/ 10160 h 616746"/>
              <a:gd name="connsiteX3" fmla="*/ 5413313 w 5413313"/>
              <a:gd name="connsiteY3" fmla="*/ 605677 h 616746"/>
              <a:gd name="connsiteX4" fmla="*/ 10160 w 5413313"/>
              <a:gd name="connsiteY4" fmla="*/ 616746 h 616746"/>
              <a:gd name="connsiteX5" fmla="*/ 0 w 5413313"/>
              <a:gd name="connsiteY5" fmla="*/ 285916 h 616746"/>
              <a:gd name="connsiteX0" fmla="*/ 0 w 5413313"/>
              <a:gd name="connsiteY0" fmla="*/ 285916 h 616746"/>
              <a:gd name="connsiteX1" fmla="*/ 285916 w 5413313"/>
              <a:gd name="connsiteY1" fmla="*/ 0 h 616746"/>
              <a:gd name="connsiteX2" fmla="*/ 5400027 w 5413313"/>
              <a:gd name="connsiteY2" fmla="*/ 10160 h 616746"/>
              <a:gd name="connsiteX3" fmla="*/ 5413313 w 5413313"/>
              <a:gd name="connsiteY3" fmla="*/ 605677 h 616746"/>
              <a:gd name="connsiteX4" fmla="*/ 10160 w 5413313"/>
              <a:gd name="connsiteY4" fmla="*/ 616746 h 616746"/>
              <a:gd name="connsiteX5" fmla="*/ 0 w 5413313"/>
              <a:gd name="connsiteY5" fmla="*/ 285916 h 616746"/>
              <a:gd name="connsiteX0" fmla="*/ 0 w 5400027"/>
              <a:gd name="connsiteY0" fmla="*/ 285916 h 616746"/>
              <a:gd name="connsiteX1" fmla="*/ 285916 w 5400027"/>
              <a:gd name="connsiteY1" fmla="*/ 0 h 616746"/>
              <a:gd name="connsiteX2" fmla="*/ 5400027 w 5400027"/>
              <a:gd name="connsiteY2" fmla="*/ 10160 h 616746"/>
              <a:gd name="connsiteX3" fmla="*/ 5388733 w 5400027"/>
              <a:gd name="connsiteY3" fmla="*/ 605677 h 616746"/>
              <a:gd name="connsiteX4" fmla="*/ 10160 w 5400027"/>
              <a:gd name="connsiteY4" fmla="*/ 616746 h 616746"/>
              <a:gd name="connsiteX5" fmla="*/ 0 w 5400027"/>
              <a:gd name="connsiteY5" fmla="*/ 285916 h 616746"/>
              <a:gd name="connsiteX0" fmla="*/ 0 w 5388733"/>
              <a:gd name="connsiteY0" fmla="*/ 292143 h 622973"/>
              <a:gd name="connsiteX1" fmla="*/ 285916 w 5388733"/>
              <a:gd name="connsiteY1" fmla="*/ 6227 h 622973"/>
              <a:gd name="connsiteX2" fmla="*/ 5383640 w 5388733"/>
              <a:gd name="connsiteY2" fmla="*/ 0 h 622973"/>
              <a:gd name="connsiteX3" fmla="*/ 5388733 w 5388733"/>
              <a:gd name="connsiteY3" fmla="*/ 611904 h 622973"/>
              <a:gd name="connsiteX4" fmla="*/ 10160 w 5388733"/>
              <a:gd name="connsiteY4" fmla="*/ 622973 h 622973"/>
              <a:gd name="connsiteX5" fmla="*/ 0 w 5388733"/>
              <a:gd name="connsiteY5" fmla="*/ 292143 h 622973"/>
              <a:gd name="connsiteX0" fmla="*/ 0 w 5388733"/>
              <a:gd name="connsiteY0" fmla="*/ 292143 h 622973"/>
              <a:gd name="connsiteX1" fmla="*/ 285916 w 5388733"/>
              <a:gd name="connsiteY1" fmla="*/ 6227 h 622973"/>
              <a:gd name="connsiteX2" fmla="*/ 5383640 w 5388733"/>
              <a:gd name="connsiteY2" fmla="*/ 0 h 622973"/>
              <a:gd name="connsiteX3" fmla="*/ 5388733 w 5388733"/>
              <a:gd name="connsiteY3" fmla="*/ 611904 h 622973"/>
              <a:gd name="connsiteX4" fmla="*/ 10160 w 5388733"/>
              <a:gd name="connsiteY4" fmla="*/ 622973 h 622973"/>
              <a:gd name="connsiteX5" fmla="*/ 0 w 5388733"/>
              <a:gd name="connsiteY5" fmla="*/ 292143 h 622973"/>
              <a:gd name="connsiteX0" fmla="*/ 932 w 5389665"/>
              <a:gd name="connsiteY0" fmla="*/ 292143 h 622973"/>
              <a:gd name="connsiteX1" fmla="*/ 286848 w 5389665"/>
              <a:gd name="connsiteY1" fmla="*/ 6227 h 622973"/>
              <a:gd name="connsiteX2" fmla="*/ 5384572 w 5389665"/>
              <a:gd name="connsiteY2" fmla="*/ 0 h 622973"/>
              <a:gd name="connsiteX3" fmla="*/ 5389665 w 5389665"/>
              <a:gd name="connsiteY3" fmla="*/ 611904 h 622973"/>
              <a:gd name="connsiteX4" fmla="*/ 0 w 5389665"/>
              <a:gd name="connsiteY4" fmla="*/ 622973 h 622973"/>
              <a:gd name="connsiteX5" fmla="*/ 932 w 5389665"/>
              <a:gd name="connsiteY5" fmla="*/ 292143 h 622973"/>
              <a:gd name="connsiteX0" fmla="*/ 932 w 5389665"/>
              <a:gd name="connsiteY0" fmla="*/ 292143 h 611904"/>
              <a:gd name="connsiteX1" fmla="*/ 286848 w 5389665"/>
              <a:gd name="connsiteY1" fmla="*/ 6227 h 611904"/>
              <a:gd name="connsiteX2" fmla="*/ 5384572 w 5389665"/>
              <a:gd name="connsiteY2" fmla="*/ 0 h 611904"/>
              <a:gd name="connsiteX3" fmla="*/ 5389665 w 5389665"/>
              <a:gd name="connsiteY3" fmla="*/ 611904 h 611904"/>
              <a:gd name="connsiteX4" fmla="*/ 0 w 5389665"/>
              <a:gd name="connsiteY4" fmla="*/ 611881 h 611904"/>
              <a:gd name="connsiteX5" fmla="*/ 932 w 5389665"/>
              <a:gd name="connsiteY5" fmla="*/ 292143 h 611904"/>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545355 h 611881"/>
              <a:gd name="connsiteX4" fmla="*/ 0 w 5389665"/>
              <a:gd name="connsiteY4" fmla="*/ 611881 h 611881"/>
              <a:gd name="connsiteX5" fmla="*/ 932 w 5389665"/>
              <a:gd name="connsiteY5" fmla="*/ 292143 h 611881"/>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489897 h 611881"/>
              <a:gd name="connsiteX4" fmla="*/ 0 w 5389665"/>
              <a:gd name="connsiteY4" fmla="*/ 611881 h 611881"/>
              <a:gd name="connsiteX5" fmla="*/ 932 w 5389665"/>
              <a:gd name="connsiteY5" fmla="*/ 292143 h 611881"/>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534263 h 611881"/>
              <a:gd name="connsiteX4" fmla="*/ 0 w 5389665"/>
              <a:gd name="connsiteY4" fmla="*/ 611881 h 611881"/>
              <a:gd name="connsiteX5" fmla="*/ 932 w 5389665"/>
              <a:gd name="connsiteY5" fmla="*/ 292143 h 611881"/>
              <a:gd name="connsiteX0" fmla="*/ 932 w 5389665"/>
              <a:gd name="connsiteY0" fmla="*/ 292143 h 539787"/>
              <a:gd name="connsiteX1" fmla="*/ 286848 w 5389665"/>
              <a:gd name="connsiteY1" fmla="*/ 6227 h 539787"/>
              <a:gd name="connsiteX2" fmla="*/ 5384572 w 5389665"/>
              <a:gd name="connsiteY2" fmla="*/ 0 h 539787"/>
              <a:gd name="connsiteX3" fmla="*/ 5389665 w 5389665"/>
              <a:gd name="connsiteY3" fmla="*/ 534263 h 539787"/>
              <a:gd name="connsiteX4" fmla="*/ 0 w 5389665"/>
              <a:gd name="connsiteY4" fmla="*/ 539787 h 539787"/>
              <a:gd name="connsiteX5" fmla="*/ 932 w 5389665"/>
              <a:gd name="connsiteY5" fmla="*/ 292143 h 539787"/>
              <a:gd name="connsiteX0" fmla="*/ 932 w 5389665"/>
              <a:gd name="connsiteY0" fmla="*/ 292143 h 534263"/>
              <a:gd name="connsiteX1" fmla="*/ 286848 w 5389665"/>
              <a:gd name="connsiteY1" fmla="*/ 6227 h 534263"/>
              <a:gd name="connsiteX2" fmla="*/ 5384572 w 5389665"/>
              <a:gd name="connsiteY2" fmla="*/ 0 h 534263"/>
              <a:gd name="connsiteX3" fmla="*/ 5389665 w 5389665"/>
              <a:gd name="connsiteY3" fmla="*/ 534263 h 534263"/>
              <a:gd name="connsiteX4" fmla="*/ 0 w 5389665"/>
              <a:gd name="connsiteY4" fmla="*/ 534241 h 534263"/>
              <a:gd name="connsiteX5" fmla="*/ 932 w 5389665"/>
              <a:gd name="connsiteY5" fmla="*/ 292143 h 534263"/>
              <a:gd name="connsiteX0" fmla="*/ 932 w 5389665"/>
              <a:gd name="connsiteY0" fmla="*/ 292143 h 611233"/>
              <a:gd name="connsiteX1" fmla="*/ 286848 w 5389665"/>
              <a:gd name="connsiteY1" fmla="*/ 6227 h 611233"/>
              <a:gd name="connsiteX2" fmla="*/ 5384572 w 5389665"/>
              <a:gd name="connsiteY2" fmla="*/ 0 h 611233"/>
              <a:gd name="connsiteX3" fmla="*/ 5389665 w 5389665"/>
              <a:gd name="connsiteY3" fmla="*/ 611233 h 611233"/>
              <a:gd name="connsiteX4" fmla="*/ 0 w 5389665"/>
              <a:gd name="connsiteY4" fmla="*/ 534241 h 611233"/>
              <a:gd name="connsiteX5" fmla="*/ 932 w 5389665"/>
              <a:gd name="connsiteY5" fmla="*/ 292143 h 611233"/>
              <a:gd name="connsiteX0" fmla="*/ 932 w 5389665"/>
              <a:gd name="connsiteY0" fmla="*/ 292143 h 611233"/>
              <a:gd name="connsiteX1" fmla="*/ 286848 w 5389665"/>
              <a:gd name="connsiteY1" fmla="*/ 6227 h 611233"/>
              <a:gd name="connsiteX2" fmla="*/ 5384572 w 5389665"/>
              <a:gd name="connsiteY2" fmla="*/ 0 h 611233"/>
              <a:gd name="connsiteX3" fmla="*/ 5389665 w 5389665"/>
              <a:gd name="connsiteY3" fmla="*/ 611233 h 611233"/>
              <a:gd name="connsiteX4" fmla="*/ 0 w 5389665"/>
              <a:gd name="connsiteY4" fmla="*/ 603514 h 611233"/>
              <a:gd name="connsiteX5" fmla="*/ 932 w 5389665"/>
              <a:gd name="connsiteY5" fmla="*/ 292143 h 611233"/>
              <a:gd name="connsiteX0" fmla="*/ 932 w 5389665"/>
              <a:gd name="connsiteY0" fmla="*/ 292143 h 611233"/>
              <a:gd name="connsiteX1" fmla="*/ 286848 w 5389665"/>
              <a:gd name="connsiteY1" fmla="*/ 6227 h 611233"/>
              <a:gd name="connsiteX2" fmla="*/ 4399360 w 5389665"/>
              <a:gd name="connsiteY2" fmla="*/ 0 h 611233"/>
              <a:gd name="connsiteX3" fmla="*/ 5389665 w 5389665"/>
              <a:gd name="connsiteY3" fmla="*/ 611233 h 611233"/>
              <a:gd name="connsiteX4" fmla="*/ 0 w 5389665"/>
              <a:gd name="connsiteY4" fmla="*/ 603514 h 611233"/>
              <a:gd name="connsiteX5" fmla="*/ 932 w 5389665"/>
              <a:gd name="connsiteY5" fmla="*/ 292143 h 611233"/>
              <a:gd name="connsiteX0" fmla="*/ 932 w 4419847"/>
              <a:gd name="connsiteY0" fmla="*/ 292143 h 603536"/>
              <a:gd name="connsiteX1" fmla="*/ 286848 w 4419847"/>
              <a:gd name="connsiteY1" fmla="*/ 6227 h 603536"/>
              <a:gd name="connsiteX2" fmla="*/ 4399360 w 4419847"/>
              <a:gd name="connsiteY2" fmla="*/ 0 h 603536"/>
              <a:gd name="connsiteX3" fmla="*/ 4419847 w 4419847"/>
              <a:gd name="connsiteY3" fmla="*/ 603536 h 603536"/>
              <a:gd name="connsiteX4" fmla="*/ 0 w 4419847"/>
              <a:gd name="connsiteY4" fmla="*/ 603514 h 603536"/>
              <a:gd name="connsiteX5" fmla="*/ 932 w 4419847"/>
              <a:gd name="connsiteY5" fmla="*/ 292143 h 603536"/>
              <a:gd name="connsiteX0" fmla="*/ 932 w 4401704"/>
              <a:gd name="connsiteY0" fmla="*/ 292143 h 603536"/>
              <a:gd name="connsiteX1" fmla="*/ 286848 w 4401704"/>
              <a:gd name="connsiteY1" fmla="*/ 6227 h 603536"/>
              <a:gd name="connsiteX2" fmla="*/ 4399360 w 4401704"/>
              <a:gd name="connsiteY2" fmla="*/ 0 h 603536"/>
              <a:gd name="connsiteX3" fmla="*/ 4401704 w 4401704"/>
              <a:gd name="connsiteY3" fmla="*/ 603536 h 603536"/>
              <a:gd name="connsiteX4" fmla="*/ 0 w 4401704"/>
              <a:gd name="connsiteY4" fmla="*/ 603514 h 603536"/>
              <a:gd name="connsiteX5" fmla="*/ 932 w 4401704"/>
              <a:gd name="connsiteY5" fmla="*/ 292143 h 603536"/>
              <a:gd name="connsiteX0" fmla="*/ 932 w 4399595"/>
              <a:gd name="connsiteY0" fmla="*/ 292143 h 603514"/>
              <a:gd name="connsiteX1" fmla="*/ 286848 w 4399595"/>
              <a:gd name="connsiteY1" fmla="*/ 6227 h 603514"/>
              <a:gd name="connsiteX2" fmla="*/ 4399360 w 4399595"/>
              <a:gd name="connsiteY2" fmla="*/ 0 h 603514"/>
              <a:gd name="connsiteX3" fmla="*/ 4394649 w 4399595"/>
              <a:gd name="connsiteY3" fmla="*/ 413036 h 603514"/>
              <a:gd name="connsiteX4" fmla="*/ 0 w 4399595"/>
              <a:gd name="connsiteY4" fmla="*/ 603514 h 603514"/>
              <a:gd name="connsiteX5" fmla="*/ 932 w 4399595"/>
              <a:gd name="connsiteY5" fmla="*/ 292143 h 603514"/>
              <a:gd name="connsiteX0" fmla="*/ 932 w 4399595"/>
              <a:gd name="connsiteY0" fmla="*/ 292143 h 603514"/>
              <a:gd name="connsiteX1" fmla="*/ 286848 w 4399595"/>
              <a:gd name="connsiteY1" fmla="*/ 6227 h 603514"/>
              <a:gd name="connsiteX2" fmla="*/ 4399360 w 4399595"/>
              <a:gd name="connsiteY2" fmla="*/ 0 h 603514"/>
              <a:gd name="connsiteX3" fmla="*/ 4394649 w 4399595"/>
              <a:gd name="connsiteY3" fmla="*/ 469481 h 603514"/>
              <a:gd name="connsiteX4" fmla="*/ 0 w 4399595"/>
              <a:gd name="connsiteY4" fmla="*/ 603514 h 603514"/>
              <a:gd name="connsiteX5" fmla="*/ 932 w 4399595"/>
              <a:gd name="connsiteY5" fmla="*/ 292143 h 603514"/>
              <a:gd name="connsiteX0" fmla="*/ 7988 w 4406651"/>
              <a:gd name="connsiteY0" fmla="*/ 292143 h 476514"/>
              <a:gd name="connsiteX1" fmla="*/ 293904 w 4406651"/>
              <a:gd name="connsiteY1" fmla="*/ 6227 h 476514"/>
              <a:gd name="connsiteX2" fmla="*/ 4406416 w 4406651"/>
              <a:gd name="connsiteY2" fmla="*/ 0 h 476514"/>
              <a:gd name="connsiteX3" fmla="*/ 4401705 w 4406651"/>
              <a:gd name="connsiteY3" fmla="*/ 469481 h 476514"/>
              <a:gd name="connsiteX4" fmla="*/ 0 w 4406651"/>
              <a:gd name="connsiteY4" fmla="*/ 476514 h 476514"/>
              <a:gd name="connsiteX5" fmla="*/ 7988 w 4406651"/>
              <a:gd name="connsiteY5" fmla="*/ 292143 h 476514"/>
              <a:gd name="connsiteX0" fmla="*/ 11 w 4398674"/>
              <a:gd name="connsiteY0" fmla="*/ 292143 h 476514"/>
              <a:gd name="connsiteX1" fmla="*/ 285927 w 4398674"/>
              <a:gd name="connsiteY1" fmla="*/ 6227 h 476514"/>
              <a:gd name="connsiteX2" fmla="*/ 4398439 w 4398674"/>
              <a:gd name="connsiteY2" fmla="*/ 0 h 476514"/>
              <a:gd name="connsiteX3" fmla="*/ 4393728 w 4398674"/>
              <a:gd name="connsiteY3" fmla="*/ 469481 h 476514"/>
              <a:gd name="connsiteX4" fmla="*/ 6134 w 4398674"/>
              <a:gd name="connsiteY4" fmla="*/ 476514 h 476514"/>
              <a:gd name="connsiteX5" fmla="*/ 11 w 4398674"/>
              <a:gd name="connsiteY5" fmla="*/ 292143 h 476514"/>
              <a:gd name="connsiteX0" fmla="*/ 20 w 4398683"/>
              <a:gd name="connsiteY0" fmla="*/ 292143 h 476514"/>
              <a:gd name="connsiteX1" fmla="*/ 285936 w 4398683"/>
              <a:gd name="connsiteY1" fmla="*/ 6227 h 476514"/>
              <a:gd name="connsiteX2" fmla="*/ 4398448 w 4398683"/>
              <a:gd name="connsiteY2" fmla="*/ 0 h 476514"/>
              <a:gd name="connsiteX3" fmla="*/ 4393737 w 4398683"/>
              <a:gd name="connsiteY3" fmla="*/ 469481 h 476514"/>
              <a:gd name="connsiteX4" fmla="*/ 6143 w 4398683"/>
              <a:gd name="connsiteY4" fmla="*/ 476514 h 476514"/>
              <a:gd name="connsiteX5" fmla="*/ 20 w 4398683"/>
              <a:gd name="connsiteY5" fmla="*/ 292143 h 476514"/>
              <a:gd name="connsiteX0" fmla="*/ 1103 w 4399766"/>
              <a:gd name="connsiteY0" fmla="*/ 292143 h 476514"/>
              <a:gd name="connsiteX1" fmla="*/ 287019 w 4399766"/>
              <a:gd name="connsiteY1" fmla="*/ 6227 h 476514"/>
              <a:gd name="connsiteX2" fmla="*/ 4399531 w 4399766"/>
              <a:gd name="connsiteY2" fmla="*/ 0 h 476514"/>
              <a:gd name="connsiteX3" fmla="*/ 4394820 w 4399766"/>
              <a:gd name="connsiteY3" fmla="*/ 469481 h 476514"/>
              <a:gd name="connsiteX4" fmla="*/ 1581 w 4399766"/>
              <a:gd name="connsiteY4" fmla="*/ 476514 h 476514"/>
              <a:gd name="connsiteX5" fmla="*/ 1103 w 4399766"/>
              <a:gd name="connsiteY5" fmla="*/ 292143 h 47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9766" h="476514">
                <a:moveTo>
                  <a:pt x="1103" y="292143"/>
                </a:moveTo>
                <a:cubicBezTo>
                  <a:pt x="1103" y="134236"/>
                  <a:pt x="129112" y="6227"/>
                  <a:pt x="287019" y="6227"/>
                </a:cubicBezTo>
                <a:lnTo>
                  <a:pt x="4399531" y="0"/>
                </a:lnTo>
                <a:cubicBezTo>
                  <a:pt x="4401229" y="203968"/>
                  <a:pt x="4393122" y="265513"/>
                  <a:pt x="4394820" y="469481"/>
                </a:cubicBezTo>
                <a:lnTo>
                  <a:pt x="1581" y="476514"/>
                </a:lnTo>
                <a:cubicBezTo>
                  <a:pt x="-1481" y="384328"/>
                  <a:pt x="792" y="402420"/>
                  <a:pt x="1103" y="292143"/>
                </a:cubicBezTo>
                <a:close/>
              </a:path>
            </a:pathLst>
          </a:cu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Box 12"/>
          <p:cNvSpPr txBox="1"/>
          <p:nvPr userDrawn="1"/>
        </p:nvSpPr>
        <p:spPr>
          <a:xfrm>
            <a:off x="8523400" y="4886895"/>
            <a:ext cx="322855" cy="215444"/>
          </a:xfrm>
          <a:prstGeom prst="rect">
            <a:avLst/>
          </a:prstGeom>
          <a:noFill/>
        </p:spPr>
        <p:txBody>
          <a:bodyPr wrap="square" rtlCol="0" anchor="t">
            <a:spAutoFit/>
          </a:bodyPr>
          <a:lstStyle/>
          <a:p>
            <a:fld id="{BBF15AE3-289C-014D-AAA6-6108CB8A5483}" type="slidenum">
              <a:rPr lang="en-US" sz="800" baseline="30000" smtClean="0">
                <a:solidFill>
                  <a:schemeClr val="tx1">
                    <a:lumMod val="50000"/>
                    <a:lumOff val="50000"/>
                  </a:schemeClr>
                </a:solidFill>
                <a:latin typeface="Arial" charset="0"/>
                <a:ea typeface="ＭＳ Ｐゴシック" charset="0"/>
                <a:cs typeface="ＭＳ Ｐゴシック" charset="0"/>
              </a:rPr>
              <a:pPr/>
              <a:t>‹#›</a:t>
            </a:fld>
            <a:r>
              <a:rPr lang="en-US" sz="1200" baseline="30000" dirty="0" smtClean="0">
                <a:solidFill>
                  <a:schemeClr val="tx1">
                    <a:lumMod val="50000"/>
                    <a:lumOff val="50000"/>
                  </a:schemeClr>
                </a:solidFill>
                <a:latin typeface="Arial" charset="0"/>
                <a:ea typeface="ＭＳ Ｐゴシック" charset="0"/>
                <a:cs typeface="ＭＳ Ｐゴシック" charset="0"/>
              </a:rPr>
              <a:t> </a:t>
            </a:r>
            <a:endParaRPr lang="en-US" sz="1200" dirty="0"/>
          </a:p>
        </p:txBody>
      </p:sp>
      <p:pic>
        <p:nvPicPr>
          <p:cNvPr id="18" name="Picture 17" descr="TP-LINK_Logo-final_gray30-02.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28217" y="4762204"/>
            <a:ext cx="782320" cy="363220"/>
          </a:xfrm>
          <a:prstGeom prst="rect">
            <a:avLst/>
          </a:prstGeom>
        </p:spPr>
      </p:pic>
      <p:sp>
        <p:nvSpPr>
          <p:cNvPr id="19" name="TextBox 18"/>
          <p:cNvSpPr txBox="1"/>
          <p:nvPr userDrawn="1"/>
        </p:nvSpPr>
        <p:spPr>
          <a:xfrm>
            <a:off x="4906451" y="4914016"/>
            <a:ext cx="2704069" cy="338554"/>
          </a:xfrm>
          <a:prstGeom prst="rect">
            <a:avLst/>
          </a:prstGeom>
          <a:noFill/>
        </p:spPr>
        <p:txBody>
          <a:bodyPr wrap="square" rtlCol="0" anchor="t">
            <a:spAutoFit/>
          </a:bodyPr>
          <a:lstStyle/>
          <a:p>
            <a:pPr algn="l">
              <a:defRPr/>
            </a:pPr>
            <a:r>
              <a:rPr lang="en-US" sz="800" baseline="30000" dirty="0" smtClean="0">
                <a:solidFill>
                  <a:schemeClr val="tx1">
                    <a:lumMod val="50000"/>
                    <a:lumOff val="50000"/>
                  </a:schemeClr>
                </a:solidFill>
                <a:latin typeface="Arial" charset="0"/>
                <a:ea typeface="ＭＳ Ｐゴシック" charset="0"/>
                <a:cs typeface="ＭＳ Ｐゴシック" charset="0"/>
              </a:rPr>
              <a:t>© 2016 TP-Link, Inc. Confidential information. Not for distribution or reproduction.</a:t>
            </a:r>
            <a:endParaRPr lang="en-US" sz="800" dirty="0" smtClean="0">
              <a:solidFill>
                <a:schemeClr val="tx1">
                  <a:lumMod val="50000"/>
                  <a:lumOff val="50000"/>
                </a:schemeClr>
              </a:solidFill>
              <a:latin typeface="Arial"/>
              <a:cs typeface="Arial"/>
            </a:endParaRPr>
          </a:p>
          <a:p>
            <a:endParaRPr lang="en-US" sz="800" dirty="0"/>
          </a:p>
        </p:txBody>
      </p:sp>
      <p:sp>
        <p:nvSpPr>
          <p:cNvPr id="20" name="Text Placeholder 3"/>
          <p:cNvSpPr>
            <a:spLocks noGrp="1"/>
          </p:cNvSpPr>
          <p:nvPr>
            <p:ph type="body" sz="quarter" idx="12" hasCustomPrompt="1"/>
          </p:nvPr>
        </p:nvSpPr>
        <p:spPr>
          <a:xfrm>
            <a:off x="605036" y="386165"/>
            <a:ext cx="8094464" cy="214502"/>
          </a:xfrm>
          <a:prstGeom prst="rect">
            <a:avLst/>
          </a:prstGeom>
        </p:spPr>
        <p:txBody>
          <a:bodyPr vert="horz"/>
          <a:lstStyle>
            <a:lvl1pPr marL="0" indent="0">
              <a:buNone/>
              <a:defRPr sz="1100" b="0" i="0" u="none" baseline="0">
                <a:solidFill>
                  <a:srgbClr val="FFCC08"/>
                </a:solidFill>
                <a:latin typeface="+mj-lt"/>
              </a:defRPr>
            </a:lvl1pPr>
          </a:lstStyle>
          <a:p>
            <a:pPr lvl="0"/>
            <a:r>
              <a:rPr lang="en-US" b="0" dirty="0" smtClean="0"/>
              <a:t>AGENDA GOES HERE</a:t>
            </a:r>
            <a:endParaRPr lang="en-US" dirty="0"/>
          </a:p>
        </p:txBody>
      </p:sp>
      <p:sp>
        <p:nvSpPr>
          <p:cNvPr id="21" name="Title 1"/>
          <p:cNvSpPr>
            <a:spLocks noGrp="1"/>
          </p:cNvSpPr>
          <p:nvPr>
            <p:ph type="title" hasCustomPrompt="1"/>
          </p:nvPr>
        </p:nvSpPr>
        <p:spPr>
          <a:xfrm>
            <a:off x="583870" y="590226"/>
            <a:ext cx="8115630" cy="689010"/>
          </a:xfrm>
          <a:prstGeom prst="rect">
            <a:avLst/>
          </a:prstGeom>
          <a:ln>
            <a:noFill/>
          </a:ln>
        </p:spPr>
        <p:txBody>
          <a:bodyPr vert="horz"/>
          <a:lstStyle>
            <a:lvl1pPr algn="l">
              <a:lnSpc>
                <a:spcPct val="90000"/>
              </a:lnSpc>
              <a:defRPr sz="2000" b="1" i="0" baseline="0">
                <a:solidFill>
                  <a:srgbClr val="4ACBD6"/>
                </a:solidFill>
                <a:latin typeface="Arial"/>
                <a:cs typeface="Arial"/>
              </a:defRPr>
            </a:lvl1pPr>
          </a:lstStyle>
          <a:p>
            <a:pPr lvl="0"/>
            <a:r>
              <a:rPr lang="en-US" dirty="0" smtClean="0"/>
              <a:t>Click to Edit Headline</a:t>
            </a:r>
            <a:endParaRPr lang="en-US" dirty="0"/>
          </a:p>
        </p:txBody>
      </p:sp>
    </p:spTree>
    <p:extLst>
      <p:ext uri="{BB962C8B-B14F-4D97-AF65-F5344CB8AC3E}">
        <p14:creationId xmlns:p14="http://schemas.microsoft.com/office/powerpoint/2010/main" val="3026145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ody - Product Image">
    <p:spTree>
      <p:nvGrpSpPr>
        <p:cNvPr id="1" name=""/>
        <p:cNvGrpSpPr/>
        <p:nvPr/>
      </p:nvGrpSpPr>
      <p:grpSpPr>
        <a:xfrm>
          <a:off x="0" y="0"/>
          <a:ext cx="0" cy="0"/>
          <a:chOff x="0" y="0"/>
          <a:chExt cx="0" cy="0"/>
        </a:xfrm>
      </p:grpSpPr>
      <p:sp>
        <p:nvSpPr>
          <p:cNvPr id="13" name="Picture Placeholder 6"/>
          <p:cNvSpPr>
            <a:spLocks noGrp="1"/>
          </p:cNvSpPr>
          <p:nvPr>
            <p:ph type="pic" sz="quarter" idx="14" hasCustomPrompt="1"/>
          </p:nvPr>
        </p:nvSpPr>
        <p:spPr>
          <a:xfrm>
            <a:off x="5006508" y="1375703"/>
            <a:ext cx="3680292" cy="3008507"/>
          </a:xfrm>
          <a:prstGeom prst="rect">
            <a:avLst/>
          </a:prstGeom>
        </p:spPr>
        <p:txBody>
          <a:bodyPr vert="horz"/>
          <a:lstStyle>
            <a:lvl1pPr marL="0" indent="0">
              <a:buNone/>
              <a:defRPr sz="1400" baseline="0"/>
            </a:lvl1pPr>
          </a:lstStyle>
          <a:p>
            <a:r>
              <a:rPr lang="en-US" dirty="0" smtClean="0"/>
              <a:t>Product Image Goes Here</a:t>
            </a:r>
            <a:endParaRPr lang="en-US" dirty="0"/>
          </a:p>
        </p:txBody>
      </p:sp>
      <p:sp>
        <p:nvSpPr>
          <p:cNvPr id="11" name="Text Placeholder 3"/>
          <p:cNvSpPr>
            <a:spLocks noGrp="1"/>
          </p:cNvSpPr>
          <p:nvPr>
            <p:ph type="body" sz="quarter" idx="12" hasCustomPrompt="1"/>
          </p:nvPr>
        </p:nvSpPr>
        <p:spPr>
          <a:xfrm>
            <a:off x="605036" y="386165"/>
            <a:ext cx="8094464" cy="214502"/>
          </a:xfrm>
          <a:prstGeom prst="rect">
            <a:avLst/>
          </a:prstGeom>
        </p:spPr>
        <p:txBody>
          <a:bodyPr vert="horz"/>
          <a:lstStyle>
            <a:lvl1pPr marL="0" indent="0">
              <a:buNone/>
              <a:defRPr sz="1100" b="0" i="0" u="none" baseline="0">
                <a:solidFill>
                  <a:srgbClr val="FFCC08"/>
                </a:solidFill>
                <a:latin typeface="+mj-lt"/>
              </a:defRPr>
            </a:lvl1pPr>
          </a:lstStyle>
          <a:p>
            <a:pPr lvl="0"/>
            <a:r>
              <a:rPr lang="en-US" b="0" dirty="0" smtClean="0"/>
              <a:t>AGENDA GOES HERE</a:t>
            </a:r>
            <a:endParaRPr lang="en-US" dirty="0"/>
          </a:p>
        </p:txBody>
      </p:sp>
      <p:sp>
        <p:nvSpPr>
          <p:cNvPr id="15" name="Title 1"/>
          <p:cNvSpPr>
            <a:spLocks noGrp="1"/>
          </p:cNvSpPr>
          <p:nvPr>
            <p:ph type="title" hasCustomPrompt="1"/>
          </p:nvPr>
        </p:nvSpPr>
        <p:spPr>
          <a:xfrm>
            <a:off x="583870" y="590226"/>
            <a:ext cx="8115630" cy="689010"/>
          </a:xfrm>
          <a:prstGeom prst="rect">
            <a:avLst/>
          </a:prstGeom>
          <a:ln>
            <a:noFill/>
          </a:ln>
        </p:spPr>
        <p:txBody>
          <a:bodyPr vert="horz"/>
          <a:lstStyle>
            <a:lvl1pPr algn="l">
              <a:lnSpc>
                <a:spcPct val="90000"/>
              </a:lnSpc>
              <a:defRPr sz="2000" b="1" i="0" baseline="0">
                <a:solidFill>
                  <a:srgbClr val="4ACBD6"/>
                </a:solidFill>
                <a:latin typeface="Arial"/>
                <a:cs typeface="Arial"/>
              </a:defRPr>
            </a:lvl1pPr>
          </a:lstStyle>
          <a:p>
            <a:pPr lvl="0"/>
            <a:r>
              <a:rPr lang="en-US" dirty="0" smtClean="0"/>
              <a:t>Click to Edit Headline</a:t>
            </a:r>
            <a:endParaRPr lang="en-US" dirty="0"/>
          </a:p>
        </p:txBody>
      </p:sp>
      <p:pic>
        <p:nvPicPr>
          <p:cNvPr id="10" name="Picture 9" descr="int_TP-Link Brand Guidelines_05202016-02.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8273145" y="1370886"/>
            <a:ext cx="422729" cy="313084"/>
          </a:xfrm>
          <a:prstGeom prst="rect">
            <a:avLst/>
          </a:prstGeom>
        </p:spPr>
      </p:pic>
      <p:pic>
        <p:nvPicPr>
          <p:cNvPr id="18" name="Picture 17" descr="int_TP-Link Brand Guidelines_05202016-02.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10800000">
            <a:off x="4999041" y="4071125"/>
            <a:ext cx="422729" cy="313084"/>
          </a:xfrm>
          <a:prstGeom prst="rect">
            <a:avLst/>
          </a:prstGeom>
        </p:spPr>
      </p:pic>
      <p:sp>
        <p:nvSpPr>
          <p:cNvPr id="12" name="Text Placeholder 11"/>
          <p:cNvSpPr>
            <a:spLocks noGrp="1"/>
          </p:cNvSpPr>
          <p:nvPr>
            <p:ph type="body" sz="quarter" idx="13" hasCustomPrompt="1"/>
          </p:nvPr>
        </p:nvSpPr>
        <p:spPr>
          <a:xfrm>
            <a:off x="588105" y="1375703"/>
            <a:ext cx="4162273" cy="3008506"/>
          </a:xfrm>
          <a:prstGeom prst="rect">
            <a:avLst/>
          </a:prstGeom>
        </p:spPr>
        <p:txBody>
          <a:bodyPr vert="horz"/>
          <a:lstStyle>
            <a:lvl1pPr marL="0" indent="0">
              <a:lnSpc>
                <a:spcPct val="120000"/>
              </a:lnSpc>
              <a:spcBef>
                <a:spcPts val="0"/>
              </a:spcBef>
              <a:buFontTx/>
              <a:buNone/>
              <a:defRPr sz="1100" baseline="0">
                <a:solidFill>
                  <a:schemeClr val="tx1"/>
                </a:solidFill>
              </a:defRPr>
            </a:lvl1pPr>
            <a:lvl2pPr marL="182880" indent="-182880">
              <a:spcBef>
                <a:spcPts val="800"/>
              </a:spcBef>
              <a:buFont typeface="Arial"/>
              <a:buChar char="•"/>
              <a:defRPr sz="1100" baseline="0">
                <a:solidFill>
                  <a:schemeClr val="tx1"/>
                </a:solidFill>
              </a:defRPr>
            </a:lvl2pPr>
            <a:lvl3pPr marL="365760" indent="-182880">
              <a:spcBef>
                <a:spcPts val="800"/>
              </a:spcBef>
              <a:buSzPct val="100000"/>
              <a:buFont typeface="Lucida Grande"/>
              <a:buChar char="-"/>
              <a:defRPr sz="1100" baseline="0">
                <a:solidFill>
                  <a:schemeClr val="tx1"/>
                </a:solidFill>
              </a:defRPr>
            </a:lvl3pPr>
            <a:lvl4pPr marL="548640" indent="-182880">
              <a:spcBef>
                <a:spcPts val="800"/>
              </a:spcBef>
              <a:buFont typeface="Arial"/>
              <a:buChar char="•"/>
              <a:defRPr sz="1100" baseline="0">
                <a:solidFill>
                  <a:schemeClr val="tx1"/>
                </a:solidFill>
              </a:defRPr>
            </a:lvl4pPr>
            <a:lvl5pPr marL="731520" indent="-182880">
              <a:spcBef>
                <a:spcPts val="800"/>
              </a:spcBef>
              <a:buFont typeface="Lucida Grande"/>
              <a:buChar char="-"/>
              <a:defRPr sz="1100">
                <a:solidFill>
                  <a:schemeClr val="tx1"/>
                </a:solidFill>
              </a:defRPr>
            </a:lvl5pPr>
            <a:lvl6pPr marL="914400" indent="-182880">
              <a:spcBef>
                <a:spcPts val="800"/>
              </a:spcBef>
              <a:buFont typeface="Arial"/>
              <a:buChar char="•"/>
              <a:defRPr sz="1100" baseline="0"/>
            </a:lvl6pPr>
            <a:lvl7pPr marL="1097280" indent="-182880">
              <a:spcBef>
                <a:spcPts val="800"/>
              </a:spcBef>
              <a:buFont typeface="Lucida Grande"/>
              <a:buChar char="-"/>
              <a:defRPr sz="1100"/>
            </a:lvl7pPr>
            <a:lvl8pPr marL="1280160" indent="-182880">
              <a:spcBef>
                <a:spcPts val="800"/>
              </a:spcBef>
              <a:defRPr sz="1100"/>
            </a:lvl8pPr>
            <a:lvl9pPr marL="1463040" indent="-182880">
              <a:spcBef>
                <a:spcPts val="800"/>
              </a:spcBef>
              <a:buFont typeface="Lucida Grande"/>
              <a:buChar char="-"/>
              <a:defRPr sz="1100"/>
            </a:lvl9pPr>
          </a:lstStyle>
          <a:p>
            <a:pPr lvl="0"/>
            <a:r>
              <a:rPr lang="en-US" dirty="0" smtClean="0"/>
              <a:t>Text goes here. Arial / regular / size 11 / spacing 1.2 / sentence case.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postea</a:t>
            </a:r>
            <a:r>
              <a:rPr lang="en-US" dirty="0" smtClean="0"/>
              <a:t> </a:t>
            </a:r>
            <a:r>
              <a:rPr lang="en-US" dirty="0" err="1" smtClean="0"/>
              <a:t>deterruisset</a:t>
            </a:r>
            <a:r>
              <a:rPr lang="en-US" dirty="0" smtClean="0"/>
              <a:t> id </a:t>
            </a:r>
            <a:r>
              <a:rPr lang="en-US" dirty="0" err="1" smtClean="0"/>
              <a:t>eam</a:t>
            </a:r>
            <a:r>
              <a:rPr lang="en-US" dirty="0" smtClean="0"/>
              <a:t>, </a:t>
            </a:r>
            <a:r>
              <a:rPr lang="en-US" dirty="0" err="1" smtClean="0"/>
              <a:t>laudem</a:t>
            </a:r>
            <a:r>
              <a:rPr lang="en-US" dirty="0" smtClean="0"/>
              <a:t> </a:t>
            </a:r>
            <a:r>
              <a:rPr lang="en-US" dirty="0" err="1" smtClean="0"/>
              <a:t>admodum</a:t>
            </a:r>
            <a:r>
              <a:rPr lang="en-US" dirty="0" smtClean="0"/>
              <a:t> </a:t>
            </a:r>
            <a:r>
              <a:rPr lang="en-US" dirty="0" err="1" smtClean="0"/>
              <a:t>scripserit</a:t>
            </a:r>
            <a:r>
              <a:rPr lang="en-US" dirty="0" smtClean="0"/>
              <a:t> his id. </a:t>
            </a:r>
            <a:r>
              <a:rPr lang="en-US" dirty="0" err="1" smtClean="0"/>
              <a:t>Laoreet</a:t>
            </a:r>
            <a:r>
              <a:rPr lang="en-US" dirty="0" smtClean="0"/>
              <a:t> </a:t>
            </a:r>
            <a:r>
              <a:rPr lang="en-US" dirty="0" err="1" smtClean="0"/>
              <a:t>salutandi</a:t>
            </a:r>
            <a:r>
              <a:rPr lang="en-US" dirty="0" smtClean="0"/>
              <a:t> </a:t>
            </a:r>
            <a:r>
              <a:rPr lang="en-US" dirty="0" err="1" smtClean="0"/>
              <a:t>facilisis</a:t>
            </a:r>
            <a:r>
              <a:rPr lang="en-US" dirty="0" smtClean="0"/>
              <a:t> has in, </a:t>
            </a:r>
            <a:r>
              <a:rPr lang="en-US" dirty="0" err="1" smtClean="0"/>
              <a:t>quot</a:t>
            </a:r>
            <a:r>
              <a:rPr lang="en-US" dirty="0" smtClean="0"/>
              <a:t> </a:t>
            </a:r>
            <a:r>
              <a:rPr lang="en-US" dirty="0" err="1" smtClean="0"/>
              <a:t>appareat</a:t>
            </a:r>
            <a:r>
              <a:rPr lang="en-US" dirty="0" smtClean="0"/>
              <a:t> </a:t>
            </a:r>
            <a:r>
              <a:rPr lang="en-US" dirty="0" err="1" smtClean="0"/>
              <a:t>tincidunt</a:t>
            </a:r>
            <a:r>
              <a:rPr lang="en-US" dirty="0" smtClean="0"/>
              <a:t> cum in. His ne </a:t>
            </a:r>
            <a:r>
              <a:rPr lang="en-US" dirty="0" err="1" smtClean="0"/>
              <a:t>virtute</a:t>
            </a:r>
            <a:r>
              <a:rPr lang="en-US" dirty="0" smtClean="0"/>
              <a:t> </a:t>
            </a:r>
            <a:r>
              <a:rPr lang="en-US" dirty="0" err="1" smtClean="0"/>
              <a:t>omittam</a:t>
            </a:r>
            <a:r>
              <a:rPr lang="en-US" dirty="0" smtClean="0"/>
              <a:t> </a:t>
            </a:r>
            <a:r>
              <a:rPr lang="en-US" dirty="0" err="1" smtClean="0"/>
              <a:t>dignissim</a:t>
            </a:r>
            <a:r>
              <a:rPr lang="en-US" dirty="0" smtClean="0"/>
              <a:t>. </a:t>
            </a:r>
            <a:r>
              <a:rPr lang="en-US" dirty="0" err="1" smtClean="0"/>
              <a:t>Vocent</a:t>
            </a:r>
            <a:r>
              <a:rPr lang="en-US" dirty="0" smtClean="0"/>
              <a:t> </a:t>
            </a:r>
            <a:r>
              <a:rPr lang="en-US" dirty="0" err="1" smtClean="0"/>
              <a:t>menandri</a:t>
            </a:r>
            <a:r>
              <a:rPr lang="en-US" dirty="0" smtClean="0"/>
              <a:t> </a:t>
            </a:r>
            <a:r>
              <a:rPr lang="en-US" dirty="0" err="1" smtClean="0"/>
              <a:t>corrumpit</a:t>
            </a:r>
            <a:r>
              <a:rPr lang="en-US" dirty="0" smtClean="0"/>
              <a:t> </a:t>
            </a:r>
            <a:r>
              <a:rPr lang="en-US" dirty="0" err="1" smtClean="0"/>
              <a:t>eu</a:t>
            </a:r>
            <a:r>
              <a:rPr lang="en-US" dirty="0" smtClean="0"/>
              <a:t> his, ad </a:t>
            </a:r>
            <a:r>
              <a:rPr lang="en-US" dirty="0" err="1" smtClean="0"/>
              <a:t>viris</a:t>
            </a:r>
            <a:r>
              <a:rPr lang="en-US" dirty="0" smtClean="0"/>
              <a:t> </a:t>
            </a:r>
            <a:r>
              <a:rPr lang="en-US" dirty="0" err="1" smtClean="0"/>
              <a:t>suscipit</a:t>
            </a:r>
            <a:r>
              <a:rPr lang="en-US" dirty="0" smtClean="0"/>
              <a:t>.</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p>
          <a:p>
            <a:pPr lvl="6"/>
            <a:r>
              <a:rPr lang="en-US" dirty="0" smtClean="0"/>
              <a:t>Sixth level</a:t>
            </a:r>
          </a:p>
          <a:p>
            <a:pPr lvl="7"/>
            <a:r>
              <a:rPr lang="en-US" dirty="0" smtClean="0"/>
              <a:t>Seventh level</a:t>
            </a:r>
          </a:p>
          <a:p>
            <a:pPr lvl="8"/>
            <a:r>
              <a:rPr lang="en-US" dirty="0" smtClean="0"/>
              <a:t>Eighth level</a:t>
            </a:r>
          </a:p>
          <a:p>
            <a:pPr lvl="0"/>
            <a:endParaRPr lang="en-US" dirty="0" smtClean="0"/>
          </a:p>
        </p:txBody>
      </p:sp>
      <p:sp>
        <p:nvSpPr>
          <p:cNvPr id="20" name="Rounded Rectangle 1"/>
          <p:cNvSpPr/>
          <p:nvPr userDrawn="1"/>
        </p:nvSpPr>
        <p:spPr>
          <a:xfrm>
            <a:off x="4750570" y="4797642"/>
            <a:ext cx="4399766" cy="357386"/>
          </a:xfrm>
          <a:custGeom>
            <a:avLst/>
            <a:gdLst>
              <a:gd name="connsiteX0" fmla="*/ 0 w 14963586"/>
              <a:gd name="connsiteY0" fmla="*/ 285916 h 1715462"/>
              <a:gd name="connsiteX1" fmla="*/ 285916 w 14963586"/>
              <a:gd name="connsiteY1" fmla="*/ 0 h 1715462"/>
              <a:gd name="connsiteX2" fmla="*/ 14677670 w 14963586"/>
              <a:gd name="connsiteY2" fmla="*/ 0 h 1715462"/>
              <a:gd name="connsiteX3" fmla="*/ 14963586 w 14963586"/>
              <a:gd name="connsiteY3" fmla="*/ 285916 h 1715462"/>
              <a:gd name="connsiteX4" fmla="*/ 14963586 w 14963586"/>
              <a:gd name="connsiteY4" fmla="*/ 1429546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14963586 w 14963586"/>
              <a:gd name="connsiteY4" fmla="*/ 1429546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7206817 w 14963586"/>
              <a:gd name="connsiteY4" fmla="*/ 1312315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14677670 w 14963586"/>
              <a:gd name="connsiteY4" fmla="*/ 1715462 h 1715462"/>
              <a:gd name="connsiteX5" fmla="*/ 285916 w 14963586"/>
              <a:gd name="connsiteY5" fmla="*/ 1715462 h 1715462"/>
              <a:gd name="connsiteX6" fmla="*/ 0 w 14963586"/>
              <a:gd name="connsiteY6" fmla="*/ 1429546 h 1715462"/>
              <a:gd name="connsiteX7" fmla="*/ 0 w 14963586"/>
              <a:gd name="connsiteY7" fmla="*/ 285916 h 1715462"/>
              <a:gd name="connsiteX0" fmla="*/ 0 w 14787939"/>
              <a:gd name="connsiteY0" fmla="*/ 285916 h 1715462"/>
              <a:gd name="connsiteX1" fmla="*/ 285916 w 14787939"/>
              <a:gd name="connsiteY1" fmla="*/ 0 h 1715462"/>
              <a:gd name="connsiteX2" fmla="*/ 6588747 w 14787939"/>
              <a:gd name="connsiteY2" fmla="*/ 0 h 1715462"/>
              <a:gd name="connsiteX3" fmla="*/ 14677670 w 14787939"/>
              <a:gd name="connsiteY3" fmla="*/ 1715462 h 1715462"/>
              <a:gd name="connsiteX4" fmla="*/ 285916 w 14787939"/>
              <a:gd name="connsiteY4" fmla="*/ 1715462 h 1715462"/>
              <a:gd name="connsiteX5" fmla="*/ 0 w 14787939"/>
              <a:gd name="connsiteY5" fmla="*/ 1429546 h 1715462"/>
              <a:gd name="connsiteX6" fmla="*/ 0 w 14787939"/>
              <a:gd name="connsiteY6" fmla="*/ 285916 h 1715462"/>
              <a:gd name="connsiteX0" fmla="*/ 0 w 14787939"/>
              <a:gd name="connsiteY0" fmla="*/ 285916 h 1715462"/>
              <a:gd name="connsiteX1" fmla="*/ 285916 w 14787939"/>
              <a:gd name="connsiteY1" fmla="*/ 0 h 1715462"/>
              <a:gd name="connsiteX2" fmla="*/ 6588747 w 14787939"/>
              <a:gd name="connsiteY2" fmla="*/ 0 h 1715462"/>
              <a:gd name="connsiteX3" fmla="*/ 14677670 w 14787939"/>
              <a:gd name="connsiteY3" fmla="*/ 1715462 h 1715462"/>
              <a:gd name="connsiteX4" fmla="*/ 0 w 14787939"/>
              <a:gd name="connsiteY4" fmla="*/ 1429546 h 1715462"/>
              <a:gd name="connsiteX5" fmla="*/ 0 w 14787939"/>
              <a:gd name="connsiteY5" fmla="*/ 285916 h 1715462"/>
              <a:gd name="connsiteX0" fmla="*/ 0 w 14801719"/>
              <a:gd name="connsiteY0" fmla="*/ 285916 h 1715706"/>
              <a:gd name="connsiteX1" fmla="*/ 285916 w 14801719"/>
              <a:gd name="connsiteY1" fmla="*/ 0 h 1715706"/>
              <a:gd name="connsiteX2" fmla="*/ 6588747 w 14801719"/>
              <a:gd name="connsiteY2" fmla="*/ 0 h 1715706"/>
              <a:gd name="connsiteX3" fmla="*/ 14677670 w 14801719"/>
              <a:gd name="connsiteY3" fmla="*/ 1715462 h 1715706"/>
              <a:gd name="connsiteX4" fmla="*/ 0 w 14801719"/>
              <a:gd name="connsiteY4" fmla="*/ 1429546 h 1715706"/>
              <a:gd name="connsiteX5" fmla="*/ 0 w 14801719"/>
              <a:gd name="connsiteY5" fmla="*/ 285916 h 1715706"/>
              <a:gd name="connsiteX0" fmla="*/ 0 w 7624135"/>
              <a:gd name="connsiteY0" fmla="*/ 285916 h 1520359"/>
              <a:gd name="connsiteX1" fmla="*/ 285916 w 7624135"/>
              <a:gd name="connsiteY1" fmla="*/ 0 h 1520359"/>
              <a:gd name="connsiteX2" fmla="*/ 6588747 w 7624135"/>
              <a:gd name="connsiteY2" fmla="*/ 0 h 1520359"/>
              <a:gd name="connsiteX3" fmla="*/ 5494593 w 7624135"/>
              <a:gd name="connsiteY3" fmla="*/ 1520077 h 1520359"/>
              <a:gd name="connsiteX4" fmla="*/ 0 w 7624135"/>
              <a:gd name="connsiteY4" fmla="*/ 1429546 h 1520359"/>
              <a:gd name="connsiteX5" fmla="*/ 0 w 7624135"/>
              <a:gd name="connsiteY5" fmla="*/ 285916 h 1520359"/>
              <a:gd name="connsiteX0" fmla="*/ 0 w 6588747"/>
              <a:gd name="connsiteY0" fmla="*/ 285916 h 1520525"/>
              <a:gd name="connsiteX1" fmla="*/ 285916 w 6588747"/>
              <a:gd name="connsiteY1" fmla="*/ 0 h 1520525"/>
              <a:gd name="connsiteX2" fmla="*/ 6588747 w 6588747"/>
              <a:gd name="connsiteY2" fmla="*/ 0 h 1520525"/>
              <a:gd name="connsiteX3" fmla="*/ 5494593 w 6588747"/>
              <a:gd name="connsiteY3" fmla="*/ 1520077 h 1520525"/>
              <a:gd name="connsiteX4" fmla="*/ 0 w 6588747"/>
              <a:gd name="connsiteY4" fmla="*/ 1429546 h 1520525"/>
              <a:gd name="connsiteX5" fmla="*/ 0 w 6588747"/>
              <a:gd name="connsiteY5" fmla="*/ 285916 h 1520525"/>
              <a:gd name="connsiteX0" fmla="*/ 0 w 6588747"/>
              <a:gd name="connsiteY0" fmla="*/ 285916 h 1520077"/>
              <a:gd name="connsiteX1" fmla="*/ 285916 w 6588747"/>
              <a:gd name="connsiteY1" fmla="*/ 0 h 1520077"/>
              <a:gd name="connsiteX2" fmla="*/ 6588747 w 6588747"/>
              <a:gd name="connsiteY2" fmla="*/ 0 h 1520077"/>
              <a:gd name="connsiteX3" fmla="*/ 5494593 w 6588747"/>
              <a:gd name="connsiteY3" fmla="*/ 1520077 h 1520077"/>
              <a:gd name="connsiteX4" fmla="*/ 0 w 6588747"/>
              <a:gd name="connsiteY4" fmla="*/ 1429546 h 1520077"/>
              <a:gd name="connsiteX5" fmla="*/ 0 w 6588747"/>
              <a:gd name="connsiteY5" fmla="*/ 285916 h 1520077"/>
              <a:gd name="connsiteX0" fmla="*/ 0 w 5494593"/>
              <a:gd name="connsiteY0" fmla="*/ 285916 h 1520077"/>
              <a:gd name="connsiteX1" fmla="*/ 285916 w 5494593"/>
              <a:gd name="connsiteY1" fmla="*/ 0 h 1520077"/>
              <a:gd name="connsiteX2" fmla="*/ 5400027 w 5494593"/>
              <a:gd name="connsiteY2" fmla="*/ 10160 h 1520077"/>
              <a:gd name="connsiteX3" fmla="*/ 5494593 w 5494593"/>
              <a:gd name="connsiteY3" fmla="*/ 1520077 h 1520077"/>
              <a:gd name="connsiteX4" fmla="*/ 0 w 5494593"/>
              <a:gd name="connsiteY4" fmla="*/ 1429546 h 1520077"/>
              <a:gd name="connsiteX5" fmla="*/ 0 w 5494593"/>
              <a:gd name="connsiteY5" fmla="*/ 285916 h 1520077"/>
              <a:gd name="connsiteX0" fmla="*/ 0 w 5423473"/>
              <a:gd name="connsiteY0" fmla="*/ 285916 h 1520077"/>
              <a:gd name="connsiteX1" fmla="*/ 285916 w 5423473"/>
              <a:gd name="connsiteY1" fmla="*/ 0 h 1520077"/>
              <a:gd name="connsiteX2" fmla="*/ 5400027 w 5423473"/>
              <a:gd name="connsiteY2" fmla="*/ 10160 h 1520077"/>
              <a:gd name="connsiteX3" fmla="*/ 5423473 w 5423473"/>
              <a:gd name="connsiteY3" fmla="*/ 1520077 h 1520077"/>
              <a:gd name="connsiteX4" fmla="*/ 0 w 5423473"/>
              <a:gd name="connsiteY4" fmla="*/ 1429546 h 1520077"/>
              <a:gd name="connsiteX5" fmla="*/ 0 w 5423473"/>
              <a:gd name="connsiteY5" fmla="*/ 285916 h 1520077"/>
              <a:gd name="connsiteX0" fmla="*/ 0 w 5423473"/>
              <a:gd name="connsiteY0" fmla="*/ 285916 h 1429546"/>
              <a:gd name="connsiteX1" fmla="*/ 285916 w 5423473"/>
              <a:gd name="connsiteY1" fmla="*/ 0 h 1429546"/>
              <a:gd name="connsiteX2" fmla="*/ 5400027 w 5423473"/>
              <a:gd name="connsiteY2" fmla="*/ 10160 h 1429546"/>
              <a:gd name="connsiteX3" fmla="*/ 5423473 w 5423473"/>
              <a:gd name="connsiteY3" fmla="*/ 778397 h 1429546"/>
              <a:gd name="connsiteX4" fmla="*/ 0 w 5423473"/>
              <a:gd name="connsiteY4" fmla="*/ 1429546 h 1429546"/>
              <a:gd name="connsiteX5" fmla="*/ 0 w 5423473"/>
              <a:gd name="connsiteY5" fmla="*/ 285916 h 1429546"/>
              <a:gd name="connsiteX0" fmla="*/ 0 w 5423473"/>
              <a:gd name="connsiteY0" fmla="*/ 285916 h 778397"/>
              <a:gd name="connsiteX1" fmla="*/ 285916 w 5423473"/>
              <a:gd name="connsiteY1" fmla="*/ 0 h 778397"/>
              <a:gd name="connsiteX2" fmla="*/ 5400027 w 5423473"/>
              <a:gd name="connsiteY2" fmla="*/ 10160 h 778397"/>
              <a:gd name="connsiteX3" fmla="*/ 5423473 w 5423473"/>
              <a:gd name="connsiteY3" fmla="*/ 778397 h 778397"/>
              <a:gd name="connsiteX4" fmla="*/ 10160 w 5423473"/>
              <a:gd name="connsiteY4" fmla="*/ 616746 h 778397"/>
              <a:gd name="connsiteX5" fmla="*/ 0 w 5423473"/>
              <a:gd name="connsiteY5" fmla="*/ 285916 h 778397"/>
              <a:gd name="connsiteX0" fmla="*/ 0 w 5413313"/>
              <a:gd name="connsiteY0" fmla="*/ 285916 h 616746"/>
              <a:gd name="connsiteX1" fmla="*/ 285916 w 5413313"/>
              <a:gd name="connsiteY1" fmla="*/ 0 h 616746"/>
              <a:gd name="connsiteX2" fmla="*/ 5400027 w 5413313"/>
              <a:gd name="connsiteY2" fmla="*/ 10160 h 616746"/>
              <a:gd name="connsiteX3" fmla="*/ 5413313 w 5413313"/>
              <a:gd name="connsiteY3" fmla="*/ 605677 h 616746"/>
              <a:gd name="connsiteX4" fmla="*/ 10160 w 5413313"/>
              <a:gd name="connsiteY4" fmla="*/ 616746 h 616746"/>
              <a:gd name="connsiteX5" fmla="*/ 0 w 5413313"/>
              <a:gd name="connsiteY5" fmla="*/ 285916 h 616746"/>
              <a:gd name="connsiteX0" fmla="*/ 0 w 5413313"/>
              <a:gd name="connsiteY0" fmla="*/ 285916 h 616746"/>
              <a:gd name="connsiteX1" fmla="*/ 285916 w 5413313"/>
              <a:gd name="connsiteY1" fmla="*/ 0 h 616746"/>
              <a:gd name="connsiteX2" fmla="*/ 5400027 w 5413313"/>
              <a:gd name="connsiteY2" fmla="*/ 10160 h 616746"/>
              <a:gd name="connsiteX3" fmla="*/ 5413313 w 5413313"/>
              <a:gd name="connsiteY3" fmla="*/ 605677 h 616746"/>
              <a:gd name="connsiteX4" fmla="*/ 10160 w 5413313"/>
              <a:gd name="connsiteY4" fmla="*/ 616746 h 616746"/>
              <a:gd name="connsiteX5" fmla="*/ 0 w 5413313"/>
              <a:gd name="connsiteY5" fmla="*/ 285916 h 616746"/>
              <a:gd name="connsiteX0" fmla="*/ 0 w 5400027"/>
              <a:gd name="connsiteY0" fmla="*/ 285916 h 616746"/>
              <a:gd name="connsiteX1" fmla="*/ 285916 w 5400027"/>
              <a:gd name="connsiteY1" fmla="*/ 0 h 616746"/>
              <a:gd name="connsiteX2" fmla="*/ 5400027 w 5400027"/>
              <a:gd name="connsiteY2" fmla="*/ 10160 h 616746"/>
              <a:gd name="connsiteX3" fmla="*/ 5388733 w 5400027"/>
              <a:gd name="connsiteY3" fmla="*/ 605677 h 616746"/>
              <a:gd name="connsiteX4" fmla="*/ 10160 w 5400027"/>
              <a:gd name="connsiteY4" fmla="*/ 616746 h 616746"/>
              <a:gd name="connsiteX5" fmla="*/ 0 w 5400027"/>
              <a:gd name="connsiteY5" fmla="*/ 285916 h 616746"/>
              <a:gd name="connsiteX0" fmla="*/ 0 w 5388733"/>
              <a:gd name="connsiteY0" fmla="*/ 292143 h 622973"/>
              <a:gd name="connsiteX1" fmla="*/ 285916 w 5388733"/>
              <a:gd name="connsiteY1" fmla="*/ 6227 h 622973"/>
              <a:gd name="connsiteX2" fmla="*/ 5383640 w 5388733"/>
              <a:gd name="connsiteY2" fmla="*/ 0 h 622973"/>
              <a:gd name="connsiteX3" fmla="*/ 5388733 w 5388733"/>
              <a:gd name="connsiteY3" fmla="*/ 611904 h 622973"/>
              <a:gd name="connsiteX4" fmla="*/ 10160 w 5388733"/>
              <a:gd name="connsiteY4" fmla="*/ 622973 h 622973"/>
              <a:gd name="connsiteX5" fmla="*/ 0 w 5388733"/>
              <a:gd name="connsiteY5" fmla="*/ 292143 h 622973"/>
              <a:gd name="connsiteX0" fmla="*/ 0 w 5388733"/>
              <a:gd name="connsiteY0" fmla="*/ 292143 h 622973"/>
              <a:gd name="connsiteX1" fmla="*/ 285916 w 5388733"/>
              <a:gd name="connsiteY1" fmla="*/ 6227 h 622973"/>
              <a:gd name="connsiteX2" fmla="*/ 5383640 w 5388733"/>
              <a:gd name="connsiteY2" fmla="*/ 0 h 622973"/>
              <a:gd name="connsiteX3" fmla="*/ 5388733 w 5388733"/>
              <a:gd name="connsiteY3" fmla="*/ 611904 h 622973"/>
              <a:gd name="connsiteX4" fmla="*/ 10160 w 5388733"/>
              <a:gd name="connsiteY4" fmla="*/ 622973 h 622973"/>
              <a:gd name="connsiteX5" fmla="*/ 0 w 5388733"/>
              <a:gd name="connsiteY5" fmla="*/ 292143 h 622973"/>
              <a:gd name="connsiteX0" fmla="*/ 932 w 5389665"/>
              <a:gd name="connsiteY0" fmla="*/ 292143 h 622973"/>
              <a:gd name="connsiteX1" fmla="*/ 286848 w 5389665"/>
              <a:gd name="connsiteY1" fmla="*/ 6227 h 622973"/>
              <a:gd name="connsiteX2" fmla="*/ 5384572 w 5389665"/>
              <a:gd name="connsiteY2" fmla="*/ 0 h 622973"/>
              <a:gd name="connsiteX3" fmla="*/ 5389665 w 5389665"/>
              <a:gd name="connsiteY3" fmla="*/ 611904 h 622973"/>
              <a:gd name="connsiteX4" fmla="*/ 0 w 5389665"/>
              <a:gd name="connsiteY4" fmla="*/ 622973 h 622973"/>
              <a:gd name="connsiteX5" fmla="*/ 932 w 5389665"/>
              <a:gd name="connsiteY5" fmla="*/ 292143 h 622973"/>
              <a:gd name="connsiteX0" fmla="*/ 932 w 5389665"/>
              <a:gd name="connsiteY0" fmla="*/ 292143 h 611904"/>
              <a:gd name="connsiteX1" fmla="*/ 286848 w 5389665"/>
              <a:gd name="connsiteY1" fmla="*/ 6227 h 611904"/>
              <a:gd name="connsiteX2" fmla="*/ 5384572 w 5389665"/>
              <a:gd name="connsiteY2" fmla="*/ 0 h 611904"/>
              <a:gd name="connsiteX3" fmla="*/ 5389665 w 5389665"/>
              <a:gd name="connsiteY3" fmla="*/ 611904 h 611904"/>
              <a:gd name="connsiteX4" fmla="*/ 0 w 5389665"/>
              <a:gd name="connsiteY4" fmla="*/ 611881 h 611904"/>
              <a:gd name="connsiteX5" fmla="*/ 932 w 5389665"/>
              <a:gd name="connsiteY5" fmla="*/ 292143 h 611904"/>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545355 h 611881"/>
              <a:gd name="connsiteX4" fmla="*/ 0 w 5389665"/>
              <a:gd name="connsiteY4" fmla="*/ 611881 h 611881"/>
              <a:gd name="connsiteX5" fmla="*/ 932 w 5389665"/>
              <a:gd name="connsiteY5" fmla="*/ 292143 h 611881"/>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489897 h 611881"/>
              <a:gd name="connsiteX4" fmla="*/ 0 w 5389665"/>
              <a:gd name="connsiteY4" fmla="*/ 611881 h 611881"/>
              <a:gd name="connsiteX5" fmla="*/ 932 w 5389665"/>
              <a:gd name="connsiteY5" fmla="*/ 292143 h 611881"/>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534263 h 611881"/>
              <a:gd name="connsiteX4" fmla="*/ 0 w 5389665"/>
              <a:gd name="connsiteY4" fmla="*/ 611881 h 611881"/>
              <a:gd name="connsiteX5" fmla="*/ 932 w 5389665"/>
              <a:gd name="connsiteY5" fmla="*/ 292143 h 611881"/>
              <a:gd name="connsiteX0" fmla="*/ 932 w 5389665"/>
              <a:gd name="connsiteY0" fmla="*/ 292143 h 539787"/>
              <a:gd name="connsiteX1" fmla="*/ 286848 w 5389665"/>
              <a:gd name="connsiteY1" fmla="*/ 6227 h 539787"/>
              <a:gd name="connsiteX2" fmla="*/ 5384572 w 5389665"/>
              <a:gd name="connsiteY2" fmla="*/ 0 h 539787"/>
              <a:gd name="connsiteX3" fmla="*/ 5389665 w 5389665"/>
              <a:gd name="connsiteY3" fmla="*/ 534263 h 539787"/>
              <a:gd name="connsiteX4" fmla="*/ 0 w 5389665"/>
              <a:gd name="connsiteY4" fmla="*/ 539787 h 539787"/>
              <a:gd name="connsiteX5" fmla="*/ 932 w 5389665"/>
              <a:gd name="connsiteY5" fmla="*/ 292143 h 539787"/>
              <a:gd name="connsiteX0" fmla="*/ 932 w 5389665"/>
              <a:gd name="connsiteY0" fmla="*/ 292143 h 534263"/>
              <a:gd name="connsiteX1" fmla="*/ 286848 w 5389665"/>
              <a:gd name="connsiteY1" fmla="*/ 6227 h 534263"/>
              <a:gd name="connsiteX2" fmla="*/ 5384572 w 5389665"/>
              <a:gd name="connsiteY2" fmla="*/ 0 h 534263"/>
              <a:gd name="connsiteX3" fmla="*/ 5389665 w 5389665"/>
              <a:gd name="connsiteY3" fmla="*/ 534263 h 534263"/>
              <a:gd name="connsiteX4" fmla="*/ 0 w 5389665"/>
              <a:gd name="connsiteY4" fmla="*/ 534241 h 534263"/>
              <a:gd name="connsiteX5" fmla="*/ 932 w 5389665"/>
              <a:gd name="connsiteY5" fmla="*/ 292143 h 534263"/>
              <a:gd name="connsiteX0" fmla="*/ 932 w 5389665"/>
              <a:gd name="connsiteY0" fmla="*/ 292143 h 611233"/>
              <a:gd name="connsiteX1" fmla="*/ 286848 w 5389665"/>
              <a:gd name="connsiteY1" fmla="*/ 6227 h 611233"/>
              <a:gd name="connsiteX2" fmla="*/ 5384572 w 5389665"/>
              <a:gd name="connsiteY2" fmla="*/ 0 h 611233"/>
              <a:gd name="connsiteX3" fmla="*/ 5389665 w 5389665"/>
              <a:gd name="connsiteY3" fmla="*/ 611233 h 611233"/>
              <a:gd name="connsiteX4" fmla="*/ 0 w 5389665"/>
              <a:gd name="connsiteY4" fmla="*/ 534241 h 611233"/>
              <a:gd name="connsiteX5" fmla="*/ 932 w 5389665"/>
              <a:gd name="connsiteY5" fmla="*/ 292143 h 611233"/>
              <a:gd name="connsiteX0" fmla="*/ 932 w 5389665"/>
              <a:gd name="connsiteY0" fmla="*/ 292143 h 611233"/>
              <a:gd name="connsiteX1" fmla="*/ 286848 w 5389665"/>
              <a:gd name="connsiteY1" fmla="*/ 6227 h 611233"/>
              <a:gd name="connsiteX2" fmla="*/ 5384572 w 5389665"/>
              <a:gd name="connsiteY2" fmla="*/ 0 h 611233"/>
              <a:gd name="connsiteX3" fmla="*/ 5389665 w 5389665"/>
              <a:gd name="connsiteY3" fmla="*/ 611233 h 611233"/>
              <a:gd name="connsiteX4" fmla="*/ 0 w 5389665"/>
              <a:gd name="connsiteY4" fmla="*/ 603514 h 611233"/>
              <a:gd name="connsiteX5" fmla="*/ 932 w 5389665"/>
              <a:gd name="connsiteY5" fmla="*/ 292143 h 611233"/>
              <a:gd name="connsiteX0" fmla="*/ 932 w 5389665"/>
              <a:gd name="connsiteY0" fmla="*/ 292143 h 611233"/>
              <a:gd name="connsiteX1" fmla="*/ 286848 w 5389665"/>
              <a:gd name="connsiteY1" fmla="*/ 6227 h 611233"/>
              <a:gd name="connsiteX2" fmla="*/ 4399360 w 5389665"/>
              <a:gd name="connsiteY2" fmla="*/ 0 h 611233"/>
              <a:gd name="connsiteX3" fmla="*/ 5389665 w 5389665"/>
              <a:gd name="connsiteY3" fmla="*/ 611233 h 611233"/>
              <a:gd name="connsiteX4" fmla="*/ 0 w 5389665"/>
              <a:gd name="connsiteY4" fmla="*/ 603514 h 611233"/>
              <a:gd name="connsiteX5" fmla="*/ 932 w 5389665"/>
              <a:gd name="connsiteY5" fmla="*/ 292143 h 611233"/>
              <a:gd name="connsiteX0" fmla="*/ 932 w 4419847"/>
              <a:gd name="connsiteY0" fmla="*/ 292143 h 603536"/>
              <a:gd name="connsiteX1" fmla="*/ 286848 w 4419847"/>
              <a:gd name="connsiteY1" fmla="*/ 6227 h 603536"/>
              <a:gd name="connsiteX2" fmla="*/ 4399360 w 4419847"/>
              <a:gd name="connsiteY2" fmla="*/ 0 h 603536"/>
              <a:gd name="connsiteX3" fmla="*/ 4419847 w 4419847"/>
              <a:gd name="connsiteY3" fmla="*/ 603536 h 603536"/>
              <a:gd name="connsiteX4" fmla="*/ 0 w 4419847"/>
              <a:gd name="connsiteY4" fmla="*/ 603514 h 603536"/>
              <a:gd name="connsiteX5" fmla="*/ 932 w 4419847"/>
              <a:gd name="connsiteY5" fmla="*/ 292143 h 603536"/>
              <a:gd name="connsiteX0" fmla="*/ 932 w 4401704"/>
              <a:gd name="connsiteY0" fmla="*/ 292143 h 603536"/>
              <a:gd name="connsiteX1" fmla="*/ 286848 w 4401704"/>
              <a:gd name="connsiteY1" fmla="*/ 6227 h 603536"/>
              <a:gd name="connsiteX2" fmla="*/ 4399360 w 4401704"/>
              <a:gd name="connsiteY2" fmla="*/ 0 h 603536"/>
              <a:gd name="connsiteX3" fmla="*/ 4401704 w 4401704"/>
              <a:gd name="connsiteY3" fmla="*/ 603536 h 603536"/>
              <a:gd name="connsiteX4" fmla="*/ 0 w 4401704"/>
              <a:gd name="connsiteY4" fmla="*/ 603514 h 603536"/>
              <a:gd name="connsiteX5" fmla="*/ 932 w 4401704"/>
              <a:gd name="connsiteY5" fmla="*/ 292143 h 603536"/>
              <a:gd name="connsiteX0" fmla="*/ 932 w 4399595"/>
              <a:gd name="connsiteY0" fmla="*/ 292143 h 603514"/>
              <a:gd name="connsiteX1" fmla="*/ 286848 w 4399595"/>
              <a:gd name="connsiteY1" fmla="*/ 6227 h 603514"/>
              <a:gd name="connsiteX2" fmla="*/ 4399360 w 4399595"/>
              <a:gd name="connsiteY2" fmla="*/ 0 h 603514"/>
              <a:gd name="connsiteX3" fmla="*/ 4394649 w 4399595"/>
              <a:gd name="connsiteY3" fmla="*/ 413036 h 603514"/>
              <a:gd name="connsiteX4" fmla="*/ 0 w 4399595"/>
              <a:gd name="connsiteY4" fmla="*/ 603514 h 603514"/>
              <a:gd name="connsiteX5" fmla="*/ 932 w 4399595"/>
              <a:gd name="connsiteY5" fmla="*/ 292143 h 603514"/>
              <a:gd name="connsiteX0" fmla="*/ 932 w 4399595"/>
              <a:gd name="connsiteY0" fmla="*/ 292143 h 603514"/>
              <a:gd name="connsiteX1" fmla="*/ 286848 w 4399595"/>
              <a:gd name="connsiteY1" fmla="*/ 6227 h 603514"/>
              <a:gd name="connsiteX2" fmla="*/ 4399360 w 4399595"/>
              <a:gd name="connsiteY2" fmla="*/ 0 h 603514"/>
              <a:gd name="connsiteX3" fmla="*/ 4394649 w 4399595"/>
              <a:gd name="connsiteY3" fmla="*/ 469481 h 603514"/>
              <a:gd name="connsiteX4" fmla="*/ 0 w 4399595"/>
              <a:gd name="connsiteY4" fmla="*/ 603514 h 603514"/>
              <a:gd name="connsiteX5" fmla="*/ 932 w 4399595"/>
              <a:gd name="connsiteY5" fmla="*/ 292143 h 603514"/>
              <a:gd name="connsiteX0" fmla="*/ 7988 w 4406651"/>
              <a:gd name="connsiteY0" fmla="*/ 292143 h 476514"/>
              <a:gd name="connsiteX1" fmla="*/ 293904 w 4406651"/>
              <a:gd name="connsiteY1" fmla="*/ 6227 h 476514"/>
              <a:gd name="connsiteX2" fmla="*/ 4406416 w 4406651"/>
              <a:gd name="connsiteY2" fmla="*/ 0 h 476514"/>
              <a:gd name="connsiteX3" fmla="*/ 4401705 w 4406651"/>
              <a:gd name="connsiteY3" fmla="*/ 469481 h 476514"/>
              <a:gd name="connsiteX4" fmla="*/ 0 w 4406651"/>
              <a:gd name="connsiteY4" fmla="*/ 476514 h 476514"/>
              <a:gd name="connsiteX5" fmla="*/ 7988 w 4406651"/>
              <a:gd name="connsiteY5" fmla="*/ 292143 h 476514"/>
              <a:gd name="connsiteX0" fmla="*/ 11 w 4398674"/>
              <a:gd name="connsiteY0" fmla="*/ 292143 h 476514"/>
              <a:gd name="connsiteX1" fmla="*/ 285927 w 4398674"/>
              <a:gd name="connsiteY1" fmla="*/ 6227 h 476514"/>
              <a:gd name="connsiteX2" fmla="*/ 4398439 w 4398674"/>
              <a:gd name="connsiteY2" fmla="*/ 0 h 476514"/>
              <a:gd name="connsiteX3" fmla="*/ 4393728 w 4398674"/>
              <a:gd name="connsiteY3" fmla="*/ 469481 h 476514"/>
              <a:gd name="connsiteX4" fmla="*/ 6134 w 4398674"/>
              <a:gd name="connsiteY4" fmla="*/ 476514 h 476514"/>
              <a:gd name="connsiteX5" fmla="*/ 11 w 4398674"/>
              <a:gd name="connsiteY5" fmla="*/ 292143 h 476514"/>
              <a:gd name="connsiteX0" fmla="*/ 20 w 4398683"/>
              <a:gd name="connsiteY0" fmla="*/ 292143 h 476514"/>
              <a:gd name="connsiteX1" fmla="*/ 285936 w 4398683"/>
              <a:gd name="connsiteY1" fmla="*/ 6227 h 476514"/>
              <a:gd name="connsiteX2" fmla="*/ 4398448 w 4398683"/>
              <a:gd name="connsiteY2" fmla="*/ 0 h 476514"/>
              <a:gd name="connsiteX3" fmla="*/ 4393737 w 4398683"/>
              <a:gd name="connsiteY3" fmla="*/ 469481 h 476514"/>
              <a:gd name="connsiteX4" fmla="*/ 6143 w 4398683"/>
              <a:gd name="connsiteY4" fmla="*/ 476514 h 476514"/>
              <a:gd name="connsiteX5" fmla="*/ 20 w 4398683"/>
              <a:gd name="connsiteY5" fmla="*/ 292143 h 476514"/>
              <a:gd name="connsiteX0" fmla="*/ 1103 w 4399766"/>
              <a:gd name="connsiteY0" fmla="*/ 292143 h 476514"/>
              <a:gd name="connsiteX1" fmla="*/ 287019 w 4399766"/>
              <a:gd name="connsiteY1" fmla="*/ 6227 h 476514"/>
              <a:gd name="connsiteX2" fmla="*/ 4399531 w 4399766"/>
              <a:gd name="connsiteY2" fmla="*/ 0 h 476514"/>
              <a:gd name="connsiteX3" fmla="*/ 4394820 w 4399766"/>
              <a:gd name="connsiteY3" fmla="*/ 469481 h 476514"/>
              <a:gd name="connsiteX4" fmla="*/ 1581 w 4399766"/>
              <a:gd name="connsiteY4" fmla="*/ 476514 h 476514"/>
              <a:gd name="connsiteX5" fmla="*/ 1103 w 4399766"/>
              <a:gd name="connsiteY5" fmla="*/ 292143 h 47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9766" h="476514">
                <a:moveTo>
                  <a:pt x="1103" y="292143"/>
                </a:moveTo>
                <a:cubicBezTo>
                  <a:pt x="1103" y="134236"/>
                  <a:pt x="129112" y="6227"/>
                  <a:pt x="287019" y="6227"/>
                </a:cubicBezTo>
                <a:lnTo>
                  <a:pt x="4399531" y="0"/>
                </a:lnTo>
                <a:cubicBezTo>
                  <a:pt x="4401229" y="203968"/>
                  <a:pt x="4393122" y="265513"/>
                  <a:pt x="4394820" y="469481"/>
                </a:cubicBezTo>
                <a:lnTo>
                  <a:pt x="1581" y="476514"/>
                </a:lnTo>
                <a:cubicBezTo>
                  <a:pt x="-1481" y="384328"/>
                  <a:pt x="792" y="402420"/>
                  <a:pt x="1103" y="292143"/>
                </a:cubicBezTo>
                <a:close/>
              </a:path>
            </a:pathLst>
          </a:cu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userDrawn="1"/>
        </p:nvSpPr>
        <p:spPr>
          <a:xfrm>
            <a:off x="8523400" y="4886895"/>
            <a:ext cx="322855" cy="215444"/>
          </a:xfrm>
          <a:prstGeom prst="rect">
            <a:avLst/>
          </a:prstGeom>
          <a:noFill/>
        </p:spPr>
        <p:txBody>
          <a:bodyPr wrap="square" rtlCol="0" anchor="t">
            <a:spAutoFit/>
          </a:bodyPr>
          <a:lstStyle/>
          <a:p>
            <a:fld id="{BBF15AE3-289C-014D-AAA6-6108CB8A5483}" type="slidenum">
              <a:rPr lang="en-US" sz="800" baseline="30000" smtClean="0">
                <a:solidFill>
                  <a:schemeClr val="tx1">
                    <a:lumMod val="50000"/>
                    <a:lumOff val="50000"/>
                  </a:schemeClr>
                </a:solidFill>
                <a:latin typeface="Arial" charset="0"/>
                <a:ea typeface="ＭＳ Ｐゴシック" charset="0"/>
                <a:cs typeface="ＭＳ Ｐゴシック" charset="0"/>
              </a:rPr>
              <a:pPr/>
              <a:t>‹#›</a:t>
            </a:fld>
            <a:r>
              <a:rPr lang="en-US" sz="1200" baseline="30000" dirty="0" smtClean="0">
                <a:solidFill>
                  <a:schemeClr val="tx1">
                    <a:lumMod val="50000"/>
                    <a:lumOff val="50000"/>
                  </a:schemeClr>
                </a:solidFill>
                <a:latin typeface="Arial" charset="0"/>
                <a:ea typeface="ＭＳ Ｐゴシック" charset="0"/>
                <a:cs typeface="ＭＳ Ｐゴシック" charset="0"/>
              </a:rPr>
              <a:t> </a:t>
            </a:r>
            <a:endParaRPr lang="en-US" sz="1200" dirty="0"/>
          </a:p>
        </p:txBody>
      </p:sp>
      <p:pic>
        <p:nvPicPr>
          <p:cNvPr id="22" name="Picture 21" descr="TP-LINK_Logo-final_gray30-02.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28217" y="4762204"/>
            <a:ext cx="782320" cy="363220"/>
          </a:xfrm>
          <a:prstGeom prst="rect">
            <a:avLst/>
          </a:prstGeom>
        </p:spPr>
      </p:pic>
      <p:sp>
        <p:nvSpPr>
          <p:cNvPr id="23" name="TextBox 22"/>
          <p:cNvSpPr txBox="1"/>
          <p:nvPr userDrawn="1"/>
        </p:nvSpPr>
        <p:spPr>
          <a:xfrm>
            <a:off x="4906451" y="4914016"/>
            <a:ext cx="2704069" cy="338554"/>
          </a:xfrm>
          <a:prstGeom prst="rect">
            <a:avLst/>
          </a:prstGeom>
          <a:noFill/>
        </p:spPr>
        <p:txBody>
          <a:bodyPr wrap="square" rtlCol="0" anchor="t">
            <a:spAutoFit/>
          </a:bodyPr>
          <a:lstStyle/>
          <a:p>
            <a:pPr algn="l">
              <a:defRPr/>
            </a:pPr>
            <a:r>
              <a:rPr lang="en-US" sz="800" baseline="30000" dirty="0" smtClean="0">
                <a:solidFill>
                  <a:schemeClr val="tx1">
                    <a:lumMod val="50000"/>
                    <a:lumOff val="50000"/>
                  </a:schemeClr>
                </a:solidFill>
                <a:latin typeface="Arial" charset="0"/>
                <a:ea typeface="ＭＳ Ｐゴシック" charset="0"/>
                <a:cs typeface="ＭＳ Ｐゴシック" charset="0"/>
              </a:rPr>
              <a:t>© 2016 TP-Link, Inc. Confidential information. Not for distribution or reproduction.</a:t>
            </a:r>
            <a:endParaRPr lang="en-US" sz="800" dirty="0" smtClean="0">
              <a:solidFill>
                <a:schemeClr val="tx1">
                  <a:lumMod val="50000"/>
                  <a:lumOff val="50000"/>
                </a:schemeClr>
              </a:solidFill>
              <a:latin typeface="Arial"/>
              <a:cs typeface="Arial"/>
            </a:endParaRPr>
          </a:p>
          <a:p>
            <a:endParaRPr lang="en-US" sz="800" dirty="0"/>
          </a:p>
        </p:txBody>
      </p:sp>
    </p:spTree>
    <p:extLst>
      <p:ext uri="{BB962C8B-B14F-4D97-AF65-F5344CB8AC3E}">
        <p14:creationId xmlns:p14="http://schemas.microsoft.com/office/powerpoint/2010/main" val="3739889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 Teal">
    <p:bg>
      <p:bgPr>
        <a:solidFill>
          <a:srgbClr val="4ACBD6"/>
        </a:solidFill>
        <a:effectLst/>
      </p:bgPr>
    </p:bg>
    <p:spTree>
      <p:nvGrpSpPr>
        <p:cNvPr id="1" name=""/>
        <p:cNvGrpSpPr/>
        <p:nvPr/>
      </p:nvGrpSpPr>
      <p:grpSpPr>
        <a:xfrm>
          <a:off x="0" y="0"/>
          <a:ext cx="0" cy="0"/>
          <a:chOff x="0" y="0"/>
          <a:chExt cx="0" cy="0"/>
        </a:xfrm>
      </p:grpSpPr>
      <p:pic>
        <p:nvPicPr>
          <p:cNvPr id="3" name="Picture 2" descr="patternLg-white-06.png"/>
          <p:cNvPicPr>
            <a:picLocks noChangeAspect="1"/>
          </p:cNvPicPr>
          <p:nvPr userDrawn="1"/>
        </p:nvPicPr>
        <p:blipFill rotWithShape="1">
          <a:blip r:embed="rId2" cstate="print">
            <a:alphaModFix amt="15000"/>
            <a:extLst>
              <a:ext uri="{28A0092B-C50C-407E-A947-70E740481C1C}">
                <a14:useLocalDpi xmlns:a14="http://schemas.microsoft.com/office/drawing/2010/main"/>
              </a:ext>
            </a:extLst>
          </a:blip>
          <a:srcRect l="22415" b="24579"/>
          <a:stretch/>
        </p:blipFill>
        <p:spPr>
          <a:xfrm>
            <a:off x="0" y="-125847"/>
            <a:ext cx="9269106" cy="5341918"/>
          </a:xfrm>
          <a:prstGeom prst="rect">
            <a:avLst/>
          </a:prstGeom>
        </p:spPr>
      </p:pic>
      <p:sp>
        <p:nvSpPr>
          <p:cNvPr id="8" name="Text Placeholder 8"/>
          <p:cNvSpPr>
            <a:spLocks noGrp="1"/>
          </p:cNvSpPr>
          <p:nvPr>
            <p:ph type="body" sz="quarter" idx="10" hasCustomPrompt="1"/>
          </p:nvPr>
        </p:nvSpPr>
        <p:spPr>
          <a:xfrm>
            <a:off x="580068" y="2251730"/>
            <a:ext cx="5326518" cy="741839"/>
          </a:xfrm>
          <a:prstGeom prst="rect">
            <a:avLst/>
          </a:prstGeom>
        </p:spPr>
        <p:txBody>
          <a:bodyPr vert="horz" anchor="t"/>
          <a:lstStyle>
            <a:lvl1pPr marL="0" indent="0" algn="l">
              <a:lnSpc>
                <a:spcPct val="80000"/>
              </a:lnSpc>
              <a:buNone/>
              <a:defRPr sz="2000" b="1" i="0">
                <a:solidFill>
                  <a:schemeClr val="bg1"/>
                </a:solidFill>
                <a:latin typeface="Arial"/>
                <a:cs typeface="Arial"/>
              </a:defRPr>
            </a:lvl1pPr>
          </a:lstStyle>
          <a:p>
            <a:pPr lvl="0"/>
            <a:r>
              <a:rPr lang="en-US" dirty="0" smtClean="0"/>
              <a:t>Divider</a:t>
            </a:r>
          </a:p>
        </p:txBody>
      </p:sp>
      <p:pic>
        <p:nvPicPr>
          <p:cNvPr id="7" name="Picture 6" descr="int_TP-Link Brand Guidelines_05202016-02.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rot="10800000">
            <a:off x="684213" y="4313401"/>
            <a:ext cx="400455" cy="387188"/>
          </a:xfrm>
          <a:prstGeom prst="rect">
            <a:avLst/>
          </a:prstGeom>
        </p:spPr>
      </p:pic>
      <p:pic>
        <p:nvPicPr>
          <p:cNvPr id="10" name="Picture 9" descr="int_TP-Link Brand Guidelines_05202016-02.png"/>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7361639" y="479425"/>
            <a:ext cx="666608" cy="644525"/>
          </a:xfrm>
          <a:prstGeom prst="rect">
            <a:avLst/>
          </a:prstGeom>
        </p:spPr>
      </p:pic>
    </p:spTree>
    <p:extLst>
      <p:ext uri="{BB962C8B-B14F-4D97-AF65-F5344CB8AC3E}">
        <p14:creationId xmlns:p14="http://schemas.microsoft.com/office/powerpoint/2010/main" val="4065299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 B2B">
    <p:bg>
      <p:bgPr>
        <a:solidFill>
          <a:srgbClr val="28353A"/>
        </a:solidFill>
        <a:effectLst/>
      </p:bgPr>
    </p:bg>
    <p:spTree>
      <p:nvGrpSpPr>
        <p:cNvPr id="1" name=""/>
        <p:cNvGrpSpPr/>
        <p:nvPr/>
      </p:nvGrpSpPr>
      <p:grpSpPr>
        <a:xfrm>
          <a:off x="0" y="0"/>
          <a:ext cx="0" cy="0"/>
          <a:chOff x="0" y="0"/>
          <a:chExt cx="0" cy="0"/>
        </a:xfrm>
      </p:grpSpPr>
      <p:pic>
        <p:nvPicPr>
          <p:cNvPr id="6" name="Picture 5" descr="patternLg-white-06.png"/>
          <p:cNvPicPr>
            <a:picLocks noChangeAspect="1"/>
          </p:cNvPicPr>
          <p:nvPr userDrawn="1"/>
        </p:nvPicPr>
        <p:blipFill rotWithShape="1">
          <a:blip r:embed="rId2" cstate="print">
            <a:alphaModFix amt="5000"/>
            <a:extLst>
              <a:ext uri="{28A0092B-C50C-407E-A947-70E740481C1C}">
                <a14:useLocalDpi xmlns:a14="http://schemas.microsoft.com/office/drawing/2010/main"/>
              </a:ext>
            </a:extLst>
          </a:blip>
          <a:srcRect l="22415" b="1739"/>
          <a:stretch/>
        </p:blipFill>
        <p:spPr>
          <a:xfrm>
            <a:off x="1" y="-75047"/>
            <a:ext cx="9269106" cy="6959620"/>
          </a:xfrm>
          <a:prstGeom prst="rect">
            <a:avLst/>
          </a:prstGeom>
        </p:spPr>
      </p:pic>
      <p:sp>
        <p:nvSpPr>
          <p:cNvPr id="9" name="Text Placeholder 8"/>
          <p:cNvSpPr>
            <a:spLocks noGrp="1"/>
          </p:cNvSpPr>
          <p:nvPr>
            <p:ph type="body" sz="quarter" idx="10" hasCustomPrompt="1"/>
          </p:nvPr>
        </p:nvSpPr>
        <p:spPr>
          <a:xfrm>
            <a:off x="580068" y="2251730"/>
            <a:ext cx="5326518" cy="741839"/>
          </a:xfrm>
          <a:prstGeom prst="rect">
            <a:avLst/>
          </a:prstGeom>
        </p:spPr>
        <p:txBody>
          <a:bodyPr vert="horz" anchor="t"/>
          <a:lstStyle>
            <a:lvl1pPr marL="0" indent="0" algn="l">
              <a:lnSpc>
                <a:spcPct val="80000"/>
              </a:lnSpc>
              <a:buNone/>
              <a:defRPr sz="2000" b="1" i="0">
                <a:solidFill>
                  <a:srgbClr val="4ACBD6"/>
                </a:solidFill>
                <a:latin typeface="Arial"/>
                <a:cs typeface="Arial"/>
              </a:defRPr>
            </a:lvl1pPr>
          </a:lstStyle>
          <a:p>
            <a:pPr lvl="0"/>
            <a:r>
              <a:rPr lang="en-US" dirty="0" smtClean="0"/>
              <a:t>Divider</a:t>
            </a:r>
          </a:p>
        </p:txBody>
      </p:sp>
      <p:pic>
        <p:nvPicPr>
          <p:cNvPr id="11" name="Picture 10" descr="int_TP-Link Brand Guidelines_05202016-02.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rot="10800000">
            <a:off x="684213" y="4313401"/>
            <a:ext cx="400455" cy="387188"/>
          </a:xfrm>
          <a:prstGeom prst="rect">
            <a:avLst/>
          </a:prstGeom>
        </p:spPr>
      </p:pic>
      <p:pic>
        <p:nvPicPr>
          <p:cNvPr id="12" name="Picture 11" descr="int_TP-Link Brand Guidelines_05202016-02.png"/>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7361639" y="479425"/>
            <a:ext cx="666608" cy="644525"/>
          </a:xfrm>
          <a:prstGeom prst="rect">
            <a:avLst/>
          </a:prstGeom>
        </p:spPr>
      </p:pic>
    </p:spTree>
    <p:extLst>
      <p:ext uri="{BB962C8B-B14F-4D97-AF65-F5344CB8AC3E}">
        <p14:creationId xmlns:p14="http://schemas.microsoft.com/office/powerpoint/2010/main" val="461833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 Teal">
    <p:bg>
      <p:bgPr>
        <a:solidFill>
          <a:srgbClr val="4ACBD6"/>
        </a:solidFill>
        <a:effectLst/>
      </p:bgPr>
    </p:bg>
    <p:spTree>
      <p:nvGrpSpPr>
        <p:cNvPr id="1" name=""/>
        <p:cNvGrpSpPr/>
        <p:nvPr/>
      </p:nvGrpSpPr>
      <p:grpSpPr>
        <a:xfrm>
          <a:off x="0" y="0"/>
          <a:ext cx="0" cy="0"/>
          <a:chOff x="0" y="0"/>
          <a:chExt cx="0" cy="0"/>
        </a:xfrm>
      </p:grpSpPr>
      <p:sp>
        <p:nvSpPr>
          <p:cNvPr id="4" name="TextBox 3"/>
          <p:cNvSpPr txBox="1"/>
          <p:nvPr userDrawn="1"/>
        </p:nvSpPr>
        <p:spPr>
          <a:xfrm>
            <a:off x="2687320" y="2244625"/>
            <a:ext cx="3769360" cy="646331"/>
          </a:xfrm>
          <a:prstGeom prst="rect">
            <a:avLst/>
          </a:prstGeom>
          <a:noFill/>
        </p:spPr>
        <p:txBody>
          <a:bodyPr wrap="square" rtlCol="0">
            <a:spAutoFit/>
          </a:bodyPr>
          <a:lstStyle/>
          <a:p>
            <a:pPr algn="ctr"/>
            <a:r>
              <a:rPr lang="en-US" sz="3600" b="1" i="0" dirty="0" smtClean="0">
                <a:solidFill>
                  <a:srgbClr val="FFCC08"/>
                </a:solidFill>
                <a:latin typeface="Arial"/>
                <a:cs typeface="Arial"/>
              </a:rPr>
              <a:t>THANK YOU</a:t>
            </a:r>
            <a:endParaRPr lang="en-US" sz="3600" b="1" i="0" dirty="0">
              <a:solidFill>
                <a:srgbClr val="FFCC08"/>
              </a:solidFill>
              <a:latin typeface="Arial"/>
              <a:cs typeface="Arial"/>
            </a:endParaRPr>
          </a:p>
        </p:txBody>
      </p:sp>
    </p:spTree>
    <p:extLst>
      <p:ext uri="{BB962C8B-B14F-4D97-AF65-F5344CB8AC3E}">
        <p14:creationId xmlns:p14="http://schemas.microsoft.com/office/powerpoint/2010/main" val="554512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 B2B">
    <p:bg>
      <p:bgPr>
        <a:solidFill>
          <a:srgbClr val="28353A"/>
        </a:solidFill>
        <a:effectLst/>
      </p:bgPr>
    </p:bg>
    <p:spTree>
      <p:nvGrpSpPr>
        <p:cNvPr id="1" name=""/>
        <p:cNvGrpSpPr/>
        <p:nvPr/>
      </p:nvGrpSpPr>
      <p:grpSpPr>
        <a:xfrm>
          <a:off x="0" y="0"/>
          <a:ext cx="0" cy="0"/>
          <a:chOff x="0" y="0"/>
          <a:chExt cx="0" cy="0"/>
        </a:xfrm>
      </p:grpSpPr>
      <p:pic>
        <p:nvPicPr>
          <p:cNvPr id="6" name="Picture 5" descr="patternLg-white-06.png"/>
          <p:cNvPicPr>
            <a:picLocks noChangeAspect="1"/>
          </p:cNvPicPr>
          <p:nvPr userDrawn="1"/>
        </p:nvPicPr>
        <p:blipFill rotWithShape="1">
          <a:blip r:embed="rId2" cstate="print">
            <a:alphaModFix amt="5000"/>
            <a:extLst>
              <a:ext uri="{28A0092B-C50C-407E-A947-70E740481C1C}">
                <a14:useLocalDpi xmlns:a14="http://schemas.microsoft.com/office/drawing/2010/main"/>
              </a:ext>
            </a:extLst>
          </a:blip>
          <a:srcRect l="22415" b="1739"/>
          <a:stretch/>
        </p:blipFill>
        <p:spPr>
          <a:xfrm>
            <a:off x="1" y="-75047"/>
            <a:ext cx="9269106" cy="6959620"/>
          </a:xfrm>
          <a:prstGeom prst="rect">
            <a:avLst/>
          </a:prstGeom>
        </p:spPr>
      </p:pic>
      <p:sp>
        <p:nvSpPr>
          <p:cNvPr id="5" name="TextBox 4"/>
          <p:cNvSpPr txBox="1"/>
          <p:nvPr userDrawn="1"/>
        </p:nvSpPr>
        <p:spPr>
          <a:xfrm>
            <a:off x="2687320" y="2231925"/>
            <a:ext cx="3769360" cy="646331"/>
          </a:xfrm>
          <a:prstGeom prst="rect">
            <a:avLst/>
          </a:prstGeom>
          <a:noFill/>
        </p:spPr>
        <p:txBody>
          <a:bodyPr wrap="square" rtlCol="0">
            <a:spAutoFit/>
          </a:bodyPr>
          <a:lstStyle/>
          <a:p>
            <a:pPr algn="ctr"/>
            <a:r>
              <a:rPr lang="en-US" sz="3600" b="1" i="0" dirty="0" smtClean="0">
                <a:solidFill>
                  <a:srgbClr val="4ACBD6"/>
                </a:solidFill>
                <a:latin typeface="Arial"/>
                <a:cs typeface="Arial"/>
              </a:rPr>
              <a:t>THANK YOU</a:t>
            </a:r>
            <a:endParaRPr lang="en-US" sz="3600" b="1" i="0" dirty="0">
              <a:solidFill>
                <a:srgbClr val="4ACBD6"/>
              </a:solidFill>
              <a:latin typeface="Arial"/>
              <a:cs typeface="Arial"/>
            </a:endParaRPr>
          </a:p>
        </p:txBody>
      </p:sp>
    </p:spTree>
    <p:extLst>
      <p:ext uri="{BB962C8B-B14F-4D97-AF65-F5344CB8AC3E}">
        <p14:creationId xmlns:p14="http://schemas.microsoft.com/office/powerpoint/2010/main" val="4029289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pPr defTabSz="685800"/>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685800"/>
            <a:fld id="{4B9E97A7-14A0-4DB7-98A3-0C8F6502D3B1}"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4872630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defTabSz="685800"/>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685800"/>
            <a:fld id="{4B9E97A7-14A0-4DB7-98A3-0C8F6502D3B1}"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8453097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defTabSz="685800"/>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685800"/>
            <a:fld id="{4B9E97A7-14A0-4DB7-98A3-0C8F6502D3B1}"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3746474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 B2B">
    <p:bg>
      <p:bgPr>
        <a:solidFill>
          <a:srgbClr val="28353A"/>
        </a:solidFill>
        <a:effectLst/>
      </p:bgPr>
    </p:bg>
    <p:spTree>
      <p:nvGrpSpPr>
        <p:cNvPr id="1" name=""/>
        <p:cNvGrpSpPr/>
        <p:nvPr/>
      </p:nvGrpSpPr>
      <p:grpSpPr>
        <a:xfrm>
          <a:off x="0" y="0"/>
          <a:ext cx="0" cy="0"/>
          <a:chOff x="0" y="0"/>
          <a:chExt cx="0" cy="0"/>
        </a:xfrm>
      </p:grpSpPr>
      <p:pic>
        <p:nvPicPr>
          <p:cNvPr id="12" name="Picture 11" descr="patternLg-white-06.png"/>
          <p:cNvPicPr>
            <a:picLocks noChangeAspect="1"/>
          </p:cNvPicPr>
          <p:nvPr userDrawn="1"/>
        </p:nvPicPr>
        <p:blipFill rotWithShape="1">
          <a:blip r:embed="rId2" cstate="print">
            <a:alphaModFix amt="5000"/>
            <a:extLst>
              <a:ext uri="{28A0092B-C50C-407E-A947-70E740481C1C}">
                <a14:useLocalDpi xmlns:a14="http://schemas.microsoft.com/office/drawing/2010/main"/>
              </a:ext>
            </a:extLst>
          </a:blip>
          <a:srcRect l="22415" b="1739"/>
          <a:stretch/>
        </p:blipFill>
        <p:spPr>
          <a:xfrm>
            <a:off x="1" y="-75047"/>
            <a:ext cx="9269106" cy="6959620"/>
          </a:xfrm>
          <a:prstGeom prst="rect">
            <a:avLst/>
          </a:prstGeom>
        </p:spPr>
      </p:pic>
      <p:pic>
        <p:nvPicPr>
          <p:cNvPr id="15" name="Picture 14" descr="whitelogo-03.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30327" y="4195387"/>
            <a:ext cx="1325880" cy="564185"/>
          </a:xfrm>
          <a:prstGeom prst="rect">
            <a:avLst/>
          </a:prstGeom>
        </p:spPr>
      </p:pic>
      <p:pic>
        <p:nvPicPr>
          <p:cNvPr id="16" name="Picture 15" descr="int_TP-Link Brand Guidelines_05202016-02.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677742" y="181147"/>
            <a:ext cx="2071068" cy="1417245"/>
          </a:xfrm>
          <a:prstGeom prst="rect">
            <a:avLst/>
          </a:prstGeom>
        </p:spPr>
      </p:pic>
      <p:sp>
        <p:nvSpPr>
          <p:cNvPr id="20" name="Text Placeholder 8"/>
          <p:cNvSpPr>
            <a:spLocks noGrp="1"/>
          </p:cNvSpPr>
          <p:nvPr>
            <p:ph type="body" sz="quarter" idx="10" hasCustomPrompt="1"/>
          </p:nvPr>
        </p:nvSpPr>
        <p:spPr>
          <a:xfrm>
            <a:off x="580068" y="2251729"/>
            <a:ext cx="5326518" cy="295262"/>
          </a:xfrm>
          <a:prstGeom prst="rect">
            <a:avLst/>
          </a:prstGeom>
        </p:spPr>
        <p:txBody>
          <a:bodyPr vert="horz" anchor="t"/>
          <a:lstStyle>
            <a:lvl1pPr marL="0" indent="0" algn="l">
              <a:lnSpc>
                <a:spcPct val="80000"/>
              </a:lnSpc>
              <a:buNone/>
              <a:defRPr sz="2000" b="1" i="0">
                <a:solidFill>
                  <a:schemeClr val="accent1"/>
                </a:solidFill>
                <a:latin typeface="Arial"/>
                <a:cs typeface="Arial"/>
              </a:defRPr>
            </a:lvl1pPr>
          </a:lstStyle>
          <a:p>
            <a:pPr lvl="0"/>
            <a:r>
              <a:rPr lang="en-US" dirty="0" smtClean="0"/>
              <a:t>Click to Edit Title</a:t>
            </a:r>
          </a:p>
        </p:txBody>
      </p:sp>
      <p:sp>
        <p:nvSpPr>
          <p:cNvPr id="21" name="Text Placeholder 8"/>
          <p:cNvSpPr>
            <a:spLocks noGrp="1"/>
          </p:cNvSpPr>
          <p:nvPr>
            <p:ph type="body" sz="quarter" idx="11" hasCustomPrompt="1"/>
          </p:nvPr>
        </p:nvSpPr>
        <p:spPr>
          <a:xfrm>
            <a:off x="597005" y="2049427"/>
            <a:ext cx="2331385" cy="202303"/>
          </a:xfrm>
          <a:prstGeom prst="rect">
            <a:avLst/>
          </a:prstGeom>
        </p:spPr>
        <p:txBody>
          <a:bodyPr vert="horz"/>
          <a:lstStyle>
            <a:lvl1pPr marL="0" indent="0" algn="l">
              <a:buNone/>
              <a:defRPr sz="1100" b="0" i="0">
                <a:solidFill>
                  <a:srgbClr val="FFCC08"/>
                </a:solidFill>
                <a:latin typeface="Arial"/>
                <a:cs typeface="Arial"/>
              </a:defRPr>
            </a:lvl1pPr>
          </a:lstStyle>
          <a:p>
            <a:pPr lvl="0"/>
            <a:r>
              <a:rPr lang="en-US" dirty="0" smtClean="0"/>
              <a:t>DATE</a:t>
            </a:r>
            <a:endParaRPr lang="en-US" dirty="0"/>
          </a:p>
        </p:txBody>
      </p:sp>
      <p:sp>
        <p:nvSpPr>
          <p:cNvPr id="22" name="Text Placeholder 8"/>
          <p:cNvSpPr>
            <a:spLocks noGrp="1"/>
          </p:cNvSpPr>
          <p:nvPr>
            <p:ph type="body" sz="quarter" idx="12" hasCustomPrompt="1"/>
          </p:nvPr>
        </p:nvSpPr>
        <p:spPr>
          <a:xfrm>
            <a:off x="607285" y="2546992"/>
            <a:ext cx="3340598" cy="392150"/>
          </a:xfrm>
          <a:prstGeom prst="rect">
            <a:avLst/>
          </a:prstGeom>
        </p:spPr>
        <p:txBody>
          <a:bodyPr vert="horz"/>
          <a:lstStyle>
            <a:lvl1pPr marL="0" indent="0" algn="l">
              <a:buNone/>
              <a:defRPr sz="1100" b="1" i="0" baseline="0">
                <a:solidFill>
                  <a:srgbClr val="4ACBD6"/>
                </a:solidFill>
                <a:latin typeface="Arial"/>
                <a:cs typeface="Arial"/>
              </a:defRPr>
            </a:lvl1pPr>
          </a:lstStyle>
          <a:p>
            <a:pPr lvl="0"/>
            <a:r>
              <a:rPr lang="en-US" dirty="0" smtClean="0"/>
              <a:t>SUBHEAD (OPTIONAL)</a:t>
            </a:r>
            <a:endParaRPr lang="en-US" dirty="0"/>
          </a:p>
        </p:txBody>
      </p:sp>
    </p:spTree>
    <p:extLst>
      <p:ext uri="{BB962C8B-B14F-4D97-AF65-F5344CB8AC3E}">
        <p14:creationId xmlns:p14="http://schemas.microsoft.com/office/powerpoint/2010/main" val="29309487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9"/>
            <a:ext cx="3886200" cy="326350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9"/>
            <a:ext cx="3886200" cy="326350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defTabSz="685800"/>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685800"/>
            <a:fld id="{4B9E97A7-14A0-4DB7-98A3-0C8F6502D3B1}"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15150555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内容占位符 5"/>
          <p:cNvSpPr>
            <a:spLocks noGrp="1"/>
          </p:cNvSpPr>
          <p:nvPr>
            <p:ph sz="quarter" idx="4"/>
          </p:nvPr>
        </p:nvSpPr>
        <p:spPr>
          <a:xfrm>
            <a:off x="4629150" y="1878806"/>
            <a:ext cx="3887391" cy="276344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defTabSz="685800"/>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defTabSz="685800"/>
            <a:fld id="{4B9E97A7-14A0-4DB7-98A3-0C8F6502D3B1}"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35125091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defTabSz="685800"/>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685800"/>
            <a:fld id="{4B9E97A7-14A0-4DB7-98A3-0C8F6502D3B1}"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37098174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defTabSz="685800"/>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defTabSz="685800"/>
            <a:fld id="{4B9E97A7-14A0-4DB7-98A3-0C8F6502D3B1}"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30663061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685800"/>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685800"/>
            <a:fld id="{4B9E97A7-14A0-4DB7-98A3-0C8F6502D3B1}"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13868199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685800"/>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685800"/>
            <a:fld id="{4B9E97A7-14A0-4DB7-98A3-0C8F6502D3B1}"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15579696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defTabSz="685800"/>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685800"/>
            <a:fld id="{4B9E97A7-14A0-4DB7-98A3-0C8F6502D3B1}"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17274654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defTabSz="685800"/>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685800"/>
            <a:fld id="{4B9E97A7-14A0-4DB7-98A3-0C8F6502D3B1}"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19908915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ver Slide - Teal">
    <p:bg>
      <p:bgPr>
        <a:solidFill>
          <a:srgbClr val="4ACBD6"/>
        </a:solidFill>
        <a:effectLst/>
      </p:bgPr>
    </p:bg>
    <p:spTree>
      <p:nvGrpSpPr>
        <p:cNvPr id="1" name=""/>
        <p:cNvGrpSpPr/>
        <p:nvPr/>
      </p:nvGrpSpPr>
      <p:grpSpPr>
        <a:xfrm>
          <a:off x="0" y="0"/>
          <a:ext cx="0" cy="0"/>
          <a:chOff x="0" y="0"/>
          <a:chExt cx="0" cy="0"/>
        </a:xfrm>
      </p:grpSpPr>
      <p:pic>
        <p:nvPicPr>
          <p:cNvPr id="9" name="Picture 8" descr="whitelogo-03.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30327" y="4195388"/>
            <a:ext cx="1325880" cy="564185"/>
          </a:xfrm>
          <a:prstGeom prst="rect">
            <a:avLst/>
          </a:prstGeom>
        </p:spPr>
      </p:pic>
      <p:sp>
        <p:nvSpPr>
          <p:cNvPr id="8" name="Text Placeholder 8"/>
          <p:cNvSpPr>
            <a:spLocks noGrp="1"/>
          </p:cNvSpPr>
          <p:nvPr>
            <p:ph type="body" sz="quarter" idx="10" hasCustomPrompt="1"/>
          </p:nvPr>
        </p:nvSpPr>
        <p:spPr>
          <a:xfrm>
            <a:off x="580068" y="2251729"/>
            <a:ext cx="5326518" cy="295262"/>
          </a:xfrm>
          <a:prstGeom prst="rect">
            <a:avLst/>
          </a:prstGeom>
        </p:spPr>
        <p:txBody>
          <a:bodyPr vert="horz" anchor="t"/>
          <a:lstStyle>
            <a:lvl1pPr marL="0" indent="0" algn="l">
              <a:lnSpc>
                <a:spcPct val="80000"/>
              </a:lnSpc>
              <a:buNone/>
              <a:defRPr sz="2000" b="1" i="0">
                <a:solidFill>
                  <a:schemeClr val="bg1"/>
                </a:solidFill>
                <a:latin typeface="Arial"/>
                <a:cs typeface="Arial"/>
              </a:defRPr>
            </a:lvl1pPr>
          </a:lstStyle>
          <a:p>
            <a:pPr lvl="0"/>
            <a:r>
              <a:rPr lang="en-US" dirty="0" smtClean="0"/>
              <a:t>Click to Edit Title</a:t>
            </a:r>
          </a:p>
        </p:txBody>
      </p:sp>
      <p:sp>
        <p:nvSpPr>
          <p:cNvPr id="10" name="Text Placeholder 8"/>
          <p:cNvSpPr>
            <a:spLocks noGrp="1"/>
          </p:cNvSpPr>
          <p:nvPr>
            <p:ph type="body" sz="quarter" idx="11" hasCustomPrompt="1"/>
          </p:nvPr>
        </p:nvSpPr>
        <p:spPr>
          <a:xfrm>
            <a:off x="597006" y="2049428"/>
            <a:ext cx="2331385" cy="202303"/>
          </a:xfrm>
          <a:prstGeom prst="rect">
            <a:avLst/>
          </a:prstGeom>
        </p:spPr>
        <p:txBody>
          <a:bodyPr vert="horz"/>
          <a:lstStyle>
            <a:lvl1pPr marL="0" indent="0" algn="l">
              <a:buNone/>
              <a:defRPr sz="1100" b="0" i="0">
                <a:solidFill>
                  <a:srgbClr val="FFCC08"/>
                </a:solidFill>
                <a:latin typeface="Arial"/>
                <a:cs typeface="Arial"/>
              </a:defRPr>
            </a:lvl1pPr>
          </a:lstStyle>
          <a:p>
            <a:pPr lvl="0"/>
            <a:r>
              <a:rPr lang="en-US" dirty="0" smtClean="0"/>
              <a:t>DATE</a:t>
            </a:r>
            <a:endParaRPr lang="en-US" dirty="0"/>
          </a:p>
        </p:txBody>
      </p:sp>
      <p:sp>
        <p:nvSpPr>
          <p:cNvPr id="11" name="Text Placeholder 8"/>
          <p:cNvSpPr>
            <a:spLocks noGrp="1"/>
          </p:cNvSpPr>
          <p:nvPr>
            <p:ph type="body" sz="quarter" idx="12" hasCustomPrompt="1"/>
          </p:nvPr>
        </p:nvSpPr>
        <p:spPr>
          <a:xfrm>
            <a:off x="607285" y="2546992"/>
            <a:ext cx="3340598" cy="392150"/>
          </a:xfrm>
          <a:prstGeom prst="rect">
            <a:avLst/>
          </a:prstGeom>
        </p:spPr>
        <p:txBody>
          <a:bodyPr vert="horz"/>
          <a:lstStyle>
            <a:lvl1pPr marL="0" indent="0" algn="l">
              <a:buNone/>
              <a:defRPr sz="1100" b="1" i="0" baseline="0">
                <a:solidFill>
                  <a:schemeClr val="bg1"/>
                </a:solidFill>
                <a:latin typeface="Arial"/>
                <a:cs typeface="Arial"/>
              </a:defRPr>
            </a:lvl1pPr>
          </a:lstStyle>
          <a:p>
            <a:pPr lvl="0"/>
            <a:r>
              <a:rPr lang="en-US" dirty="0" smtClean="0"/>
              <a:t>SUBHEAD (OPTIONAL)</a:t>
            </a:r>
            <a:endParaRPr lang="en-US" dirty="0"/>
          </a:p>
        </p:txBody>
      </p:sp>
      <p:pic>
        <p:nvPicPr>
          <p:cNvPr id="16" name="Picture 15" descr="int_TP-Link Brand Guidelines_05202016-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677742" y="181148"/>
            <a:ext cx="2071068" cy="1417245"/>
          </a:xfrm>
          <a:prstGeom prst="rect">
            <a:avLst/>
          </a:prstGeom>
        </p:spPr>
      </p:pic>
    </p:spTree>
    <p:extLst>
      <p:ext uri="{BB962C8B-B14F-4D97-AF65-F5344CB8AC3E}">
        <p14:creationId xmlns:p14="http://schemas.microsoft.com/office/powerpoint/2010/main" val="516836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hank you - Teal">
    <p:bg>
      <p:bgPr>
        <a:solidFill>
          <a:srgbClr val="4ACBD6"/>
        </a:solidFill>
        <a:effectLst/>
      </p:bgPr>
    </p:bg>
    <p:spTree>
      <p:nvGrpSpPr>
        <p:cNvPr id="1" name=""/>
        <p:cNvGrpSpPr/>
        <p:nvPr/>
      </p:nvGrpSpPr>
      <p:grpSpPr>
        <a:xfrm>
          <a:off x="0" y="0"/>
          <a:ext cx="0" cy="0"/>
          <a:chOff x="0" y="0"/>
          <a:chExt cx="0" cy="0"/>
        </a:xfrm>
      </p:grpSpPr>
      <p:sp>
        <p:nvSpPr>
          <p:cNvPr id="4" name="TextBox 3"/>
          <p:cNvSpPr txBox="1"/>
          <p:nvPr userDrawn="1"/>
        </p:nvSpPr>
        <p:spPr>
          <a:xfrm>
            <a:off x="2687321" y="2244625"/>
            <a:ext cx="3769360" cy="646331"/>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smtClean="0">
                <a:ln>
                  <a:noFill/>
                </a:ln>
                <a:solidFill>
                  <a:srgbClr val="FFCC08"/>
                </a:solidFill>
                <a:effectLst/>
                <a:uLnTx/>
                <a:uFillTx/>
                <a:latin typeface="Arial"/>
                <a:ea typeface="+mn-ea"/>
                <a:cs typeface="Arial"/>
              </a:rPr>
              <a:t>THANK YOU</a:t>
            </a:r>
            <a:endParaRPr kumimoji="0" lang="en-US" sz="3600" b="1" i="0" u="none" strike="noStrike" kern="1200" cap="none" spc="0" normalizeH="0" baseline="0" noProof="0" dirty="0">
              <a:ln>
                <a:noFill/>
              </a:ln>
              <a:solidFill>
                <a:srgbClr val="FFCC08"/>
              </a:solidFill>
              <a:effectLst/>
              <a:uLnTx/>
              <a:uFillTx/>
              <a:latin typeface="Arial"/>
              <a:ea typeface="+mn-ea"/>
              <a:cs typeface="Arial"/>
            </a:endParaRPr>
          </a:p>
        </p:txBody>
      </p:sp>
    </p:spTree>
    <p:extLst>
      <p:ext uri="{BB962C8B-B14F-4D97-AF65-F5344CB8AC3E}">
        <p14:creationId xmlns:p14="http://schemas.microsoft.com/office/powerpoint/2010/main" val="3968020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Slide - Lifestyle">
    <p:bg>
      <p:bgPr>
        <a:solidFill>
          <a:srgbClr val="4ACBD6"/>
        </a:solidFill>
        <a:effectLst/>
      </p:bgPr>
    </p:bg>
    <p:spTree>
      <p:nvGrpSpPr>
        <p:cNvPr id="1" name=""/>
        <p:cNvGrpSpPr/>
        <p:nvPr/>
      </p:nvGrpSpPr>
      <p:grpSpPr>
        <a:xfrm>
          <a:off x="0" y="0"/>
          <a:ext cx="0" cy="0"/>
          <a:chOff x="0" y="0"/>
          <a:chExt cx="0" cy="0"/>
        </a:xfrm>
      </p:grpSpPr>
      <p:pic>
        <p:nvPicPr>
          <p:cNvPr id="12" name="Picture 11" descr="TPLINK_LIFE_LR_0003-v7.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80027" cy="5143499"/>
          </a:xfrm>
          <a:prstGeom prst="rect">
            <a:avLst/>
          </a:prstGeom>
        </p:spPr>
      </p:pic>
      <p:pic>
        <p:nvPicPr>
          <p:cNvPr id="13" name="Picture 12" descr="int_TP-Link Brand Guidelines_05202016-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677742" y="181147"/>
            <a:ext cx="2071068" cy="1417245"/>
          </a:xfrm>
          <a:prstGeom prst="rect">
            <a:avLst/>
          </a:prstGeom>
        </p:spPr>
      </p:pic>
      <p:pic>
        <p:nvPicPr>
          <p:cNvPr id="14" name="Picture 13" descr="whitelogo-03.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30327" y="4195387"/>
            <a:ext cx="1325880" cy="564185"/>
          </a:xfrm>
          <a:prstGeom prst="rect">
            <a:avLst/>
          </a:prstGeom>
        </p:spPr>
      </p:pic>
      <p:sp>
        <p:nvSpPr>
          <p:cNvPr id="16" name="Text Placeholder 8"/>
          <p:cNvSpPr>
            <a:spLocks noGrp="1"/>
          </p:cNvSpPr>
          <p:nvPr>
            <p:ph type="body" sz="quarter" idx="10" hasCustomPrompt="1"/>
          </p:nvPr>
        </p:nvSpPr>
        <p:spPr>
          <a:xfrm>
            <a:off x="580068" y="2251729"/>
            <a:ext cx="5326518" cy="295262"/>
          </a:xfrm>
          <a:prstGeom prst="rect">
            <a:avLst/>
          </a:prstGeom>
        </p:spPr>
        <p:txBody>
          <a:bodyPr vert="horz" anchor="t"/>
          <a:lstStyle>
            <a:lvl1pPr marL="0" indent="0" algn="l">
              <a:lnSpc>
                <a:spcPct val="80000"/>
              </a:lnSpc>
              <a:buNone/>
              <a:defRPr sz="2000" b="1" i="0">
                <a:solidFill>
                  <a:schemeClr val="bg1"/>
                </a:solidFill>
                <a:latin typeface="Arial"/>
                <a:cs typeface="Arial"/>
              </a:defRPr>
            </a:lvl1pPr>
          </a:lstStyle>
          <a:p>
            <a:pPr lvl="0"/>
            <a:r>
              <a:rPr lang="en-US" dirty="0" smtClean="0"/>
              <a:t>Click to Edit Title</a:t>
            </a:r>
          </a:p>
        </p:txBody>
      </p:sp>
      <p:sp>
        <p:nvSpPr>
          <p:cNvPr id="17" name="Text Placeholder 8"/>
          <p:cNvSpPr>
            <a:spLocks noGrp="1"/>
          </p:cNvSpPr>
          <p:nvPr>
            <p:ph type="body" sz="quarter" idx="11" hasCustomPrompt="1"/>
          </p:nvPr>
        </p:nvSpPr>
        <p:spPr>
          <a:xfrm>
            <a:off x="597005" y="2049427"/>
            <a:ext cx="2331385" cy="202303"/>
          </a:xfrm>
          <a:prstGeom prst="rect">
            <a:avLst/>
          </a:prstGeom>
        </p:spPr>
        <p:txBody>
          <a:bodyPr vert="horz"/>
          <a:lstStyle>
            <a:lvl1pPr marL="0" indent="0" algn="l">
              <a:buNone/>
              <a:defRPr sz="1100" b="0" i="0">
                <a:solidFill>
                  <a:srgbClr val="FFCC08"/>
                </a:solidFill>
                <a:latin typeface="Arial"/>
                <a:cs typeface="Arial"/>
              </a:defRPr>
            </a:lvl1pPr>
          </a:lstStyle>
          <a:p>
            <a:pPr lvl="0"/>
            <a:r>
              <a:rPr lang="en-US" dirty="0" smtClean="0"/>
              <a:t>DATE</a:t>
            </a:r>
            <a:endParaRPr lang="en-US" dirty="0"/>
          </a:p>
        </p:txBody>
      </p:sp>
      <p:sp>
        <p:nvSpPr>
          <p:cNvPr id="18" name="Text Placeholder 8"/>
          <p:cNvSpPr>
            <a:spLocks noGrp="1"/>
          </p:cNvSpPr>
          <p:nvPr>
            <p:ph type="body" sz="quarter" idx="12" hasCustomPrompt="1"/>
          </p:nvPr>
        </p:nvSpPr>
        <p:spPr>
          <a:xfrm>
            <a:off x="607285" y="2546992"/>
            <a:ext cx="3340598" cy="392150"/>
          </a:xfrm>
          <a:prstGeom prst="rect">
            <a:avLst/>
          </a:prstGeom>
        </p:spPr>
        <p:txBody>
          <a:bodyPr vert="horz"/>
          <a:lstStyle>
            <a:lvl1pPr marL="0" indent="0" algn="l">
              <a:buNone/>
              <a:defRPr sz="1100" b="1" i="0" baseline="0">
                <a:solidFill>
                  <a:schemeClr val="bg1"/>
                </a:solidFill>
                <a:latin typeface="Arial"/>
                <a:cs typeface="Arial"/>
              </a:defRPr>
            </a:lvl1pPr>
          </a:lstStyle>
          <a:p>
            <a:pPr lvl="0"/>
            <a:r>
              <a:rPr lang="en-US" dirty="0" smtClean="0"/>
              <a:t>SUBHEAD (OPTIONAL)</a:t>
            </a:r>
            <a:endParaRPr lang="en-US" dirty="0"/>
          </a:p>
        </p:txBody>
      </p:sp>
    </p:spTree>
    <p:extLst>
      <p:ext uri="{BB962C8B-B14F-4D97-AF65-F5344CB8AC3E}">
        <p14:creationId xmlns:p14="http://schemas.microsoft.com/office/powerpoint/2010/main" val="29951539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able of Contents Slide">
    <p:bg>
      <p:bgPr>
        <a:solidFill>
          <a:schemeClr val="bg1"/>
        </a:solidFill>
        <a:effectLst/>
      </p:bgPr>
    </p:bg>
    <p:spTree>
      <p:nvGrpSpPr>
        <p:cNvPr id="1" name=""/>
        <p:cNvGrpSpPr/>
        <p:nvPr/>
      </p:nvGrpSpPr>
      <p:grpSpPr>
        <a:xfrm>
          <a:off x="0" y="0"/>
          <a:ext cx="0" cy="0"/>
          <a:chOff x="0" y="0"/>
          <a:chExt cx="0" cy="0"/>
        </a:xfrm>
      </p:grpSpPr>
      <p:sp>
        <p:nvSpPr>
          <p:cNvPr id="8" name="Text Placeholder 8"/>
          <p:cNvSpPr>
            <a:spLocks noGrp="1"/>
          </p:cNvSpPr>
          <p:nvPr>
            <p:ph type="body" sz="quarter" idx="10" hasCustomPrompt="1"/>
          </p:nvPr>
        </p:nvSpPr>
        <p:spPr>
          <a:xfrm>
            <a:off x="580072" y="2251731"/>
            <a:ext cx="3944307" cy="741839"/>
          </a:xfrm>
          <a:prstGeom prst="rect">
            <a:avLst/>
          </a:prstGeom>
        </p:spPr>
        <p:txBody>
          <a:bodyPr vert="horz" anchor="t"/>
          <a:lstStyle>
            <a:lvl1pPr marL="0" indent="0" algn="l">
              <a:lnSpc>
                <a:spcPct val="80000"/>
              </a:lnSpc>
              <a:buNone/>
              <a:defRPr sz="2000" b="1" i="0">
                <a:solidFill>
                  <a:srgbClr val="4ACBD6"/>
                </a:solidFill>
                <a:latin typeface="Arial"/>
                <a:cs typeface="Arial"/>
              </a:defRPr>
            </a:lvl1pPr>
          </a:lstStyle>
          <a:p>
            <a:pPr lvl="0"/>
            <a:r>
              <a:rPr lang="en-US" dirty="0" smtClean="0"/>
              <a:t>Click to Edit Title</a:t>
            </a:r>
          </a:p>
        </p:txBody>
      </p:sp>
      <p:sp>
        <p:nvSpPr>
          <p:cNvPr id="7" name="Text Placeholder 11"/>
          <p:cNvSpPr>
            <a:spLocks noGrp="1"/>
          </p:cNvSpPr>
          <p:nvPr>
            <p:ph type="body" sz="quarter" idx="13" hasCustomPrompt="1"/>
          </p:nvPr>
        </p:nvSpPr>
        <p:spPr>
          <a:xfrm>
            <a:off x="4999042" y="2251731"/>
            <a:ext cx="3876675" cy="2132479"/>
          </a:xfrm>
          <a:prstGeom prst="rect">
            <a:avLst/>
          </a:prstGeom>
        </p:spPr>
        <p:txBody>
          <a:bodyPr vert="horz"/>
          <a:lstStyle>
            <a:lvl1pPr marL="228594" indent="-228594">
              <a:lnSpc>
                <a:spcPct val="140000"/>
              </a:lnSpc>
              <a:spcBef>
                <a:spcPts val="0"/>
              </a:spcBef>
              <a:buFont typeface="+mj-lt"/>
              <a:buAutoNum type="arabicPeriod"/>
              <a:defRPr sz="1100" baseline="0">
                <a:solidFill>
                  <a:schemeClr val="tx1"/>
                </a:solidFill>
              </a:defRPr>
            </a:lvl1pPr>
            <a:lvl2pPr marL="457189" indent="0">
              <a:buNone/>
              <a:defRPr sz="11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Text Goes Here</a:t>
            </a:r>
          </a:p>
          <a:p>
            <a:pPr lvl="0"/>
            <a:r>
              <a:rPr lang="en-US" dirty="0" smtClean="0"/>
              <a:t>Text Goes Here</a:t>
            </a:r>
          </a:p>
          <a:p>
            <a:pPr lvl="0"/>
            <a:r>
              <a:rPr lang="en-US" dirty="0" smtClean="0"/>
              <a:t>Text Goes Here</a:t>
            </a:r>
          </a:p>
          <a:p>
            <a:pPr lvl="0"/>
            <a:r>
              <a:rPr lang="en-US" dirty="0" smtClean="0"/>
              <a:t>Text Goes Here</a:t>
            </a:r>
          </a:p>
          <a:p>
            <a:pPr lvl="0"/>
            <a:r>
              <a:rPr lang="en-US" dirty="0" smtClean="0"/>
              <a:t>Text Goes Here</a:t>
            </a:r>
          </a:p>
          <a:p>
            <a:pPr lvl="0"/>
            <a:r>
              <a:rPr lang="en-US" dirty="0" smtClean="0"/>
              <a:t>Text Goes Here</a:t>
            </a:r>
          </a:p>
          <a:p>
            <a:pPr lvl="0"/>
            <a:r>
              <a:rPr lang="en-US" dirty="0" smtClean="0"/>
              <a:t>Text Goes Here</a:t>
            </a:r>
          </a:p>
          <a:p>
            <a:pPr lvl="0"/>
            <a:r>
              <a:rPr lang="en-US" dirty="0" smtClean="0"/>
              <a:t>Text Goes Here</a:t>
            </a:r>
          </a:p>
          <a:p>
            <a:pPr lvl="0"/>
            <a:endParaRPr lang="en-US" dirty="0" smtClean="0"/>
          </a:p>
          <a:p>
            <a:pPr lvl="0"/>
            <a:endParaRPr lang="en-US" dirty="0" smtClean="0"/>
          </a:p>
        </p:txBody>
      </p:sp>
      <p:pic>
        <p:nvPicPr>
          <p:cNvPr id="13" name="Picture 12" descr="int_TP-Link Brand Guidelines_05202016-02.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10800000">
            <a:off x="483986" y="4313401"/>
            <a:ext cx="400455" cy="387188"/>
          </a:xfrm>
          <a:prstGeom prst="rect">
            <a:avLst/>
          </a:prstGeom>
        </p:spPr>
      </p:pic>
      <p:pic>
        <p:nvPicPr>
          <p:cNvPr id="6" name="Picture 5" descr="int_TP-Link Brand Guidelines_05202016-02.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848742" y="401049"/>
            <a:ext cx="666608" cy="644525"/>
          </a:xfrm>
          <a:prstGeom prst="rect">
            <a:avLst/>
          </a:prstGeom>
        </p:spPr>
      </p:pic>
      <p:sp>
        <p:nvSpPr>
          <p:cNvPr id="2" name="日期占位符 1"/>
          <p:cNvSpPr>
            <a:spLocks noGrp="1"/>
          </p:cNvSpPr>
          <p:nvPr>
            <p:ph type="dt" sz="half" idx="14"/>
          </p:nvPr>
        </p:nvSpPr>
        <p:spPr/>
        <p:txBody>
          <a:bodyPr/>
          <a:lstStyle/>
          <a:p>
            <a:pPr defTabSz="685800"/>
            <a:endParaRPr lang="zh-CN" altLang="en-US">
              <a:solidFill>
                <a:prstClr val="black">
                  <a:tint val="75000"/>
                </a:prstClr>
              </a:solidFill>
            </a:endParaRPr>
          </a:p>
        </p:txBody>
      </p:sp>
      <p:sp>
        <p:nvSpPr>
          <p:cNvPr id="3" name="页脚占位符 2"/>
          <p:cNvSpPr>
            <a:spLocks noGrp="1"/>
          </p:cNvSpPr>
          <p:nvPr>
            <p:ph type="ftr" sz="quarter" idx="15"/>
          </p:nvPr>
        </p:nvSpPr>
        <p:spPr/>
        <p:txBody>
          <a:bodyPr/>
          <a:lstStyle/>
          <a:p>
            <a:pPr defTabSz="685800"/>
            <a:endParaRPr lang="zh-CN" altLang="en-US">
              <a:solidFill>
                <a:prstClr val="black">
                  <a:tint val="75000"/>
                </a:prstClr>
              </a:solidFill>
            </a:endParaRPr>
          </a:p>
        </p:txBody>
      </p:sp>
      <p:sp>
        <p:nvSpPr>
          <p:cNvPr id="4" name="灯片编号占位符 3"/>
          <p:cNvSpPr>
            <a:spLocks noGrp="1"/>
          </p:cNvSpPr>
          <p:nvPr>
            <p:ph type="sldNum" sz="quarter" idx="16"/>
          </p:nvPr>
        </p:nvSpPr>
        <p:spPr/>
        <p:txBody>
          <a:bodyPr/>
          <a:lstStyle/>
          <a:p>
            <a:pPr defTabSz="685800"/>
            <a:fld id="{4B9E97A7-14A0-4DB7-98A3-0C8F6502D3B1}"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39312746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Slide">
    <p:bg>
      <p:bgPr>
        <a:solidFill>
          <a:schemeClr val="bg1"/>
        </a:solidFill>
        <a:effectLst/>
      </p:bgPr>
    </p:bg>
    <p:spTree>
      <p:nvGrpSpPr>
        <p:cNvPr id="1" name=""/>
        <p:cNvGrpSpPr/>
        <p:nvPr/>
      </p:nvGrpSpPr>
      <p:grpSpPr>
        <a:xfrm>
          <a:off x="0" y="0"/>
          <a:ext cx="0" cy="0"/>
          <a:chOff x="0" y="0"/>
          <a:chExt cx="0" cy="0"/>
        </a:xfrm>
      </p:grpSpPr>
      <p:sp>
        <p:nvSpPr>
          <p:cNvPr id="8" name="Text Placeholder 8"/>
          <p:cNvSpPr>
            <a:spLocks noGrp="1"/>
          </p:cNvSpPr>
          <p:nvPr>
            <p:ph type="body" sz="quarter" idx="10" hasCustomPrompt="1"/>
          </p:nvPr>
        </p:nvSpPr>
        <p:spPr>
          <a:xfrm>
            <a:off x="580071" y="2251730"/>
            <a:ext cx="3944307" cy="741839"/>
          </a:xfrm>
          <a:prstGeom prst="rect">
            <a:avLst/>
          </a:prstGeom>
        </p:spPr>
        <p:txBody>
          <a:bodyPr vert="horz" anchor="t"/>
          <a:lstStyle>
            <a:lvl1pPr marL="0" indent="0" algn="l">
              <a:lnSpc>
                <a:spcPct val="80000"/>
              </a:lnSpc>
              <a:buNone/>
              <a:defRPr sz="2000" b="1" i="0">
                <a:solidFill>
                  <a:srgbClr val="4ACBD6"/>
                </a:solidFill>
                <a:latin typeface="Arial"/>
                <a:cs typeface="Arial"/>
              </a:defRPr>
            </a:lvl1pPr>
          </a:lstStyle>
          <a:p>
            <a:pPr lvl="0"/>
            <a:r>
              <a:rPr lang="en-US" dirty="0" smtClean="0"/>
              <a:t>Click to Edit Title</a:t>
            </a:r>
          </a:p>
        </p:txBody>
      </p:sp>
      <p:sp>
        <p:nvSpPr>
          <p:cNvPr id="7" name="Text Placeholder 11"/>
          <p:cNvSpPr>
            <a:spLocks noGrp="1"/>
          </p:cNvSpPr>
          <p:nvPr>
            <p:ph type="body" sz="quarter" idx="13" hasCustomPrompt="1"/>
          </p:nvPr>
        </p:nvSpPr>
        <p:spPr>
          <a:xfrm>
            <a:off x="4999041" y="2251730"/>
            <a:ext cx="3876675" cy="2132479"/>
          </a:xfrm>
          <a:prstGeom prst="rect">
            <a:avLst/>
          </a:prstGeom>
        </p:spPr>
        <p:txBody>
          <a:bodyPr vert="horz"/>
          <a:lstStyle>
            <a:lvl1pPr marL="228600" indent="-228600">
              <a:lnSpc>
                <a:spcPct val="140000"/>
              </a:lnSpc>
              <a:spcBef>
                <a:spcPts val="0"/>
              </a:spcBef>
              <a:buFont typeface="+mj-lt"/>
              <a:buAutoNum type="arabicPeriod"/>
              <a:defRPr sz="1100" baseline="0">
                <a:solidFill>
                  <a:schemeClr val="tx1"/>
                </a:solidFill>
              </a:defRPr>
            </a:lvl1pPr>
            <a:lvl2pPr marL="457200" indent="0">
              <a:buNone/>
              <a:defRPr sz="11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Text Goes Here</a:t>
            </a:r>
          </a:p>
          <a:p>
            <a:pPr lvl="0"/>
            <a:r>
              <a:rPr lang="en-US" dirty="0" smtClean="0"/>
              <a:t>Text Goes Here</a:t>
            </a:r>
          </a:p>
          <a:p>
            <a:pPr lvl="0"/>
            <a:r>
              <a:rPr lang="en-US" dirty="0" smtClean="0"/>
              <a:t>Text Goes Here</a:t>
            </a:r>
          </a:p>
          <a:p>
            <a:pPr lvl="0"/>
            <a:r>
              <a:rPr lang="en-US" dirty="0" smtClean="0"/>
              <a:t>Text Goes Here</a:t>
            </a:r>
          </a:p>
          <a:p>
            <a:pPr lvl="0"/>
            <a:r>
              <a:rPr lang="en-US" dirty="0" smtClean="0"/>
              <a:t>Text Goes Here</a:t>
            </a:r>
          </a:p>
          <a:p>
            <a:pPr lvl="0"/>
            <a:r>
              <a:rPr lang="en-US" dirty="0" smtClean="0"/>
              <a:t>Text Goes Here</a:t>
            </a:r>
          </a:p>
          <a:p>
            <a:pPr lvl="0"/>
            <a:r>
              <a:rPr lang="en-US" dirty="0" smtClean="0"/>
              <a:t>Text Goes Here</a:t>
            </a:r>
          </a:p>
          <a:p>
            <a:pPr lvl="0"/>
            <a:r>
              <a:rPr lang="en-US" dirty="0" smtClean="0"/>
              <a:t>Text Goes Here</a:t>
            </a:r>
          </a:p>
          <a:p>
            <a:pPr lvl="0"/>
            <a:endParaRPr lang="en-US" dirty="0" smtClean="0"/>
          </a:p>
          <a:p>
            <a:pPr lvl="0"/>
            <a:endParaRPr lang="en-US" dirty="0" smtClean="0"/>
          </a:p>
        </p:txBody>
      </p:sp>
      <p:pic>
        <p:nvPicPr>
          <p:cNvPr id="13" name="Picture 12" descr="int_TP-Link Brand Guidelines_05202016-02.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10800000">
            <a:off x="684213" y="4313401"/>
            <a:ext cx="400455" cy="387188"/>
          </a:xfrm>
          <a:prstGeom prst="rect">
            <a:avLst/>
          </a:prstGeom>
        </p:spPr>
      </p:pic>
      <p:pic>
        <p:nvPicPr>
          <p:cNvPr id="6" name="Picture 5" descr="int_TP-Link Brand Guidelines_05202016-02.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361639" y="479425"/>
            <a:ext cx="666608" cy="644525"/>
          </a:xfrm>
          <a:prstGeom prst="rect">
            <a:avLst/>
          </a:prstGeom>
        </p:spPr>
      </p:pic>
    </p:spTree>
    <p:extLst>
      <p:ext uri="{BB962C8B-B14F-4D97-AF65-F5344CB8AC3E}">
        <p14:creationId xmlns:p14="http://schemas.microsoft.com/office/powerpoint/2010/main" val="1658758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ody">
    <p:spTree>
      <p:nvGrpSpPr>
        <p:cNvPr id="1" name=""/>
        <p:cNvGrpSpPr/>
        <p:nvPr/>
      </p:nvGrpSpPr>
      <p:grpSpPr>
        <a:xfrm>
          <a:off x="0" y="0"/>
          <a:ext cx="0" cy="0"/>
          <a:chOff x="0" y="0"/>
          <a:chExt cx="0" cy="0"/>
        </a:xfrm>
      </p:grpSpPr>
      <p:sp>
        <p:nvSpPr>
          <p:cNvPr id="10" name="Rounded Rectangle 1"/>
          <p:cNvSpPr/>
          <p:nvPr userDrawn="1"/>
        </p:nvSpPr>
        <p:spPr>
          <a:xfrm>
            <a:off x="4750570" y="4797642"/>
            <a:ext cx="4399766" cy="357386"/>
          </a:xfrm>
          <a:custGeom>
            <a:avLst/>
            <a:gdLst>
              <a:gd name="connsiteX0" fmla="*/ 0 w 14963586"/>
              <a:gd name="connsiteY0" fmla="*/ 285916 h 1715462"/>
              <a:gd name="connsiteX1" fmla="*/ 285916 w 14963586"/>
              <a:gd name="connsiteY1" fmla="*/ 0 h 1715462"/>
              <a:gd name="connsiteX2" fmla="*/ 14677670 w 14963586"/>
              <a:gd name="connsiteY2" fmla="*/ 0 h 1715462"/>
              <a:gd name="connsiteX3" fmla="*/ 14963586 w 14963586"/>
              <a:gd name="connsiteY3" fmla="*/ 285916 h 1715462"/>
              <a:gd name="connsiteX4" fmla="*/ 14963586 w 14963586"/>
              <a:gd name="connsiteY4" fmla="*/ 1429546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14963586 w 14963586"/>
              <a:gd name="connsiteY4" fmla="*/ 1429546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7206817 w 14963586"/>
              <a:gd name="connsiteY4" fmla="*/ 1312315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14677670 w 14963586"/>
              <a:gd name="connsiteY4" fmla="*/ 1715462 h 1715462"/>
              <a:gd name="connsiteX5" fmla="*/ 285916 w 14963586"/>
              <a:gd name="connsiteY5" fmla="*/ 1715462 h 1715462"/>
              <a:gd name="connsiteX6" fmla="*/ 0 w 14963586"/>
              <a:gd name="connsiteY6" fmla="*/ 1429546 h 1715462"/>
              <a:gd name="connsiteX7" fmla="*/ 0 w 14963586"/>
              <a:gd name="connsiteY7" fmla="*/ 285916 h 1715462"/>
              <a:gd name="connsiteX0" fmla="*/ 0 w 14787939"/>
              <a:gd name="connsiteY0" fmla="*/ 285916 h 1715462"/>
              <a:gd name="connsiteX1" fmla="*/ 285916 w 14787939"/>
              <a:gd name="connsiteY1" fmla="*/ 0 h 1715462"/>
              <a:gd name="connsiteX2" fmla="*/ 6588747 w 14787939"/>
              <a:gd name="connsiteY2" fmla="*/ 0 h 1715462"/>
              <a:gd name="connsiteX3" fmla="*/ 14677670 w 14787939"/>
              <a:gd name="connsiteY3" fmla="*/ 1715462 h 1715462"/>
              <a:gd name="connsiteX4" fmla="*/ 285916 w 14787939"/>
              <a:gd name="connsiteY4" fmla="*/ 1715462 h 1715462"/>
              <a:gd name="connsiteX5" fmla="*/ 0 w 14787939"/>
              <a:gd name="connsiteY5" fmla="*/ 1429546 h 1715462"/>
              <a:gd name="connsiteX6" fmla="*/ 0 w 14787939"/>
              <a:gd name="connsiteY6" fmla="*/ 285916 h 1715462"/>
              <a:gd name="connsiteX0" fmla="*/ 0 w 14787939"/>
              <a:gd name="connsiteY0" fmla="*/ 285916 h 1715462"/>
              <a:gd name="connsiteX1" fmla="*/ 285916 w 14787939"/>
              <a:gd name="connsiteY1" fmla="*/ 0 h 1715462"/>
              <a:gd name="connsiteX2" fmla="*/ 6588747 w 14787939"/>
              <a:gd name="connsiteY2" fmla="*/ 0 h 1715462"/>
              <a:gd name="connsiteX3" fmla="*/ 14677670 w 14787939"/>
              <a:gd name="connsiteY3" fmla="*/ 1715462 h 1715462"/>
              <a:gd name="connsiteX4" fmla="*/ 0 w 14787939"/>
              <a:gd name="connsiteY4" fmla="*/ 1429546 h 1715462"/>
              <a:gd name="connsiteX5" fmla="*/ 0 w 14787939"/>
              <a:gd name="connsiteY5" fmla="*/ 285916 h 1715462"/>
              <a:gd name="connsiteX0" fmla="*/ 0 w 14801719"/>
              <a:gd name="connsiteY0" fmla="*/ 285916 h 1715706"/>
              <a:gd name="connsiteX1" fmla="*/ 285916 w 14801719"/>
              <a:gd name="connsiteY1" fmla="*/ 0 h 1715706"/>
              <a:gd name="connsiteX2" fmla="*/ 6588747 w 14801719"/>
              <a:gd name="connsiteY2" fmla="*/ 0 h 1715706"/>
              <a:gd name="connsiteX3" fmla="*/ 14677670 w 14801719"/>
              <a:gd name="connsiteY3" fmla="*/ 1715462 h 1715706"/>
              <a:gd name="connsiteX4" fmla="*/ 0 w 14801719"/>
              <a:gd name="connsiteY4" fmla="*/ 1429546 h 1715706"/>
              <a:gd name="connsiteX5" fmla="*/ 0 w 14801719"/>
              <a:gd name="connsiteY5" fmla="*/ 285916 h 1715706"/>
              <a:gd name="connsiteX0" fmla="*/ 0 w 7624135"/>
              <a:gd name="connsiteY0" fmla="*/ 285916 h 1520359"/>
              <a:gd name="connsiteX1" fmla="*/ 285916 w 7624135"/>
              <a:gd name="connsiteY1" fmla="*/ 0 h 1520359"/>
              <a:gd name="connsiteX2" fmla="*/ 6588747 w 7624135"/>
              <a:gd name="connsiteY2" fmla="*/ 0 h 1520359"/>
              <a:gd name="connsiteX3" fmla="*/ 5494593 w 7624135"/>
              <a:gd name="connsiteY3" fmla="*/ 1520077 h 1520359"/>
              <a:gd name="connsiteX4" fmla="*/ 0 w 7624135"/>
              <a:gd name="connsiteY4" fmla="*/ 1429546 h 1520359"/>
              <a:gd name="connsiteX5" fmla="*/ 0 w 7624135"/>
              <a:gd name="connsiteY5" fmla="*/ 285916 h 1520359"/>
              <a:gd name="connsiteX0" fmla="*/ 0 w 6588747"/>
              <a:gd name="connsiteY0" fmla="*/ 285916 h 1520525"/>
              <a:gd name="connsiteX1" fmla="*/ 285916 w 6588747"/>
              <a:gd name="connsiteY1" fmla="*/ 0 h 1520525"/>
              <a:gd name="connsiteX2" fmla="*/ 6588747 w 6588747"/>
              <a:gd name="connsiteY2" fmla="*/ 0 h 1520525"/>
              <a:gd name="connsiteX3" fmla="*/ 5494593 w 6588747"/>
              <a:gd name="connsiteY3" fmla="*/ 1520077 h 1520525"/>
              <a:gd name="connsiteX4" fmla="*/ 0 w 6588747"/>
              <a:gd name="connsiteY4" fmla="*/ 1429546 h 1520525"/>
              <a:gd name="connsiteX5" fmla="*/ 0 w 6588747"/>
              <a:gd name="connsiteY5" fmla="*/ 285916 h 1520525"/>
              <a:gd name="connsiteX0" fmla="*/ 0 w 6588747"/>
              <a:gd name="connsiteY0" fmla="*/ 285916 h 1520077"/>
              <a:gd name="connsiteX1" fmla="*/ 285916 w 6588747"/>
              <a:gd name="connsiteY1" fmla="*/ 0 h 1520077"/>
              <a:gd name="connsiteX2" fmla="*/ 6588747 w 6588747"/>
              <a:gd name="connsiteY2" fmla="*/ 0 h 1520077"/>
              <a:gd name="connsiteX3" fmla="*/ 5494593 w 6588747"/>
              <a:gd name="connsiteY3" fmla="*/ 1520077 h 1520077"/>
              <a:gd name="connsiteX4" fmla="*/ 0 w 6588747"/>
              <a:gd name="connsiteY4" fmla="*/ 1429546 h 1520077"/>
              <a:gd name="connsiteX5" fmla="*/ 0 w 6588747"/>
              <a:gd name="connsiteY5" fmla="*/ 285916 h 1520077"/>
              <a:gd name="connsiteX0" fmla="*/ 0 w 5494593"/>
              <a:gd name="connsiteY0" fmla="*/ 285916 h 1520077"/>
              <a:gd name="connsiteX1" fmla="*/ 285916 w 5494593"/>
              <a:gd name="connsiteY1" fmla="*/ 0 h 1520077"/>
              <a:gd name="connsiteX2" fmla="*/ 5400027 w 5494593"/>
              <a:gd name="connsiteY2" fmla="*/ 10160 h 1520077"/>
              <a:gd name="connsiteX3" fmla="*/ 5494593 w 5494593"/>
              <a:gd name="connsiteY3" fmla="*/ 1520077 h 1520077"/>
              <a:gd name="connsiteX4" fmla="*/ 0 w 5494593"/>
              <a:gd name="connsiteY4" fmla="*/ 1429546 h 1520077"/>
              <a:gd name="connsiteX5" fmla="*/ 0 w 5494593"/>
              <a:gd name="connsiteY5" fmla="*/ 285916 h 1520077"/>
              <a:gd name="connsiteX0" fmla="*/ 0 w 5423473"/>
              <a:gd name="connsiteY0" fmla="*/ 285916 h 1520077"/>
              <a:gd name="connsiteX1" fmla="*/ 285916 w 5423473"/>
              <a:gd name="connsiteY1" fmla="*/ 0 h 1520077"/>
              <a:gd name="connsiteX2" fmla="*/ 5400027 w 5423473"/>
              <a:gd name="connsiteY2" fmla="*/ 10160 h 1520077"/>
              <a:gd name="connsiteX3" fmla="*/ 5423473 w 5423473"/>
              <a:gd name="connsiteY3" fmla="*/ 1520077 h 1520077"/>
              <a:gd name="connsiteX4" fmla="*/ 0 w 5423473"/>
              <a:gd name="connsiteY4" fmla="*/ 1429546 h 1520077"/>
              <a:gd name="connsiteX5" fmla="*/ 0 w 5423473"/>
              <a:gd name="connsiteY5" fmla="*/ 285916 h 1520077"/>
              <a:gd name="connsiteX0" fmla="*/ 0 w 5423473"/>
              <a:gd name="connsiteY0" fmla="*/ 285916 h 1429546"/>
              <a:gd name="connsiteX1" fmla="*/ 285916 w 5423473"/>
              <a:gd name="connsiteY1" fmla="*/ 0 h 1429546"/>
              <a:gd name="connsiteX2" fmla="*/ 5400027 w 5423473"/>
              <a:gd name="connsiteY2" fmla="*/ 10160 h 1429546"/>
              <a:gd name="connsiteX3" fmla="*/ 5423473 w 5423473"/>
              <a:gd name="connsiteY3" fmla="*/ 778397 h 1429546"/>
              <a:gd name="connsiteX4" fmla="*/ 0 w 5423473"/>
              <a:gd name="connsiteY4" fmla="*/ 1429546 h 1429546"/>
              <a:gd name="connsiteX5" fmla="*/ 0 w 5423473"/>
              <a:gd name="connsiteY5" fmla="*/ 285916 h 1429546"/>
              <a:gd name="connsiteX0" fmla="*/ 0 w 5423473"/>
              <a:gd name="connsiteY0" fmla="*/ 285916 h 778397"/>
              <a:gd name="connsiteX1" fmla="*/ 285916 w 5423473"/>
              <a:gd name="connsiteY1" fmla="*/ 0 h 778397"/>
              <a:gd name="connsiteX2" fmla="*/ 5400027 w 5423473"/>
              <a:gd name="connsiteY2" fmla="*/ 10160 h 778397"/>
              <a:gd name="connsiteX3" fmla="*/ 5423473 w 5423473"/>
              <a:gd name="connsiteY3" fmla="*/ 778397 h 778397"/>
              <a:gd name="connsiteX4" fmla="*/ 10160 w 5423473"/>
              <a:gd name="connsiteY4" fmla="*/ 616746 h 778397"/>
              <a:gd name="connsiteX5" fmla="*/ 0 w 5423473"/>
              <a:gd name="connsiteY5" fmla="*/ 285916 h 778397"/>
              <a:gd name="connsiteX0" fmla="*/ 0 w 5413313"/>
              <a:gd name="connsiteY0" fmla="*/ 285916 h 616746"/>
              <a:gd name="connsiteX1" fmla="*/ 285916 w 5413313"/>
              <a:gd name="connsiteY1" fmla="*/ 0 h 616746"/>
              <a:gd name="connsiteX2" fmla="*/ 5400027 w 5413313"/>
              <a:gd name="connsiteY2" fmla="*/ 10160 h 616746"/>
              <a:gd name="connsiteX3" fmla="*/ 5413313 w 5413313"/>
              <a:gd name="connsiteY3" fmla="*/ 605677 h 616746"/>
              <a:gd name="connsiteX4" fmla="*/ 10160 w 5413313"/>
              <a:gd name="connsiteY4" fmla="*/ 616746 h 616746"/>
              <a:gd name="connsiteX5" fmla="*/ 0 w 5413313"/>
              <a:gd name="connsiteY5" fmla="*/ 285916 h 616746"/>
              <a:gd name="connsiteX0" fmla="*/ 0 w 5413313"/>
              <a:gd name="connsiteY0" fmla="*/ 285916 h 616746"/>
              <a:gd name="connsiteX1" fmla="*/ 285916 w 5413313"/>
              <a:gd name="connsiteY1" fmla="*/ 0 h 616746"/>
              <a:gd name="connsiteX2" fmla="*/ 5400027 w 5413313"/>
              <a:gd name="connsiteY2" fmla="*/ 10160 h 616746"/>
              <a:gd name="connsiteX3" fmla="*/ 5413313 w 5413313"/>
              <a:gd name="connsiteY3" fmla="*/ 605677 h 616746"/>
              <a:gd name="connsiteX4" fmla="*/ 10160 w 5413313"/>
              <a:gd name="connsiteY4" fmla="*/ 616746 h 616746"/>
              <a:gd name="connsiteX5" fmla="*/ 0 w 5413313"/>
              <a:gd name="connsiteY5" fmla="*/ 285916 h 616746"/>
              <a:gd name="connsiteX0" fmla="*/ 0 w 5400027"/>
              <a:gd name="connsiteY0" fmla="*/ 285916 h 616746"/>
              <a:gd name="connsiteX1" fmla="*/ 285916 w 5400027"/>
              <a:gd name="connsiteY1" fmla="*/ 0 h 616746"/>
              <a:gd name="connsiteX2" fmla="*/ 5400027 w 5400027"/>
              <a:gd name="connsiteY2" fmla="*/ 10160 h 616746"/>
              <a:gd name="connsiteX3" fmla="*/ 5388733 w 5400027"/>
              <a:gd name="connsiteY3" fmla="*/ 605677 h 616746"/>
              <a:gd name="connsiteX4" fmla="*/ 10160 w 5400027"/>
              <a:gd name="connsiteY4" fmla="*/ 616746 h 616746"/>
              <a:gd name="connsiteX5" fmla="*/ 0 w 5400027"/>
              <a:gd name="connsiteY5" fmla="*/ 285916 h 616746"/>
              <a:gd name="connsiteX0" fmla="*/ 0 w 5388733"/>
              <a:gd name="connsiteY0" fmla="*/ 292143 h 622973"/>
              <a:gd name="connsiteX1" fmla="*/ 285916 w 5388733"/>
              <a:gd name="connsiteY1" fmla="*/ 6227 h 622973"/>
              <a:gd name="connsiteX2" fmla="*/ 5383640 w 5388733"/>
              <a:gd name="connsiteY2" fmla="*/ 0 h 622973"/>
              <a:gd name="connsiteX3" fmla="*/ 5388733 w 5388733"/>
              <a:gd name="connsiteY3" fmla="*/ 611904 h 622973"/>
              <a:gd name="connsiteX4" fmla="*/ 10160 w 5388733"/>
              <a:gd name="connsiteY4" fmla="*/ 622973 h 622973"/>
              <a:gd name="connsiteX5" fmla="*/ 0 w 5388733"/>
              <a:gd name="connsiteY5" fmla="*/ 292143 h 622973"/>
              <a:gd name="connsiteX0" fmla="*/ 0 w 5388733"/>
              <a:gd name="connsiteY0" fmla="*/ 292143 h 622973"/>
              <a:gd name="connsiteX1" fmla="*/ 285916 w 5388733"/>
              <a:gd name="connsiteY1" fmla="*/ 6227 h 622973"/>
              <a:gd name="connsiteX2" fmla="*/ 5383640 w 5388733"/>
              <a:gd name="connsiteY2" fmla="*/ 0 h 622973"/>
              <a:gd name="connsiteX3" fmla="*/ 5388733 w 5388733"/>
              <a:gd name="connsiteY3" fmla="*/ 611904 h 622973"/>
              <a:gd name="connsiteX4" fmla="*/ 10160 w 5388733"/>
              <a:gd name="connsiteY4" fmla="*/ 622973 h 622973"/>
              <a:gd name="connsiteX5" fmla="*/ 0 w 5388733"/>
              <a:gd name="connsiteY5" fmla="*/ 292143 h 622973"/>
              <a:gd name="connsiteX0" fmla="*/ 932 w 5389665"/>
              <a:gd name="connsiteY0" fmla="*/ 292143 h 622973"/>
              <a:gd name="connsiteX1" fmla="*/ 286848 w 5389665"/>
              <a:gd name="connsiteY1" fmla="*/ 6227 h 622973"/>
              <a:gd name="connsiteX2" fmla="*/ 5384572 w 5389665"/>
              <a:gd name="connsiteY2" fmla="*/ 0 h 622973"/>
              <a:gd name="connsiteX3" fmla="*/ 5389665 w 5389665"/>
              <a:gd name="connsiteY3" fmla="*/ 611904 h 622973"/>
              <a:gd name="connsiteX4" fmla="*/ 0 w 5389665"/>
              <a:gd name="connsiteY4" fmla="*/ 622973 h 622973"/>
              <a:gd name="connsiteX5" fmla="*/ 932 w 5389665"/>
              <a:gd name="connsiteY5" fmla="*/ 292143 h 622973"/>
              <a:gd name="connsiteX0" fmla="*/ 932 w 5389665"/>
              <a:gd name="connsiteY0" fmla="*/ 292143 h 611904"/>
              <a:gd name="connsiteX1" fmla="*/ 286848 w 5389665"/>
              <a:gd name="connsiteY1" fmla="*/ 6227 h 611904"/>
              <a:gd name="connsiteX2" fmla="*/ 5384572 w 5389665"/>
              <a:gd name="connsiteY2" fmla="*/ 0 h 611904"/>
              <a:gd name="connsiteX3" fmla="*/ 5389665 w 5389665"/>
              <a:gd name="connsiteY3" fmla="*/ 611904 h 611904"/>
              <a:gd name="connsiteX4" fmla="*/ 0 w 5389665"/>
              <a:gd name="connsiteY4" fmla="*/ 611881 h 611904"/>
              <a:gd name="connsiteX5" fmla="*/ 932 w 5389665"/>
              <a:gd name="connsiteY5" fmla="*/ 292143 h 611904"/>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545355 h 611881"/>
              <a:gd name="connsiteX4" fmla="*/ 0 w 5389665"/>
              <a:gd name="connsiteY4" fmla="*/ 611881 h 611881"/>
              <a:gd name="connsiteX5" fmla="*/ 932 w 5389665"/>
              <a:gd name="connsiteY5" fmla="*/ 292143 h 611881"/>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489897 h 611881"/>
              <a:gd name="connsiteX4" fmla="*/ 0 w 5389665"/>
              <a:gd name="connsiteY4" fmla="*/ 611881 h 611881"/>
              <a:gd name="connsiteX5" fmla="*/ 932 w 5389665"/>
              <a:gd name="connsiteY5" fmla="*/ 292143 h 611881"/>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534263 h 611881"/>
              <a:gd name="connsiteX4" fmla="*/ 0 w 5389665"/>
              <a:gd name="connsiteY4" fmla="*/ 611881 h 611881"/>
              <a:gd name="connsiteX5" fmla="*/ 932 w 5389665"/>
              <a:gd name="connsiteY5" fmla="*/ 292143 h 611881"/>
              <a:gd name="connsiteX0" fmla="*/ 932 w 5389665"/>
              <a:gd name="connsiteY0" fmla="*/ 292143 h 539787"/>
              <a:gd name="connsiteX1" fmla="*/ 286848 w 5389665"/>
              <a:gd name="connsiteY1" fmla="*/ 6227 h 539787"/>
              <a:gd name="connsiteX2" fmla="*/ 5384572 w 5389665"/>
              <a:gd name="connsiteY2" fmla="*/ 0 h 539787"/>
              <a:gd name="connsiteX3" fmla="*/ 5389665 w 5389665"/>
              <a:gd name="connsiteY3" fmla="*/ 534263 h 539787"/>
              <a:gd name="connsiteX4" fmla="*/ 0 w 5389665"/>
              <a:gd name="connsiteY4" fmla="*/ 539787 h 539787"/>
              <a:gd name="connsiteX5" fmla="*/ 932 w 5389665"/>
              <a:gd name="connsiteY5" fmla="*/ 292143 h 539787"/>
              <a:gd name="connsiteX0" fmla="*/ 932 w 5389665"/>
              <a:gd name="connsiteY0" fmla="*/ 292143 h 534263"/>
              <a:gd name="connsiteX1" fmla="*/ 286848 w 5389665"/>
              <a:gd name="connsiteY1" fmla="*/ 6227 h 534263"/>
              <a:gd name="connsiteX2" fmla="*/ 5384572 w 5389665"/>
              <a:gd name="connsiteY2" fmla="*/ 0 h 534263"/>
              <a:gd name="connsiteX3" fmla="*/ 5389665 w 5389665"/>
              <a:gd name="connsiteY3" fmla="*/ 534263 h 534263"/>
              <a:gd name="connsiteX4" fmla="*/ 0 w 5389665"/>
              <a:gd name="connsiteY4" fmla="*/ 534241 h 534263"/>
              <a:gd name="connsiteX5" fmla="*/ 932 w 5389665"/>
              <a:gd name="connsiteY5" fmla="*/ 292143 h 534263"/>
              <a:gd name="connsiteX0" fmla="*/ 932 w 5389665"/>
              <a:gd name="connsiteY0" fmla="*/ 292143 h 611233"/>
              <a:gd name="connsiteX1" fmla="*/ 286848 w 5389665"/>
              <a:gd name="connsiteY1" fmla="*/ 6227 h 611233"/>
              <a:gd name="connsiteX2" fmla="*/ 5384572 w 5389665"/>
              <a:gd name="connsiteY2" fmla="*/ 0 h 611233"/>
              <a:gd name="connsiteX3" fmla="*/ 5389665 w 5389665"/>
              <a:gd name="connsiteY3" fmla="*/ 611233 h 611233"/>
              <a:gd name="connsiteX4" fmla="*/ 0 w 5389665"/>
              <a:gd name="connsiteY4" fmla="*/ 534241 h 611233"/>
              <a:gd name="connsiteX5" fmla="*/ 932 w 5389665"/>
              <a:gd name="connsiteY5" fmla="*/ 292143 h 611233"/>
              <a:gd name="connsiteX0" fmla="*/ 932 w 5389665"/>
              <a:gd name="connsiteY0" fmla="*/ 292143 h 611233"/>
              <a:gd name="connsiteX1" fmla="*/ 286848 w 5389665"/>
              <a:gd name="connsiteY1" fmla="*/ 6227 h 611233"/>
              <a:gd name="connsiteX2" fmla="*/ 5384572 w 5389665"/>
              <a:gd name="connsiteY2" fmla="*/ 0 h 611233"/>
              <a:gd name="connsiteX3" fmla="*/ 5389665 w 5389665"/>
              <a:gd name="connsiteY3" fmla="*/ 611233 h 611233"/>
              <a:gd name="connsiteX4" fmla="*/ 0 w 5389665"/>
              <a:gd name="connsiteY4" fmla="*/ 603514 h 611233"/>
              <a:gd name="connsiteX5" fmla="*/ 932 w 5389665"/>
              <a:gd name="connsiteY5" fmla="*/ 292143 h 611233"/>
              <a:gd name="connsiteX0" fmla="*/ 932 w 5389665"/>
              <a:gd name="connsiteY0" fmla="*/ 292143 h 611233"/>
              <a:gd name="connsiteX1" fmla="*/ 286848 w 5389665"/>
              <a:gd name="connsiteY1" fmla="*/ 6227 h 611233"/>
              <a:gd name="connsiteX2" fmla="*/ 4399360 w 5389665"/>
              <a:gd name="connsiteY2" fmla="*/ 0 h 611233"/>
              <a:gd name="connsiteX3" fmla="*/ 5389665 w 5389665"/>
              <a:gd name="connsiteY3" fmla="*/ 611233 h 611233"/>
              <a:gd name="connsiteX4" fmla="*/ 0 w 5389665"/>
              <a:gd name="connsiteY4" fmla="*/ 603514 h 611233"/>
              <a:gd name="connsiteX5" fmla="*/ 932 w 5389665"/>
              <a:gd name="connsiteY5" fmla="*/ 292143 h 611233"/>
              <a:gd name="connsiteX0" fmla="*/ 932 w 4419847"/>
              <a:gd name="connsiteY0" fmla="*/ 292143 h 603536"/>
              <a:gd name="connsiteX1" fmla="*/ 286848 w 4419847"/>
              <a:gd name="connsiteY1" fmla="*/ 6227 h 603536"/>
              <a:gd name="connsiteX2" fmla="*/ 4399360 w 4419847"/>
              <a:gd name="connsiteY2" fmla="*/ 0 h 603536"/>
              <a:gd name="connsiteX3" fmla="*/ 4419847 w 4419847"/>
              <a:gd name="connsiteY3" fmla="*/ 603536 h 603536"/>
              <a:gd name="connsiteX4" fmla="*/ 0 w 4419847"/>
              <a:gd name="connsiteY4" fmla="*/ 603514 h 603536"/>
              <a:gd name="connsiteX5" fmla="*/ 932 w 4419847"/>
              <a:gd name="connsiteY5" fmla="*/ 292143 h 603536"/>
              <a:gd name="connsiteX0" fmla="*/ 932 w 4401704"/>
              <a:gd name="connsiteY0" fmla="*/ 292143 h 603536"/>
              <a:gd name="connsiteX1" fmla="*/ 286848 w 4401704"/>
              <a:gd name="connsiteY1" fmla="*/ 6227 h 603536"/>
              <a:gd name="connsiteX2" fmla="*/ 4399360 w 4401704"/>
              <a:gd name="connsiteY2" fmla="*/ 0 h 603536"/>
              <a:gd name="connsiteX3" fmla="*/ 4401704 w 4401704"/>
              <a:gd name="connsiteY3" fmla="*/ 603536 h 603536"/>
              <a:gd name="connsiteX4" fmla="*/ 0 w 4401704"/>
              <a:gd name="connsiteY4" fmla="*/ 603514 h 603536"/>
              <a:gd name="connsiteX5" fmla="*/ 932 w 4401704"/>
              <a:gd name="connsiteY5" fmla="*/ 292143 h 603536"/>
              <a:gd name="connsiteX0" fmla="*/ 932 w 4399595"/>
              <a:gd name="connsiteY0" fmla="*/ 292143 h 603514"/>
              <a:gd name="connsiteX1" fmla="*/ 286848 w 4399595"/>
              <a:gd name="connsiteY1" fmla="*/ 6227 h 603514"/>
              <a:gd name="connsiteX2" fmla="*/ 4399360 w 4399595"/>
              <a:gd name="connsiteY2" fmla="*/ 0 h 603514"/>
              <a:gd name="connsiteX3" fmla="*/ 4394649 w 4399595"/>
              <a:gd name="connsiteY3" fmla="*/ 413036 h 603514"/>
              <a:gd name="connsiteX4" fmla="*/ 0 w 4399595"/>
              <a:gd name="connsiteY4" fmla="*/ 603514 h 603514"/>
              <a:gd name="connsiteX5" fmla="*/ 932 w 4399595"/>
              <a:gd name="connsiteY5" fmla="*/ 292143 h 603514"/>
              <a:gd name="connsiteX0" fmla="*/ 932 w 4399595"/>
              <a:gd name="connsiteY0" fmla="*/ 292143 h 603514"/>
              <a:gd name="connsiteX1" fmla="*/ 286848 w 4399595"/>
              <a:gd name="connsiteY1" fmla="*/ 6227 h 603514"/>
              <a:gd name="connsiteX2" fmla="*/ 4399360 w 4399595"/>
              <a:gd name="connsiteY2" fmla="*/ 0 h 603514"/>
              <a:gd name="connsiteX3" fmla="*/ 4394649 w 4399595"/>
              <a:gd name="connsiteY3" fmla="*/ 469481 h 603514"/>
              <a:gd name="connsiteX4" fmla="*/ 0 w 4399595"/>
              <a:gd name="connsiteY4" fmla="*/ 603514 h 603514"/>
              <a:gd name="connsiteX5" fmla="*/ 932 w 4399595"/>
              <a:gd name="connsiteY5" fmla="*/ 292143 h 603514"/>
              <a:gd name="connsiteX0" fmla="*/ 7988 w 4406651"/>
              <a:gd name="connsiteY0" fmla="*/ 292143 h 476514"/>
              <a:gd name="connsiteX1" fmla="*/ 293904 w 4406651"/>
              <a:gd name="connsiteY1" fmla="*/ 6227 h 476514"/>
              <a:gd name="connsiteX2" fmla="*/ 4406416 w 4406651"/>
              <a:gd name="connsiteY2" fmla="*/ 0 h 476514"/>
              <a:gd name="connsiteX3" fmla="*/ 4401705 w 4406651"/>
              <a:gd name="connsiteY3" fmla="*/ 469481 h 476514"/>
              <a:gd name="connsiteX4" fmla="*/ 0 w 4406651"/>
              <a:gd name="connsiteY4" fmla="*/ 476514 h 476514"/>
              <a:gd name="connsiteX5" fmla="*/ 7988 w 4406651"/>
              <a:gd name="connsiteY5" fmla="*/ 292143 h 476514"/>
              <a:gd name="connsiteX0" fmla="*/ 11 w 4398674"/>
              <a:gd name="connsiteY0" fmla="*/ 292143 h 476514"/>
              <a:gd name="connsiteX1" fmla="*/ 285927 w 4398674"/>
              <a:gd name="connsiteY1" fmla="*/ 6227 h 476514"/>
              <a:gd name="connsiteX2" fmla="*/ 4398439 w 4398674"/>
              <a:gd name="connsiteY2" fmla="*/ 0 h 476514"/>
              <a:gd name="connsiteX3" fmla="*/ 4393728 w 4398674"/>
              <a:gd name="connsiteY3" fmla="*/ 469481 h 476514"/>
              <a:gd name="connsiteX4" fmla="*/ 6134 w 4398674"/>
              <a:gd name="connsiteY4" fmla="*/ 476514 h 476514"/>
              <a:gd name="connsiteX5" fmla="*/ 11 w 4398674"/>
              <a:gd name="connsiteY5" fmla="*/ 292143 h 476514"/>
              <a:gd name="connsiteX0" fmla="*/ 20 w 4398683"/>
              <a:gd name="connsiteY0" fmla="*/ 292143 h 476514"/>
              <a:gd name="connsiteX1" fmla="*/ 285936 w 4398683"/>
              <a:gd name="connsiteY1" fmla="*/ 6227 h 476514"/>
              <a:gd name="connsiteX2" fmla="*/ 4398448 w 4398683"/>
              <a:gd name="connsiteY2" fmla="*/ 0 h 476514"/>
              <a:gd name="connsiteX3" fmla="*/ 4393737 w 4398683"/>
              <a:gd name="connsiteY3" fmla="*/ 469481 h 476514"/>
              <a:gd name="connsiteX4" fmla="*/ 6143 w 4398683"/>
              <a:gd name="connsiteY4" fmla="*/ 476514 h 476514"/>
              <a:gd name="connsiteX5" fmla="*/ 20 w 4398683"/>
              <a:gd name="connsiteY5" fmla="*/ 292143 h 476514"/>
              <a:gd name="connsiteX0" fmla="*/ 1103 w 4399766"/>
              <a:gd name="connsiteY0" fmla="*/ 292143 h 476514"/>
              <a:gd name="connsiteX1" fmla="*/ 287019 w 4399766"/>
              <a:gd name="connsiteY1" fmla="*/ 6227 h 476514"/>
              <a:gd name="connsiteX2" fmla="*/ 4399531 w 4399766"/>
              <a:gd name="connsiteY2" fmla="*/ 0 h 476514"/>
              <a:gd name="connsiteX3" fmla="*/ 4394820 w 4399766"/>
              <a:gd name="connsiteY3" fmla="*/ 469481 h 476514"/>
              <a:gd name="connsiteX4" fmla="*/ 1581 w 4399766"/>
              <a:gd name="connsiteY4" fmla="*/ 476514 h 476514"/>
              <a:gd name="connsiteX5" fmla="*/ 1103 w 4399766"/>
              <a:gd name="connsiteY5" fmla="*/ 292143 h 47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9766" h="476514">
                <a:moveTo>
                  <a:pt x="1103" y="292143"/>
                </a:moveTo>
                <a:cubicBezTo>
                  <a:pt x="1103" y="134236"/>
                  <a:pt x="129112" y="6227"/>
                  <a:pt x="287019" y="6227"/>
                </a:cubicBezTo>
                <a:lnTo>
                  <a:pt x="4399531" y="0"/>
                </a:lnTo>
                <a:cubicBezTo>
                  <a:pt x="4401229" y="203968"/>
                  <a:pt x="4393122" y="265513"/>
                  <a:pt x="4394820" y="469481"/>
                </a:cubicBezTo>
                <a:lnTo>
                  <a:pt x="1581" y="476514"/>
                </a:lnTo>
                <a:cubicBezTo>
                  <a:pt x="-1481" y="384328"/>
                  <a:pt x="792" y="402420"/>
                  <a:pt x="1103" y="292143"/>
                </a:cubicBezTo>
                <a:close/>
              </a:path>
            </a:pathLst>
          </a:cu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Box 12"/>
          <p:cNvSpPr txBox="1"/>
          <p:nvPr userDrawn="1"/>
        </p:nvSpPr>
        <p:spPr>
          <a:xfrm>
            <a:off x="8523400" y="4886895"/>
            <a:ext cx="322855" cy="215444"/>
          </a:xfrm>
          <a:prstGeom prst="rect">
            <a:avLst/>
          </a:prstGeom>
          <a:noFill/>
        </p:spPr>
        <p:txBody>
          <a:bodyPr wrap="square" rtlCol="0" anchor="t">
            <a:spAutoFit/>
          </a:bodyPr>
          <a:lstStyle/>
          <a:p>
            <a:fld id="{BBF15AE3-289C-014D-AAA6-6108CB8A5483}" type="slidenum">
              <a:rPr lang="en-US" sz="800" baseline="30000" smtClean="0">
                <a:solidFill>
                  <a:schemeClr val="tx1">
                    <a:lumMod val="50000"/>
                    <a:lumOff val="50000"/>
                  </a:schemeClr>
                </a:solidFill>
                <a:latin typeface="Arial" charset="0"/>
                <a:ea typeface="ＭＳ Ｐゴシック" charset="0"/>
                <a:cs typeface="ＭＳ Ｐゴシック" charset="0"/>
              </a:rPr>
              <a:pPr/>
              <a:t>‹#›</a:t>
            </a:fld>
            <a:r>
              <a:rPr lang="en-US" sz="1200" baseline="30000" dirty="0" smtClean="0">
                <a:solidFill>
                  <a:schemeClr val="tx1">
                    <a:lumMod val="50000"/>
                    <a:lumOff val="50000"/>
                  </a:schemeClr>
                </a:solidFill>
                <a:latin typeface="Arial" charset="0"/>
                <a:ea typeface="ＭＳ Ｐゴシック" charset="0"/>
                <a:cs typeface="ＭＳ Ｐゴシック" charset="0"/>
              </a:rPr>
              <a:t> </a:t>
            </a:r>
            <a:endParaRPr lang="en-US" sz="1200" dirty="0"/>
          </a:p>
        </p:txBody>
      </p:sp>
      <p:pic>
        <p:nvPicPr>
          <p:cNvPr id="14" name="Picture 13" descr="TP-LINK_Logo-final_gray30-02.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28217" y="4762204"/>
            <a:ext cx="782320" cy="363220"/>
          </a:xfrm>
          <a:prstGeom prst="rect">
            <a:avLst/>
          </a:prstGeom>
        </p:spPr>
      </p:pic>
      <p:sp>
        <p:nvSpPr>
          <p:cNvPr id="17" name="Text Placeholder 11"/>
          <p:cNvSpPr>
            <a:spLocks noGrp="1"/>
          </p:cNvSpPr>
          <p:nvPr>
            <p:ph type="body" sz="quarter" idx="13" hasCustomPrompt="1"/>
          </p:nvPr>
        </p:nvSpPr>
        <p:spPr>
          <a:xfrm>
            <a:off x="588105" y="1375703"/>
            <a:ext cx="4162273" cy="3008506"/>
          </a:xfrm>
          <a:prstGeom prst="rect">
            <a:avLst/>
          </a:prstGeom>
        </p:spPr>
        <p:txBody>
          <a:bodyPr vert="horz"/>
          <a:lstStyle>
            <a:lvl1pPr marL="0" indent="0">
              <a:lnSpc>
                <a:spcPct val="120000"/>
              </a:lnSpc>
              <a:spcBef>
                <a:spcPts val="0"/>
              </a:spcBef>
              <a:buFontTx/>
              <a:buNone/>
              <a:defRPr sz="1100" baseline="0">
                <a:solidFill>
                  <a:schemeClr val="tx1"/>
                </a:solidFill>
              </a:defRPr>
            </a:lvl1pPr>
            <a:lvl2pPr marL="182880" indent="-182880">
              <a:spcBef>
                <a:spcPts val="800"/>
              </a:spcBef>
              <a:buFont typeface="Arial"/>
              <a:buChar char="•"/>
              <a:defRPr sz="1100" baseline="0">
                <a:solidFill>
                  <a:schemeClr val="tx1"/>
                </a:solidFill>
              </a:defRPr>
            </a:lvl2pPr>
            <a:lvl3pPr marL="365760" indent="-182880">
              <a:spcBef>
                <a:spcPts val="800"/>
              </a:spcBef>
              <a:buSzPct val="100000"/>
              <a:buFont typeface="Lucida Grande"/>
              <a:buChar char="-"/>
              <a:defRPr sz="1100" baseline="0">
                <a:solidFill>
                  <a:schemeClr val="tx1"/>
                </a:solidFill>
              </a:defRPr>
            </a:lvl3pPr>
            <a:lvl4pPr marL="548640" indent="-182880">
              <a:spcBef>
                <a:spcPts val="800"/>
              </a:spcBef>
              <a:buFont typeface="Arial"/>
              <a:buChar char="•"/>
              <a:defRPr sz="1100" baseline="0">
                <a:solidFill>
                  <a:schemeClr val="tx1"/>
                </a:solidFill>
              </a:defRPr>
            </a:lvl4pPr>
            <a:lvl5pPr marL="731520" indent="-182880">
              <a:spcBef>
                <a:spcPts val="800"/>
              </a:spcBef>
              <a:buFont typeface="Lucida Grande"/>
              <a:buChar char="-"/>
              <a:defRPr sz="1100">
                <a:solidFill>
                  <a:schemeClr val="tx1"/>
                </a:solidFill>
              </a:defRPr>
            </a:lvl5pPr>
            <a:lvl6pPr marL="914400" indent="-182880">
              <a:spcBef>
                <a:spcPts val="800"/>
              </a:spcBef>
              <a:buFont typeface="Arial"/>
              <a:buChar char="•"/>
              <a:defRPr sz="1100" baseline="0"/>
            </a:lvl6pPr>
            <a:lvl7pPr marL="1097280" indent="-182880">
              <a:spcBef>
                <a:spcPts val="800"/>
              </a:spcBef>
              <a:buFont typeface="Lucida Grande"/>
              <a:buChar char="-"/>
              <a:defRPr sz="1100"/>
            </a:lvl7pPr>
            <a:lvl8pPr marL="1280160" indent="-182880">
              <a:spcBef>
                <a:spcPts val="800"/>
              </a:spcBef>
              <a:defRPr sz="1100"/>
            </a:lvl8pPr>
            <a:lvl9pPr marL="1463040" indent="-182880">
              <a:spcBef>
                <a:spcPts val="800"/>
              </a:spcBef>
              <a:buFont typeface="Lucida Grande"/>
              <a:buChar char="-"/>
              <a:defRPr sz="1100"/>
            </a:lvl9pPr>
          </a:lstStyle>
          <a:p>
            <a:pPr lvl="0"/>
            <a:r>
              <a:rPr lang="en-US" dirty="0" smtClean="0"/>
              <a:t>Text goes here. Arial / regular / size 11 / spacing 1.2 / sentence case.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postea</a:t>
            </a:r>
            <a:r>
              <a:rPr lang="en-US" dirty="0" smtClean="0"/>
              <a:t> </a:t>
            </a:r>
            <a:r>
              <a:rPr lang="en-US" dirty="0" err="1" smtClean="0"/>
              <a:t>deterruisset</a:t>
            </a:r>
            <a:r>
              <a:rPr lang="en-US" dirty="0" smtClean="0"/>
              <a:t> id </a:t>
            </a:r>
            <a:r>
              <a:rPr lang="en-US" dirty="0" err="1" smtClean="0"/>
              <a:t>eam</a:t>
            </a:r>
            <a:r>
              <a:rPr lang="en-US" dirty="0" smtClean="0"/>
              <a:t>, </a:t>
            </a:r>
            <a:r>
              <a:rPr lang="en-US" dirty="0" err="1" smtClean="0"/>
              <a:t>laudem</a:t>
            </a:r>
            <a:r>
              <a:rPr lang="en-US" dirty="0" smtClean="0"/>
              <a:t> </a:t>
            </a:r>
            <a:r>
              <a:rPr lang="en-US" dirty="0" err="1" smtClean="0"/>
              <a:t>admodum</a:t>
            </a:r>
            <a:r>
              <a:rPr lang="en-US" dirty="0" smtClean="0"/>
              <a:t> </a:t>
            </a:r>
            <a:r>
              <a:rPr lang="en-US" dirty="0" err="1" smtClean="0"/>
              <a:t>scripserit</a:t>
            </a:r>
            <a:r>
              <a:rPr lang="en-US" dirty="0" smtClean="0"/>
              <a:t> his id. </a:t>
            </a:r>
            <a:r>
              <a:rPr lang="en-US" dirty="0" err="1" smtClean="0"/>
              <a:t>Laoreet</a:t>
            </a:r>
            <a:r>
              <a:rPr lang="en-US" dirty="0" smtClean="0"/>
              <a:t> </a:t>
            </a:r>
            <a:r>
              <a:rPr lang="en-US" dirty="0" err="1" smtClean="0"/>
              <a:t>salutandi</a:t>
            </a:r>
            <a:r>
              <a:rPr lang="en-US" dirty="0" smtClean="0"/>
              <a:t> </a:t>
            </a:r>
            <a:r>
              <a:rPr lang="en-US" dirty="0" err="1" smtClean="0"/>
              <a:t>facilisis</a:t>
            </a:r>
            <a:r>
              <a:rPr lang="en-US" dirty="0" smtClean="0"/>
              <a:t> has in, </a:t>
            </a:r>
            <a:r>
              <a:rPr lang="en-US" dirty="0" err="1" smtClean="0"/>
              <a:t>quot</a:t>
            </a:r>
            <a:r>
              <a:rPr lang="en-US" dirty="0" smtClean="0"/>
              <a:t> </a:t>
            </a:r>
            <a:r>
              <a:rPr lang="en-US" dirty="0" err="1" smtClean="0"/>
              <a:t>appareat</a:t>
            </a:r>
            <a:r>
              <a:rPr lang="en-US" dirty="0" smtClean="0"/>
              <a:t> </a:t>
            </a:r>
            <a:r>
              <a:rPr lang="en-US" dirty="0" err="1" smtClean="0"/>
              <a:t>tincidunt</a:t>
            </a:r>
            <a:r>
              <a:rPr lang="en-US" dirty="0" smtClean="0"/>
              <a:t> cum in. His ne </a:t>
            </a:r>
            <a:r>
              <a:rPr lang="en-US" dirty="0" err="1" smtClean="0"/>
              <a:t>virtute</a:t>
            </a:r>
            <a:r>
              <a:rPr lang="en-US" dirty="0" smtClean="0"/>
              <a:t> </a:t>
            </a:r>
            <a:r>
              <a:rPr lang="en-US" dirty="0" err="1" smtClean="0"/>
              <a:t>omittam</a:t>
            </a:r>
            <a:r>
              <a:rPr lang="en-US" dirty="0" smtClean="0"/>
              <a:t> </a:t>
            </a:r>
            <a:r>
              <a:rPr lang="en-US" dirty="0" err="1" smtClean="0"/>
              <a:t>dignissim</a:t>
            </a:r>
            <a:r>
              <a:rPr lang="en-US" dirty="0" smtClean="0"/>
              <a:t>. </a:t>
            </a:r>
            <a:r>
              <a:rPr lang="en-US" dirty="0" err="1" smtClean="0"/>
              <a:t>Vocent</a:t>
            </a:r>
            <a:r>
              <a:rPr lang="en-US" dirty="0" smtClean="0"/>
              <a:t> </a:t>
            </a:r>
            <a:r>
              <a:rPr lang="en-US" dirty="0" err="1" smtClean="0"/>
              <a:t>menandri</a:t>
            </a:r>
            <a:r>
              <a:rPr lang="en-US" dirty="0" smtClean="0"/>
              <a:t> </a:t>
            </a:r>
            <a:r>
              <a:rPr lang="en-US" dirty="0" err="1" smtClean="0"/>
              <a:t>corrumpit</a:t>
            </a:r>
            <a:r>
              <a:rPr lang="en-US" dirty="0" smtClean="0"/>
              <a:t> </a:t>
            </a:r>
            <a:r>
              <a:rPr lang="en-US" dirty="0" err="1" smtClean="0"/>
              <a:t>eu</a:t>
            </a:r>
            <a:r>
              <a:rPr lang="en-US" dirty="0" smtClean="0"/>
              <a:t> his, ad </a:t>
            </a:r>
            <a:r>
              <a:rPr lang="en-US" dirty="0" err="1" smtClean="0"/>
              <a:t>viris</a:t>
            </a:r>
            <a:r>
              <a:rPr lang="en-US" dirty="0" smtClean="0"/>
              <a:t> </a:t>
            </a:r>
            <a:r>
              <a:rPr lang="en-US" dirty="0" err="1" smtClean="0"/>
              <a:t>suscipit</a:t>
            </a:r>
            <a:r>
              <a:rPr lang="en-US" dirty="0" smtClean="0"/>
              <a:t>.</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p>
          <a:p>
            <a:pPr lvl="6"/>
            <a:r>
              <a:rPr lang="en-US" dirty="0" smtClean="0"/>
              <a:t>Sixth level</a:t>
            </a:r>
          </a:p>
          <a:p>
            <a:pPr lvl="7"/>
            <a:r>
              <a:rPr lang="en-US" dirty="0" smtClean="0"/>
              <a:t>Seventh level</a:t>
            </a:r>
          </a:p>
          <a:p>
            <a:pPr lvl="8"/>
            <a:r>
              <a:rPr lang="en-US" dirty="0" smtClean="0"/>
              <a:t>Eighth level</a:t>
            </a:r>
          </a:p>
          <a:p>
            <a:pPr lvl="0"/>
            <a:endParaRPr lang="en-US" dirty="0" smtClean="0"/>
          </a:p>
        </p:txBody>
      </p:sp>
      <p:sp>
        <p:nvSpPr>
          <p:cNvPr id="9" name="TextBox 8"/>
          <p:cNvSpPr txBox="1"/>
          <p:nvPr userDrawn="1"/>
        </p:nvSpPr>
        <p:spPr>
          <a:xfrm>
            <a:off x="4906451" y="4914016"/>
            <a:ext cx="2704069" cy="338554"/>
          </a:xfrm>
          <a:prstGeom prst="rect">
            <a:avLst/>
          </a:prstGeom>
          <a:noFill/>
        </p:spPr>
        <p:txBody>
          <a:bodyPr wrap="square" rtlCol="0" anchor="t">
            <a:spAutoFit/>
          </a:bodyPr>
          <a:lstStyle/>
          <a:p>
            <a:pPr algn="l">
              <a:defRPr/>
            </a:pPr>
            <a:r>
              <a:rPr lang="en-US" sz="800" baseline="30000" dirty="0" smtClean="0">
                <a:solidFill>
                  <a:schemeClr val="tx1">
                    <a:lumMod val="50000"/>
                    <a:lumOff val="50000"/>
                  </a:schemeClr>
                </a:solidFill>
                <a:latin typeface="Arial" charset="0"/>
                <a:ea typeface="ＭＳ Ｐゴシック" charset="0"/>
                <a:cs typeface="ＭＳ Ｐゴシック" charset="0"/>
              </a:rPr>
              <a:t>© 2016 TP-L</a:t>
            </a:r>
            <a:r>
              <a:rPr lang="en-US" altLang="zh-CN" sz="800" baseline="30000" dirty="0" smtClean="0">
                <a:solidFill>
                  <a:schemeClr val="tx1">
                    <a:lumMod val="50000"/>
                    <a:lumOff val="50000"/>
                  </a:schemeClr>
                </a:solidFill>
                <a:latin typeface="Arial" charset="0"/>
                <a:ea typeface="ＭＳ Ｐゴシック" charset="0"/>
                <a:cs typeface="ＭＳ Ｐゴシック" charset="0"/>
              </a:rPr>
              <a:t>ink</a:t>
            </a:r>
            <a:r>
              <a:rPr lang="en-US" sz="800" baseline="30000" dirty="0" smtClean="0">
                <a:solidFill>
                  <a:schemeClr val="tx1">
                    <a:lumMod val="50000"/>
                    <a:lumOff val="50000"/>
                  </a:schemeClr>
                </a:solidFill>
                <a:latin typeface="Arial" charset="0"/>
                <a:ea typeface="ＭＳ Ｐゴシック" charset="0"/>
                <a:cs typeface="ＭＳ Ｐゴシック" charset="0"/>
              </a:rPr>
              <a:t>, Inc. Confidential information. Not for distribution or reproduction.</a:t>
            </a:r>
            <a:endParaRPr lang="en-US" sz="800" dirty="0" smtClean="0">
              <a:solidFill>
                <a:schemeClr val="tx1">
                  <a:lumMod val="50000"/>
                  <a:lumOff val="50000"/>
                </a:schemeClr>
              </a:solidFill>
              <a:latin typeface="Arial"/>
              <a:cs typeface="Arial"/>
            </a:endParaRPr>
          </a:p>
          <a:p>
            <a:endParaRPr lang="en-US" sz="800" dirty="0"/>
          </a:p>
        </p:txBody>
      </p:sp>
      <p:sp>
        <p:nvSpPr>
          <p:cNvPr id="12" name="Text Placeholder 3"/>
          <p:cNvSpPr>
            <a:spLocks noGrp="1"/>
          </p:cNvSpPr>
          <p:nvPr>
            <p:ph type="body" sz="quarter" idx="12" hasCustomPrompt="1"/>
          </p:nvPr>
        </p:nvSpPr>
        <p:spPr>
          <a:xfrm>
            <a:off x="605036" y="386165"/>
            <a:ext cx="8094464" cy="214502"/>
          </a:xfrm>
          <a:prstGeom prst="rect">
            <a:avLst/>
          </a:prstGeom>
        </p:spPr>
        <p:txBody>
          <a:bodyPr vert="horz"/>
          <a:lstStyle>
            <a:lvl1pPr marL="0" indent="0">
              <a:buNone/>
              <a:defRPr sz="1100" b="0" i="0" u="none" baseline="0">
                <a:solidFill>
                  <a:srgbClr val="FFCC08"/>
                </a:solidFill>
                <a:latin typeface="+mj-lt"/>
              </a:defRPr>
            </a:lvl1pPr>
          </a:lstStyle>
          <a:p>
            <a:pPr lvl="0"/>
            <a:r>
              <a:rPr lang="en-US" b="0" dirty="0" smtClean="0"/>
              <a:t>AGENDA GOES HERE</a:t>
            </a:r>
            <a:endParaRPr lang="en-US" dirty="0"/>
          </a:p>
        </p:txBody>
      </p:sp>
      <p:sp>
        <p:nvSpPr>
          <p:cNvPr id="15" name="Title 1"/>
          <p:cNvSpPr>
            <a:spLocks noGrp="1"/>
          </p:cNvSpPr>
          <p:nvPr>
            <p:ph type="title" hasCustomPrompt="1"/>
          </p:nvPr>
        </p:nvSpPr>
        <p:spPr>
          <a:xfrm>
            <a:off x="583870" y="590226"/>
            <a:ext cx="8115630" cy="689010"/>
          </a:xfrm>
          <a:prstGeom prst="rect">
            <a:avLst/>
          </a:prstGeom>
          <a:ln>
            <a:noFill/>
          </a:ln>
        </p:spPr>
        <p:txBody>
          <a:bodyPr vert="horz"/>
          <a:lstStyle>
            <a:lvl1pPr algn="l">
              <a:lnSpc>
                <a:spcPct val="90000"/>
              </a:lnSpc>
              <a:defRPr sz="2000" b="1" i="0" baseline="0">
                <a:solidFill>
                  <a:srgbClr val="4ACBD6"/>
                </a:solidFill>
                <a:latin typeface="Arial"/>
                <a:cs typeface="Arial"/>
              </a:defRPr>
            </a:lvl1pPr>
          </a:lstStyle>
          <a:p>
            <a:pPr lvl="0"/>
            <a:r>
              <a:rPr lang="en-US" dirty="0" smtClean="0"/>
              <a:t>Click to Edit Headline</a:t>
            </a:r>
            <a:endParaRPr lang="en-US" dirty="0"/>
          </a:p>
        </p:txBody>
      </p:sp>
    </p:spTree>
    <p:extLst>
      <p:ext uri="{BB962C8B-B14F-4D97-AF65-F5344CB8AC3E}">
        <p14:creationId xmlns:p14="http://schemas.microsoft.com/office/powerpoint/2010/main" val="2285115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ody - Picture 01">
    <p:spTree>
      <p:nvGrpSpPr>
        <p:cNvPr id="1" name=""/>
        <p:cNvGrpSpPr/>
        <p:nvPr/>
      </p:nvGrpSpPr>
      <p:grpSpPr>
        <a:xfrm>
          <a:off x="0" y="0"/>
          <a:ext cx="0" cy="0"/>
          <a:chOff x="0" y="0"/>
          <a:chExt cx="0" cy="0"/>
        </a:xfrm>
      </p:grpSpPr>
      <p:sp>
        <p:nvSpPr>
          <p:cNvPr id="13" name="Picture Placeholder 6"/>
          <p:cNvSpPr>
            <a:spLocks noGrp="1"/>
          </p:cNvSpPr>
          <p:nvPr>
            <p:ph type="pic" sz="quarter" idx="14" hasCustomPrompt="1"/>
          </p:nvPr>
        </p:nvSpPr>
        <p:spPr>
          <a:xfrm>
            <a:off x="588470" y="2650333"/>
            <a:ext cx="8098330" cy="1678781"/>
          </a:xfrm>
          <a:prstGeom prst="rect">
            <a:avLst/>
          </a:prstGeom>
        </p:spPr>
        <p:txBody>
          <a:bodyPr vert="horz"/>
          <a:lstStyle>
            <a:lvl1pPr marL="0" indent="0">
              <a:buNone/>
              <a:defRPr sz="1400" baseline="0"/>
            </a:lvl1pPr>
          </a:lstStyle>
          <a:p>
            <a:r>
              <a:rPr lang="en-US" dirty="0" smtClean="0"/>
              <a:t>Picture Goes Here</a:t>
            </a:r>
            <a:endParaRPr lang="en-US" dirty="0"/>
          </a:p>
        </p:txBody>
      </p:sp>
      <p:sp>
        <p:nvSpPr>
          <p:cNvPr id="10" name="Text Placeholder 11"/>
          <p:cNvSpPr>
            <a:spLocks noGrp="1"/>
          </p:cNvSpPr>
          <p:nvPr>
            <p:ph type="body" sz="quarter" idx="13" hasCustomPrompt="1"/>
          </p:nvPr>
        </p:nvSpPr>
        <p:spPr>
          <a:xfrm>
            <a:off x="588105" y="1375703"/>
            <a:ext cx="8095523" cy="1106944"/>
          </a:xfrm>
          <a:prstGeom prst="rect">
            <a:avLst/>
          </a:prstGeom>
        </p:spPr>
        <p:txBody>
          <a:bodyPr vert="horz"/>
          <a:lstStyle>
            <a:lvl1pPr marL="0" indent="0">
              <a:lnSpc>
                <a:spcPct val="120000"/>
              </a:lnSpc>
              <a:spcBef>
                <a:spcPts val="0"/>
              </a:spcBef>
              <a:buFontTx/>
              <a:buNone/>
              <a:defRPr sz="1100" baseline="0">
                <a:solidFill>
                  <a:schemeClr val="tx1"/>
                </a:solidFill>
              </a:defRPr>
            </a:lvl1pPr>
            <a:lvl2pPr marL="182880" indent="-182880">
              <a:spcBef>
                <a:spcPts val="800"/>
              </a:spcBef>
              <a:buFont typeface="Arial"/>
              <a:buChar char="•"/>
              <a:defRPr sz="1100" baseline="0">
                <a:solidFill>
                  <a:schemeClr val="tx1"/>
                </a:solidFill>
              </a:defRPr>
            </a:lvl2pPr>
            <a:lvl3pPr marL="365760" indent="-182880">
              <a:spcBef>
                <a:spcPts val="800"/>
              </a:spcBef>
              <a:buSzPct val="100000"/>
              <a:buFont typeface="Lucida Grande"/>
              <a:buChar char="-"/>
              <a:defRPr sz="1100" baseline="0">
                <a:solidFill>
                  <a:schemeClr val="tx1"/>
                </a:solidFill>
              </a:defRPr>
            </a:lvl3pPr>
            <a:lvl4pPr marL="548640" indent="-182880">
              <a:spcBef>
                <a:spcPts val="800"/>
              </a:spcBef>
              <a:buFont typeface="Arial"/>
              <a:buChar char="•"/>
              <a:defRPr sz="1100" baseline="0">
                <a:solidFill>
                  <a:schemeClr val="tx1"/>
                </a:solidFill>
              </a:defRPr>
            </a:lvl4pPr>
            <a:lvl5pPr marL="731520" indent="-182880">
              <a:spcBef>
                <a:spcPts val="800"/>
              </a:spcBef>
              <a:buFont typeface="Lucida Grande"/>
              <a:buChar char="-"/>
              <a:defRPr sz="1100">
                <a:solidFill>
                  <a:schemeClr val="tx1"/>
                </a:solidFill>
              </a:defRPr>
            </a:lvl5pPr>
            <a:lvl6pPr marL="914400" indent="-182880">
              <a:spcBef>
                <a:spcPts val="800"/>
              </a:spcBef>
              <a:buFont typeface="Arial"/>
              <a:buChar char="•"/>
              <a:defRPr sz="1100" baseline="0"/>
            </a:lvl6pPr>
            <a:lvl7pPr marL="1097280" indent="-182880">
              <a:spcBef>
                <a:spcPts val="800"/>
              </a:spcBef>
              <a:buFont typeface="Lucida Grande"/>
              <a:buChar char="-"/>
              <a:defRPr sz="1100"/>
            </a:lvl7pPr>
            <a:lvl8pPr marL="1280160" indent="-182880">
              <a:spcBef>
                <a:spcPts val="800"/>
              </a:spcBef>
              <a:defRPr sz="1100"/>
            </a:lvl8pPr>
            <a:lvl9pPr marL="1463040" indent="-182880">
              <a:spcBef>
                <a:spcPts val="800"/>
              </a:spcBef>
              <a:buFont typeface="Lucida Grande"/>
              <a:buChar char="-"/>
              <a:defRPr sz="1100"/>
            </a:lvl9pPr>
          </a:lstStyle>
          <a:p>
            <a:pPr lvl="0"/>
            <a:r>
              <a:rPr lang="en-US" dirty="0" smtClean="0"/>
              <a:t>Text goes here. Arial / regular / size 11 / spacing 1.2 / sentence case.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postea</a:t>
            </a:r>
            <a:r>
              <a:rPr lang="en-US" dirty="0" smtClean="0"/>
              <a:t> </a:t>
            </a:r>
            <a:r>
              <a:rPr lang="en-US" dirty="0" err="1" smtClean="0"/>
              <a:t>deterruisset</a:t>
            </a:r>
            <a:r>
              <a:rPr lang="en-US" dirty="0" smtClean="0"/>
              <a:t> id </a:t>
            </a:r>
            <a:r>
              <a:rPr lang="en-US" dirty="0" err="1" smtClean="0"/>
              <a:t>eam</a:t>
            </a:r>
            <a:r>
              <a:rPr lang="en-US" dirty="0" smtClean="0"/>
              <a:t>, </a:t>
            </a:r>
            <a:r>
              <a:rPr lang="en-US" dirty="0" err="1" smtClean="0"/>
              <a:t>laudem</a:t>
            </a:r>
            <a:r>
              <a:rPr lang="en-US" dirty="0" smtClean="0"/>
              <a:t> </a:t>
            </a:r>
            <a:r>
              <a:rPr lang="en-US" dirty="0" err="1" smtClean="0"/>
              <a:t>admodum</a:t>
            </a:r>
            <a:r>
              <a:rPr lang="en-US" dirty="0" smtClean="0"/>
              <a:t> </a:t>
            </a:r>
            <a:r>
              <a:rPr lang="en-US" dirty="0" err="1" smtClean="0"/>
              <a:t>scripserit</a:t>
            </a:r>
            <a:r>
              <a:rPr lang="en-US" dirty="0" smtClean="0"/>
              <a:t> his id. </a:t>
            </a:r>
            <a:r>
              <a:rPr lang="en-US" dirty="0" err="1" smtClean="0"/>
              <a:t>Laoreet</a:t>
            </a:r>
            <a:r>
              <a:rPr lang="en-US" dirty="0" smtClean="0"/>
              <a:t> </a:t>
            </a:r>
            <a:r>
              <a:rPr lang="en-US" dirty="0" err="1" smtClean="0"/>
              <a:t>salutandi</a:t>
            </a:r>
            <a:r>
              <a:rPr lang="en-US" dirty="0" smtClean="0"/>
              <a:t> </a:t>
            </a:r>
            <a:r>
              <a:rPr lang="en-US" dirty="0" err="1" smtClean="0"/>
              <a:t>facilisis</a:t>
            </a:r>
            <a:r>
              <a:rPr lang="en-US" dirty="0" smtClean="0"/>
              <a:t> has in, </a:t>
            </a:r>
            <a:r>
              <a:rPr lang="en-US" dirty="0" err="1" smtClean="0"/>
              <a:t>quot</a:t>
            </a:r>
            <a:r>
              <a:rPr lang="en-US" dirty="0" smtClean="0"/>
              <a:t> </a:t>
            </a:r>
            <a:r>
              <a:rPr lang="en-US" dirty="0" err="1" smtClean="0"/>
              <a:t>appareat</a:t>
            </a:r>
            <a:r>
              <a:rPr lang="en-US" dirty="0" smtClean="0"/>
              <a:t> </a:t>
            </a:r>
            <a:r>
              <a:rPr lang="en-US" dirty="0" err="1" smtClean="0"/>
              <a:t>tincidunt</a:t>
            </a:r>
            <a:r>
              <a:rPr lang="en-US" dirty="0" smtClean="0"/>
              <a:t> cum in. His ne </a:t>
            </a:r>
            <a:r>
              <a:rPr lang="en-US" dirty="0" err="1" smtClean="0"/>
              <a:t>virtute</a:t>
            </a:r>
            <a:r>
              <a:rPr lang="en-US" dirty="0" smtClean="0"/>
              <a:t> </a:t>
            </a:r>
            <a:r>
              <a:rPr lang="en-US" dirty="0" err="1" smtClean="0"/>
              <a:t>omittam</a:t>
            </a:r>
            <a:r>
              <a:rPr lang="en-US" dirty="0" smtClean="0"/>
              <a:t> </a:t>
            </a:r>
            <a:r>
              <a:rPr lang="en-US" dirty="0" err="1" smtClean="0"/>
              <a:t>dignissim</a:t>
            </a:r>
            <a:r>
              <a:rPr lang="en-US" dirty="0" smtClean="0"/>
              <a:t>. </a:t>
            </a:r>
            <a:r>
              <a:rPr lang="en-US" dirty="0" err="1" smtClean="0"/>
              <a:t>Vocent</a:t>
            </a:r>
            <a:r>
              <a:rPr lang="en-US" dirty="0" smtClean="0"/>
              <a:t> </a:t>
            </a:r>
            <a:r>
              <a:rPr lang="en-US" dirty="0" err="1" smtClean="0"/>
              <a:t>menandri</a:t>
            </a:r>
            <a:r>
              <a:rPr lang="en-US" dirty="0" smtClean="0"/>
              <a:t> </a:t>
            </a:r>
            <a:r>
              <a:rPr lang="en-US" dirty="0" err="1" smtClean="0"/>
              <a:t>corrumpit</a:t>
            </a:r>
            <a:r>
              <a:rPr lang="en-US" dirty="0" smtClean="0"/>
              <a:t> </a:t>
            </a:r>
            <a:r>
              <a:rPr lang="en-US" dirty="0" err="1" smtClean="0"/>
              <a:t>eu</a:t>
            </a:r>
            <a:r>
              <a:rPr lang="en-US" dirty="0" smtClean="0"/>
              <a:t> his, ad </a:t>
            </a:r>
            <a:r>
              <a:rPr lang="en-US" dirty="0" err="1" smtClean="0"/>
              <a:t>viris</a:t>
            </a:r>
            <a:r>
              <a:rPr lang="en-US" dirty="0" smtClean="0"/>
              <a:t> </a:t>
            </a:r>
            <a:r>
              <a:rPr lang="en-US" dirty="0" err="1" smtClean="0"/>
              <a:t>suscipit</a:t>
            </a:r>
            <a:r>
              <a:rPr lang="en-US" dirty="0" smtClean="0"/>
              <a:t>.</a:t>
            </a:r>
          </a:p>
          <a:p>
            <a:pPr lvl="1"/>
            <a:r>
              <a:rPr lang="en-US" dirty="0" smtClean="0"/>
              <a:t>First level</a:t>
            </a:r>
          </a:p>
          <a:p>
            <a:pPr lvl="2"/>
            <a:r>
              <a:rPr lang="en-US" dirty="0" smtClean="0"/>
              <a:t>Second level</a:t>
            </a:r>
          </a:p>
          <a:p>
            <a:pPr lvl="3"/>
            <a:r>
              <a:rPr lang="en-US" dirty="0" smtClean="0"/>
              <a:t>Third level</a:t>
            </a:r>
          </a:p>
        </p:txBody>
      </p:sp>
      <p:sp>
        <p:nvSpPr>
          <p:cNvPr id="22" name="Rounded Rectangle 1"/>
          <p:cNvSpPr/>
          <p:nvPr userDrawn="1"/>
        </p:nvSpPr>
        <p:spPr>
          <a:xfrm>
            <a:off x="4750570" y="4797642"/>
            <a:ext cx="4399766" cy="357386"/>
          </a:xfrm>
          <a:custGeom>
            <a:avLst/>
            <a:gdLst>
              <a:gd name="connsiteX0" fmla="*/ 0 w 14963586"/>
              <a:gd name="connsiteY0" fmla="*/ 285916 h 1715462"/>
              <a:gd name="connsiteX1" fmla="*/ 285916 w 14963586"/>
              <a:gd name="connsiteY1" fmla="*/ 0 h 1715462"/>
              <a:gd name="connsiteX2" fmla="*/ 14677670 w 14963586"/>
              <a:gd name="connsiteY2" fmla="*/ 0 h 1715462"/>
              <a:gd name="connsiteX3" fmla="*/ 14963586 w 14963586"/>
              <a:gd name="connsiteY3" fmla="*/ 285916 h 1715462"/>
              <a:gd name="connsiteX4" fmla="*/ 14963586 w 14963586"/>
              <a:gd name="connsiteY4" fmla="*/ 1429546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14963586 w 14963586"/>
              <a:gd name="connsiteY4" fmla="*/ 1429546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7206817 w 14963586"/>
              <a:gd name="connsiteY4" fmla="*/ 1312315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14677670 w 14963586"/>
              <a:gd name="connsiteY4" fmla="*/ 1715462 h 1715462"/>
              <a:gd name="connsiteX5" fmla="*/ 285916 w 14963586"/>
              <a:gd name="connsiteY5" fmla="*/ 1715462 h 1715462"/>
              <a:gd name="connsiteX6" fmla="*/ 0 w 14963586"/>
              <a:gd name="connsiteY6" fmla="*/ 1429546 h 1715462"/>
              <a:gd name="connsiteX7" fmla="*/ 0 w 14963586"/>
              <a:gd name="connsiteY7" fmla="*/ 285916 h 1715462"/>
              <a:gd name="connsiteX0" fmla="*/ 0 w 14787939"/>
              <a:gd name="connsiteY0" fmla="*/ 285916 h 1715462"/>
              <a:gd name="connsiteX1" fmla="*/ 285916 w 14787939"/>
              <a:gd name="connsiteY1" fmla="*/ 0 h 1715462"/>
              <a:gd name="connsiteX2" fmla="*/ 6588747 w 14787939"/>
              <a:gd name="connsiteY2" fmla="*/ 0 h 1715462"/>
              <a:gd name="connsiteX3" fmla="*/ 14677670 w 14787939"/>
              <a:gd name="connsiteY3" fmla="*/ 1715462 h 1715462"/>
              <a:gd name="connsiteX4" fmla="*/ 285916 w 14787939"/>
              <a:gd name="connsiteY4" fmla="*/ 1715462 h 1715462"/>
              <a:gd name="connsiteX5" fmla="*/ 0 w 14787939"/>
              <a:gd name="connsiteY5" fmla="*/ 1429546 h 1715462"/>
              <a:gd name="connsiteX6" fmla="*/ 0 w 14787939"/>
              <a:gd name="connsiteY6" fmla="*/ 285916 h 1715462"/>
              <a:gd name="connsiteX0" fmla="*/ 0 w 14787939"/>
              <a:gd name="connsiteY0" fmla="*/ 285916 h 1715462"/>
              <a:gd name="connsiteX1" fmla="*/ 285916 w 14787939"/>
              <a:gd name="connsiteY1" fmla="*/ 0 h 1715462"/>
              <a:gd name="connsiteX2" fmla="*/ 6588747 w 14787939"/>
              <a:gd name="connsiteY2" fmla="*/ 0 h 1715462"/>
              <a:gd name="connsiteX3" fmla="*/ 14677670 w 14787939"/>
              <a:gd name="connsiteY3" fmla="*/ 1715462 h 1715462"/>
              <a:gd name="connsiteX4" fmla="*/ 0 w 14787939"/>
              <a:gd name="connsiteY4" fmla="*/ 1429546 h 1715462"/>
              <a:gd name="connsiteX5" fmla="*/ 0 w 14787939"/>
              <a:gd name="connsiteY5" fmla="*/ 285916 h 1715462"/>
              <a:gd name="connsiteX0" fmla="*/ 0 w 14801719"/>
              <a:gd name="connsiteY0" fmla="*/ 285916 h 1715706"/>
              <a:gd name="connsiteX1" fmla="*/ 285916 w 14801719"/>
              <a:gd name="connsiteY1" fmla="*/ 0 h 1715706"/>
              <a:gd name="connsiteX2" fmla="*/ 6588747 w 14801719"/>
              <a:gd name="connsiteY2" fmla="*/ 0 h 1715706"/>
              <a:gd name="connsiteX3" fmla="*/ 14677670 w 14801719"/>
              <a:gd name="connsiteY3" fmla="*/ 1715462 h 1715706"/>
              <a:gd name="connsiteX4" fmla="*/ 0 w 14801719"/>
              <a:gd name="connsiteY4" fmla="*/ 1429546 h 1715706"/>
              <a:gd name="connsiteX5" fmla="*/ 0 w 14801719"/>
              <a:gd name="connsiteY5" fmla="*/ 285916 h 1715706"/>
              <a:gd name="connsiteX0" fmla="*/ 0 w 7624135"/>
              <a:gd name="connsiteY0" fmla="*/ 285916 h 1520359"/>
              <a:gd name="connsiteX1" fmla="*/ 285916 w 7624135"/>
              <a:gd name="connsiteY1" fmla="*/ 0 h 1520359"/>
              <a:gd name="connsiteX2" fmla="*/ 6588747 w 7624135"/>
              <a:gd name="connsiteY2" fmla="*/ 0 h 1520359"/>
              <a:gd name="connsiteX3" fmla="*/ 5494593 w 7624135"/>
              <a:gd name="connsiteY3" fmla="*/ 1520077 h 1520359"/>
              <a:gd name="connsiteX4" fmla="*/ 0 w 7624135"/>
              <a:gd name="connsiteY4" fmla="*/ 1429546 h 1520359"/>
              <a:gd name="connsiteX5" fmla="*/ 0 w 7624135"/>
              <a:gd name="connsiteY5" fmla="*/ 285916 h 1520359"/>
              <a:gd name="connsiteX0" fmla="*/ 0 w 6588747"/>
              <a:gd name="connsiteY0" fmla="*/ 285916 h 1520525"/>
              <a:gd name="connsiteX1" fmla="*/ 285916 w 6588747"/>
              <a:gd name="connsiteY1" fmla="*/ 0 h 1520525"/>
              <a:gd name="connsiteX2" fmla="*/ 6588747 w 6588747"/>
              <a:gd name="connsiteY2" fmla="*/ 0 h 1520525"/>
              <a:gd name="connsiteX3" fmla="*/ 5494593 w 6588747"/>
              <a:gd name="connsiteY3" fmla="*/ 1520077 h 1520525"/>
              <a:gd name="connsiteX4" fmla="*/ 0 w 6588747"/>
              <a:gd name="connsiteY4" fmla="*/ 1429546 h 1520525"/>
              <a:gd name="connsiteX5" fmla="*/ 0 w 6588747"/>
              <a:gd name="connsiteY5" fmla="*/ 285916 h 1520525"/>
              <a:gd name="connsiteX0" fmla="*/ 0 w 6588747"/>
              <a:gd name="connsiteY0" fmla="*/ 285916 h 1520077"/>
              <a:gd name="connsiteX1" fmla="*/ 285916 w 6588747"/>
              <a:gd name="connsiteY1" fmla="*/ 0 h 1520077"/>
              <a:gd name="connsiteX2" fmla="*/ 6588747 w 6588747"/>
              <a:gd name="connsiteY2" fmla="*/ 0 h 1520077"/>
              <a:gd name="connsiteX3" fmla="*/ 5494593 w 6588747"/>
              <a:gd name="connsiteY3" fmla="*/ 1520077 h 1520077"/>
              <a:gd name="connsiteX4" fmla="*/ 0 w 6588747"/>
              <a:gd name="connsiteY4" fmla="*/ 1429546 h 1520077"/>
              <a:gd name="connsiteX5" fmla="*/ 0 w 6588747"/>
              <a:gd name="connsiteY5" fmla="*/ 285916 h 1520077"/>
              <a:gd name="connsiteX0" fmla="*/ 0 w 5494593"/>
              <a:gd name="connsiteY0" fmla="*/ 285916 h 1520077"/>
              <a:gd name="connsiteX1" fmla="*/ 285916 w 5494593"/>
              <a:gd name="connsiteY1" fmla="*/ 0 h 1520077"/>
              <a:gd name="connsiteX2" fmla="*/ 5400027 w 5494593"/>
              <a:gd name="connsiteY2" fmla="*/ 10160 h 1520077"/>
              <a:gd name="connsiteX3" fmla="*/ 5494593 w 5494593"/>
              <a:gd name="connsiteY3" fmla="*/ 1520077 h 1520077"/>
              <a:gd name="connsiteX4" fmla="*/ 0 w 5494593"/>
              <a:gd name="connsiteY4" fmla="*/ 1429546 h 1520077"/>
              <a:gd name="connsiteX5" fmla="*/ 0 w 5494593"/>
              <a:gd name="connsiteY5" fmla="*/ 285916 h 1520077"/>
              <a:gd name="connsiteX0" fmla="*/ 0 w 5423473"/>
              <a:gd name="connsiteY0" fmla="*/ 285916 h 1520077"/>
              <a:gd name="connsiteX1" fmla="*/ 285916 w 5423473"/>
              <a:gd name="connsiteY1" fmla="*/ 0 h 1520077"/>
              <a:gd name="connsiteX2" fmla="*/ 5400027 w 5423473"/>
              <a:gd name="connsiteY2" fmla="*/ 10160 h 1520077"/>
              <a:gd name="connsiteX3" fmla="*/ 5423473 w 5423473"/>
              <a:gd name="connsiteY3" fmla="*/ 1520077 h 1520077"/>
              <a:gd name="connsiteX4" fmla="*/ 0 w 5423473"/>
              <a:gd name="connsiteY4" fmla="*/ 1429546 h 1520077"/>
              <a:gd name="connsiteX5" fmla="*/ 0 w 5423473"/>
              <a:gd name="connsiteY5" fmla="*/ 285916 h 1520077"/>
              <a:gd name="connsiteX0" fmla="*/ 0 w 5423473"/>
              <a:gd name="connsiteY0" fmla="*/ 285916 h 1429546"/>
              <a:gd name="connsiteX1" fmla="*/ 285916 w 5423473"/>
              <a:gd name="connsiteY1" fmla="*/ 0 h 1429546"/>
              <a:gd name="connsiteX2" fmla="*/ 5400027 w 5423473"/>
              <a:gd name="connsiteY2" fmla="*/ 10160 h 1429546"/>
              <a:gd name="connsiteX3" fmla="*/ 5423473 w 5423473"/>
              <a:gd name="connsiteY3" fmla="*/ 778397 h 1429546"/>
              <a:gd name="connsiteX4" fmla="*/ 0 w 5423473"/>
              <a:gd name="connsiteY4" fmla="*/ 1429546 h 1429546"/>
              <a:gd name="connsiteX5" fmla="*/ 0 w 5423473"/>
              <a:gd name="connsiteY5" fmla="*/ 285916 h 1429546"/>
              <a:gd name="connsiteX0" fmla="*/ 0 w 5423473"/>
              <a:gd name="connsiteY0" fmla="*/ 285916 h 778397"/>
              <a:gd name="connsiteX1" fmla="*/ 285916 w 5423473"/>
              <a:gd name="connsiteY1" fmla="*/ 0 h 778397"/>
              <a:gd name="connsiteX2" fmla="*/ 5400027 w 5423473"/>
              <a:gd name="connsiteY2" fmla="*/ 10160 h 778397"/>
              <a:gd name="connsiteX3" fmla="*/ 5423473 w 5423473"/>
              <a:gd name="connsiteY3" fmla="*/ 778397 h 778397"/>
              <a:gd name="connsiteX4" fmla="*/ 10160 w 5423473"/>
              <a:gd name="connsiteY4" fmla="*/ 616746 h 778397"/>
              <a:gd name="connsiteX5" fmla="*/ 0 w 5423473"/>
              <a:gd name="connsiteY5" fmla="*/ 285916 h 778397"/>
              <a:gd name="connsiteX0" fmla="*/ 0 w 5413313"/>
              <a:gd name="connsiteY0" fmla="*/ 285916 h 616746"/>
              <a:gd name="connsiteX1" fmla="*/ 285916 w 5413313"/>
              <a:gd name="connsiteY1" fmla="*/ 0 h 616746"/>
              <a:gd name="connsiteX2" fmla="*/ 5400027 w 5413313"/>
              <a:gd name="connsiteY2" fmla="*/ 10160 h 616746"/>
              <a:gd name="connsiteX3" fmla="*/ 5413313 w 5413313"/>
              <a:gd name="connsiteY3" fmla="*/ 605677 h 616746"/>
              <a:gd name="connsiteX4" fmla="*/ 10160 w 5413313"/>
              <a:gd name="connsiteY4" fmla="*/ 616746 h 616746"/>
              <a:gd name="connsiteX5" fmla="*/ 0 w 5413313"/>
              <a:gd name="connsiteY5" fmla="*/ 285916 h 616746"/>
              <a:gd name="connsiteX0" fmla="*/ 0 w 5413313"/>
              <a:gd name="connsiteY0" fmla="*/ 285916 h 616746"/>
              <a:gd name="connsiteX1" fmla="*/ 285916 w 5413313"/>
              <a:gd name="connsiteY1" fmla="*/ 0 h 616746"/>
              <a:gd name="connsiteX2" fmla="*/ 5400027 w 5413313"/>
              <a:gd name="connsiteY2" fmla="*/ 10160 h 616746"/>
              <a:gd name="connsiteX3" fmla="*/ 5413313 w 5413313"/>
              <a:gd name="connsiteY3" fmla="*/ 605677 h 616746"/>
              <a:gd name="connsiteX4" fmla="*/ 10160 w 5413313"/>
              <a:gd name="connsiteY4" fmla="*/ 616746 h 616746"/>
              <a:gd name="connsiteX5" fmla="*/ 0 w 5413313"/>
              <a:gd name="connsiteY5" fmla="*/ 285916 h 616746"/>
              <a:gd name="connsiteX0" fmla="*/ 0 w 5400027"/>
              <a:gd name="connsiteY0" fmla="*/ 285916 h 616746"/>
              <a:gd name="connsiteX1" fmla="*/ 285916 w 5400027"/>
              <a:gd name="connsiteY1" fmla="*/ 0 h 616746"/>
              <a:gd name="connsiteX2" fmla="*/ 5400027 w 5400027"/>
              <a:gd name="connsiteY2" fmla="*/ 10160 h 616746"/>
              <a:gd name="connsiteX3" fmla="*/ 5388733 w 5400027"/>
              <a:gd name="connsiteY3" fmla="*/ 605677 h 616746"/>
              <a:gd name="connsiteX4" fmla="*/ 10160 w 5400027"/>
              <a:gd name="connsiteY4" fmla="*/ 616746 h 616746"/>
              <a:gd name="connsiteX5" fmla="*/ 0 w 5400027"/>
              <a:gd name="connsiteY5" fmla="*/ 285916 h 616746"/>
              <a:gd name="connsiteX0" fmla="*/ 0 w 5388733"/>
              <a:gd name="connsiteY0" fmla="*/ 292143 h 622973"/>
              <a:gd name="connsiteX1" fmla="*/ 285916 w 5388733"/>
              <a:gd name="connsiteY1" fmla="*/ 6227 h 622973"/>
              <a:gd name="connsiteX2" fmla="*/ 5383640 w 5388733"/>
              <a:gd name="connsiteY2" fmla="*/ 0 h 622973"/>
              <a:gd name="connsiteX3" fmla="*/ 5388733 w 5388733"/>
              <a:gd name="connsiteY3" fmla="*/ 611904 h 622973"/>
              <a:gd name="connsiteX4" fmla="*/ 10160 w 5388733"/>
              <a:gd name="connsiteY4" fmla="*/ 622973 h 622973"/>
              <a:gd name="connsiteX5" fmla="*/ 0 w 5388733"/>
              <a:gd name="connsiteY5" fmla="*/ 292143 h 622973"/>
              <a:gd name="connsiteX0" fmla="*/ 0 w 5388733"/>
              <a:gd name="connsiteY0" fmla="*/ 292143 h 622973"/>
              <a:gd name="connsiteX1" fmla="*/ 285916 w 5388733"/>
              <a:gd name="connsiteY1" fmla="*/ 6227 h 622973"/>
              <a:gd name="connsiteX2" fmla="*/ 5383640 w 5388733"/>
              <a:gd name="connsiteY2" fmla="*/ 0 h 622973"/>
              <a:gd name="connsiteX3" fmla="*/ 5388733 w 5388733"/>
              <a:gd name="connsiteY3" fmla="*/ 611904 h 622973"/>
              <a:gd name="connsiteX4" fmla="*/ 10160 w 5388733"/>
              <a:gd name="connsiteY4" fmla="*/ 622973 h 622973"/>
              <a:gd name="connsiteX5" fmla="*/ 0 w 5388733"/>
              <a:gd name="connsiteY5" fmla="*/ 292143 h 622973"/>
              <a:gd name="connsiteX0" fmla="*/ 932 w 5389665"/>
              <a:gd name="connsiteY0" fmla="*/ 292143 h 622973"/>
              <a:gd name="connsiteX1" fmla="*/ 286848 w 5389665"/>
              <a:gd name="connsiteY1" fmla="*/ 6227 h 622973"/>
              <a:gd name="connsiteX2" fmla="*/ 5384572 w 5389665"/>
              <a:gd name="connsiteY2" fmla="*/ 0 h 622973"/>
              <a:gd name="connsiteX3" fmla="*/ 5389665 w 5389665"/>
              <a:gd name="connsiteY3" fmla="*/ 611904 h 622973"/>
              <a:gd name="connsiteX4" fmla="*/ 0 w 5389665"/>
              <a:gd name="connsiteY4" fmla="*/ 622973 h 622973"/>
              <a:gd name="connsiteX5" fmla="*/ 932 w 5389665"/>
              <a:gd name="connsiteY5" fmla="*/ 292143 h 622973"/>
              <a:gd name="connsiteX0" fmla="*/ 932 w 5389665"/>
              <a:gd name="connsiteY0" fmla="*/ 292143 h 611904"/>
              <a:gd name="connsiteX1" fmla="*/ 286848 w 5389665"/>
              <a:gd name="connsiteY1" fmla="*/ 6227 h 611904"/>
              <a:gd name="connsiteX2" fmla="*/ 5384572 w 5389665"/>
              <a:gd name="connsiteY2" fmla="*/ 0 h 611904"/>
              <a:gd name="connsiteX3" fmla="*/ 5389665 w 5389665"/>
              <a:gd name="connsiteY3" fmla="*/ 611904 h 611904"/>
              <a:gd name="connsiteX4" fmla="*/ 0 w 5389665"/>
              <a:gd name="connsiteY4" fmla="*/ 611881 h 611904"/>
              <a:gd name="connsiteX5" fmla="*/ 932 w 5389665"/>
              <a:gd name="connsiteY5" fmla="*/ 292143 h 611904"/>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545355 h 611881"/>
              <a:gd name="connsiteX4" fmla="*/ 0 w 5389665"/>
              <a:gd name="connsiteY4" fmla="*/ 611881 h 611881"/>
              <a:gd name="connsiteX5" fmla="*/ 932 w 5389665"/>
              <a:gd name="connsiteY5" fmla="*/ 292143 h 611881"/>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489897 h 611881"/>
              <a:gd name="connsiteX4" fmla="*/ 0 w 5389665"/>
              <a:gd name="connsiteY4" fmla="*/ 611881 h 611881"/>
              <a:gd name="connsiteX5" fmla="*/ 932 w 5389665"/>
              <a:gd name="connsiteY5" fmla="*/ 292143 h 611881"/>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534263 h 611881"/>
              <a:gd name="connsiteX4" fmla="*/ 0 w 5389665"/>
              <a:gd name="connsiteY4" fmla="*/ 611881 h 611881"/>
              <a:gd name="connsiteX5" fmla="*/ 932 w 5389665"/>
              <a:gd name="connsiteY5" fmla="*/ 292143 h 611881"/>
              <a:gd name="connsiteX0" fmla="*/ 932 w 5389665"/>
              <a:gd name="connsiteY0" fmla="*/ 292143 h 539787"/>
              <a:gd name="connsiteX1" fmla="*/ 286848 w 5389665"/>
              <a:gd name="connsiteY1" fmla="*/ 6227 h 539787"/>
              <a:gd name="connsiteX2" fmla="*/ 5384572 w 5389665"/>
              <a:gd name="connsiteY2" fmla="*/ 0 h 539787"/>
              <a:gd name="connsiteX3" fmla="*/ 5389665 w 5389665"/>
              <a:gd name="connsiteY3" fmla="*/ 534263 h 539787"/>
              <a:gd name="connsiteX4" fmla="*/ 0 w 5389665"/>
              <a:gd name="connsiteY4" fmla="*/ 539787 h 539787"/>
              <a:gd name="connsiteX5" fmla="*/ 932 w 5389665"/>
              <a:gd name="connsiteY5" fmla="*/ 292143 h 539787"/>
              <a:gd name="connsiteX0" fmla="*/ 932 w 5389665"/>
              <a:gd name="connsiteY0" fmla="*/ 292143 h 534263"/>
              <a:gd name="connsiteX1" fmla="*/ 286848 w 5389665"/>
              <a:gd name="connsiteY1" fmla="*/ 6227 h 534263"/>
              <a:gd name="connsiteX2" fmla="*/ 5384572 w 5389665"/>
              <a:gd name="connsiteY2" fmla="*/ 0 h 534263"/>
              <a:gd name="connsiteX3" fmla="*/ 5389665 w 5389665"/>
              <a:gd name="connsiteY3" fmla="*/ 534263 h 534263"/>
              <a:gd name="connsiteX4" fmla="*/ 0 w 5389665"/>
              <a:gd name="connsiteY4" fmla="*/ 534241 h 534263"/>
              <a:gd name="connsiteX5" fmla="*/ 932 w 5389665"/>
              <a:gd name="connsiteY5" fmla="*/ 292143 h 534263"/>
              <a:gd name="connsiteX0" fmla="*/ 932 w 5389665"/>
              <a:gd name="connsiteY0" fmla="*/ 292143 h 611233"/>
              <a:gd name="connsiteX1" fmla="*/ 286848 w 5389665"/>
              <a:gd name="connsiteY1" fmla="*/ 6227 h 611233"/>
              <a:gd name="connsiteX2" fmla="*/ 5384572 w 5389665"/>
              <a:gd name="connsiteY2" fmla="*/ 0 h 611233"/>
              <a:gd name="connsiteX3" fmla="*/ 5389665 w 5389665"/>
              <a:gd name="connsiteY3" fmla="*/ 611233 h 611233"/>
              <a:gd name="connsiteX4" fmla="*/ 0 w 5389665"/>
              <a:gd name="connsiteY4" fmla="*/ 534241 h 611233"/>
              <a:gd name="connsiteX5" fmla="*/ 932 w 5389665"/>
              <a:gd name="connsiteY5" fmla="*/ 292143 h 611233"/>
              <a:gd name="connsiteX0" fmla="*/ 932 w 5389665"/>
              <a:gd name="connsiteY0" fmla="*/ 292143 h 611233"/>
              <a:gd name="connsiteX1" fmla="*/ 286848 w 5389665"/>
              <a:gd name="connsiteY1" fmla="*/ 6227 h 611233"/>
              <a:gd name="connsiteX2" fmla="*/ 5384572 w 5389665"/>
              <a:gd name="connsiteY2" fmla="*/ 0 h 611233"/>
              <a:gd name="connsiteX3" fmla="*/ 5389665 w 5389665"/>
              <a:gd name="connsiteY3" fmla="*/ 611233 h 611233"/>
              <a:gd name="connsiteX4" fmla="*/ 0 w 5389665"/>
              <a:gd name="connsiteY4" fmla="*/ 603514 h 611233"/>
              <a:gd name="connsiteX5" fmla="*/ 932 w 5389665"/>
              <a:gd name="connsiteY5" fmla="*/ 292143 h 611233"/>
              <a:gd name="connsiteX0" fmla="*/ 932 w 5389665"/>
              <a:gd name="connsiteY0" fmla="*/ 292143 h 611233"/>
              <a:gd name="connsiteX1" fmla="*/ 286848 w 5389665"/>
              <a:gd name="connsiteY1" fmla="*/ 6227 h 611233"/>
              <a:gd name="connsiteX2" fmla="*/ 4399360 w 5389665"/>
              <a:gd name="connsiteY2" fmla="*/ 0 h 611233"/>
              <a:gd name="connsiteX3" fmla="*/ 5389665 w 5389665"/>
              <a:gd name="connsiteY3" fmla="*/ 611233 h 611233"/>
              <a:gd name="connsiteX4" fmla="*/ 0 w 5389665"/>
              <a:gd name="connsiteY4" fmla="*/ 603514 h 611233"/>
              <a:gd name="connsiteX5" fmla="*/ 932 w 5389665"/>
              <a:gd name="connsiteY5" fmla="*/ 292143 h 611233"/>
              <a:gd name="connsiteX0" fmla="*/ 932 w 4419847"/>
              <a:gd name="connsiteY0" fmla="*/ 292143 h 603536"/>
              <a:gd name="connsiteX1" fmla="*/ 286848 w 4419847"/>
              <a:gd name="connsiteY1" fmla="*/ 6227 h 603536"/>
              <a:gd name="connsiteX2" fmla="*/ 4399360 w 4419847"/>
              <a:gd name="connsiteY2" fmla="*/ 0 h 603536"/>
              <a:gd name="connsiteX3" fmla="*/ 4419847 w 4419847"/>
              <a:gd name="connsiteY3" fmla="*/ 603536 h 603536"/>
              <a:gd name="connsiteX4" fmla="*/ 0 w 4419847"/>
              <a:gd name="connsiteY4" fmla="*/ 603514 h 603536"/>
              <a:gd name="connsiteX5" fmla="*/ 932 w 4419847"/>
              <a:gd name="connsiteY5" fmla="*/ 292143 h 603536"/>
              <a:gd name="connsiteX0" fmla="*/ 932 w 4401704"/>
              <a:gd name="connsiteY0" fmla="*/ 292143 h 603536"/>
              <a:gd name="connsiteX1" fmla="*/ 286848 w 4401704"/>
              <a:gd name="connsiteY1" fmla="*/ 6227 h 603536"/>
              <a:gd name="connsiteX2" fmla="*/ 4399360 w 4401704"/>
              <a:gd name="connsiteY2" fmla="*/ 0 h 603536"/>
              <a:gd name="connsiteX3" fmla="*/ 4401704 w 4401704"/>
              <a:gd name="connsiteY3" fmla="*/ 603536 h 603536"/>
              <a:gd name="connsiteX4" fmla="*/ 0 w 4401704"/>
              <a:gd name="connsiteY4" fmla="*/ 603514 h 603536"/>
              <a:gd name="connsiteX5" fmla="*/ 932 w 4401704"/>
              <a:gd name="connsiteY5" fmla="*/ 292143 h 603536"/>
              <a:gd name="connsiteX0" fmla="*/ 932 w 4399595"/>
              <a:gd name="connsiteY0" fmla="*/ 292143 h 603514"/>
              <a:gd name="connsiteX1" fmla="*/ 286848 w 4399595"/>
              <a:gd name="connsiteY1" fmla="*/ 6227 h 603514"/>
              <a:gd name="connsiteX2" fmla="*/ 4399360 w 4399595"/>
              <a:gd name="connsiteY2" fmla="*/ 0 h 603514"/>
              <a:gd name="connsiteX3" fmla="*/ 4394649 w 4399595"/>
              <a:gd name="connsiteY3" fmla="*/ 413036 h 603514"/>
              <a:gd name="connsiteX4" fmla="*/ 0 w 4399595"/>
              <a:gd name="connsiteY4" fmla="*/ 603514 h 603514"/>
              <a:gd name="connsiteX5" fmla="*/ 932 w 4399595"/>
              <a:gd name="connsiteY5" fmla="*/ 292143 h 603514"/>
              <a:gd name="connsiteX0" fmla="*/ 932 w 4399595"/>
              <a:gd name="connsiteY0" fmla="*/ 292143 h 603514"/>
              <a:gd name="connsiteX1" fmla="*/ 286848 w 4399595"/>
              <a:gd name="connsiteY1" fmla="*/ 6227 h 603514"/>
              <a:gd name="connsiteX2" fmla="*/ 4399360 w 4399595"/>
              <a:gd name="connsiteY2" fmla="*/ 0 h 603514"/>
              <a:gd name="connsiteX3" fmla="*/ 4394649 w 4399595"/>
              <a:gd name="connsiteY3" fmla="*/ 469481 h 603514"/>
              <a:gd name="connsiteX4" fmla="*/ 0 w 4399595"/>
              <a:gd name="connsiteY4" fmla="*/ 603514 h 603514"/>
              <a:gd name="connsiteX5" fmla="*/ 932 w 4399595"/>
              <a:gd name="connsiteY5" fmla="*/ 292143 h 603514"/>
              <a:gd name="connsiteX0" fmla="*/ 7988 w 4406651"/>
              <a:gd name="connsiteY0" fmla="*/ 292143 h 476514"/>
              <a:gd name="connsiteX1" fmla="*/ 293904 w 4406651"/>
              <a:gd name="connsiteY1" fmla="*/ 6227 h 476514"/>
              <a:gd name="connsiteX2" fmla="*/ 4406416 w 4406651"/>
              <a:gd name="connsiteY2" fmla="*/ 0 h 476514"/>
              <a:gd name="connsiteX3" fmla="*/ 4401705 w 4406651"/>
              <a:gd name="connsiteY3" fmla="*/ 469481 h 476514"/>
              <a:gd name="connsiteX4" fmla="*/ 0 w 4406651"/>
              <a:gd name="connsiteY4" fmla="*/ 476514 h 476514"/>
              <a:gd name="connsiteX5" fmla="*/ 7988 w 4406651"/>
              <a:gd name="connsiteY5" fmla="*/ 292143 h 476514"/>
              <a:gd name="connsiteX0" fmla="*/ 11 w 4398674"/>
              <a:gd name="connsiteY0" fmla="*/ 292143 h 476514"/>
              <a:gd name="connsiteX1" fmla="*/ 285927 w 4398674"/>
              <a:gd name="connsiteY1" fmla="*/ 6227 h 476514"/>
              <a:gd name="connsiteX2" fmla="*/ 4398439 w 4398674"/>
              <a:gd name="connsiteY2" fmla="*/ 0 h 476514"/>
              <a:gd name="connsiteX3" fmla="*/ 4393728 w 4398674"/>
              <a:gd name="connsiteY3" fmla="*/ 469481 h 476514"/>
              <a:gd name="connsiteX4" fmla="*/ 6134 w 4398674"/>
              <a:gd name="connsiteY4" fmla="*/ 476514 h 476514"/>
              <a:gd name="connsiteX5" fmla="*/ 11 w 4398674"/>
              <a:gd name="connsiteY5" fmla="*/ 292143 h 476514"/>
              <a:gd name="connsiteX0" fmla="*/ 20 w 4398683"/>
              <a:gd name="connsiteY0" fmla="*/ 292143 h 476514"/>
              <a:gd name="connsiteX1" fmla="*/ 285936 w 4398683"/>
              <a:gd name="connsiteY1" fmla="*/ 6227 h 476514"/>
              <a:gd name="connsiteX2" fmla="*/ 4398448 w 4398683"/>
              <a:gd name="connsiteY2" fmla="*/ 0 h 476514"/>
              <a:gd name="connsiteX3" fmla="*/ 4393737 w 4398683"/>
              <a:gd name="connsiteY3" fmla="*/ 469481 h 476514"/>
              <a:gd name="connsiteX4" fmla="*/ 6143 w 4398683"/>
              <a:gd name="connsiteY4" fmla="*/ 476514 h 476514"/>
              <a:gd name="connsiteX5" fmla="*/ 20 w 4398683"/>
              <a:gd name="connsiteY5" fmla="*/ 292143 h 476514"/>
              <a:gd name="connsiteX0" fmla="*/ 1103 w 4399766"/>
              <a:gd name="connsiteY0" fmla="*/ 292143 h 476514"/>
              <a:gd name="connsiteX1" fmla="*/ 287019 w 4399766"/>
              <a:gd name="connsiteY1" fmla="*/ 6227 h 476514"/>
              <a:gd name="connsiteX2" fmla="*/ 4399531 w 4399766"/>
              <a:gd name="connsiteY2" fmla="*/ 0 h 476514"/>
              <a:gd name="connsiteX3" fmla="*/ 4394820 w 4399766"/>
              <a:gd name="connsiteY3" fmla="*/ 469481 h 476514"/>
              <a:gd name="connsiteX4" fmla="*/ 1581 w 4399766"/>
              <a:gd name="connsiteY4" fmla="*/ 476514 h 476514"/>
              <a:gd name="connsiteX5" fmla="*/ 1103 w 4399766"/>
              <a:gd name="connsiteY5" fmla="*/ 292143 h 47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9766" h="476514">
                <a:moveTo>
                  <a:pt x="1103" y="292143"/>
                </a:moveTo>
                <a:cubicBezTo>
                  <a:pt x="1103" y="134236"/>
                  <a:pt x="129112" y="6227"/>
                  <a:pt x="287019" y="6227"/>
                </a:cubicBezTo>
                <a:lnTo>
                  <a:pt x="4399531" y="0"/>
                </a:lnTo>
                <a:cubicBezTo>
                  <a:pt x="4401229" y="203968"/>
                  <a:pt x="4393122" y="265513"/>
                  <a:pt x="4394820" y="469481"/>
                </a:cubicBezTo>
                <a:lnTo>
                  <a:pt x="1581" y="476514"/>
                </a:lnTo>
                <a:cubicBezTo>
                  <a:pt x="-1481" y="384328"/>
                  <a:pt x="792" y="402420"/>
                  <a:pt x="1103" y="292143"/>
                </a:cubicBezTo>
                <a:close/>
              </a:path>
            </a:pathLst>
          </a:cu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TextBox 22"/>
          <p:cNvSpPr txBox="1"/>
          <p:nvPr userDrawn="1"/>
        </p:nvSpPr>
        <p:spPr>
          <a:xfrm>
            <a:off x="8523400" y="4886895"/>
            <a:ext cx="322855" cy="215444"/>
          </a:xfrm>
          <a:prstGeom prst="rect">
            <a:avLst/>
          </a:prstGeom>
          <a:noFill/>
        </p:spPr>
        <p:txBody>
          <a:bodyPr wrap="square" rtlCol="0" anchor="t">
            <a:spAutoFit/>
          </a:bodyPr>
          <a:lstStyle/>
          <a:p>
            <a:fld id="{BBF15AE3-289C-014D-AAA6-6108CB8A5483}" type="slidenum">
              <a:rPr lang="en-US" sz="800" baseline="30000" smtClean="0">
                <a:solidFill>
                  <a:schemeClr val="tx1">
                    <a:lumMod val="50000"/>
                    <a:lumOff val="50000"/>
                  </a:schemeClr>
                </a:solidFill>
                <a:latin typeface="Arial" charset="0"/>
                <a:ea typeface="ＭＳ Ｐゴシック" charset="0"/>
                <a:cs typeface="ＭＳ Ｐゴシック" charset="0"/>
              </a:rPr>
              <a:pPr/>
              <a:t>‹#›</a:t>
            </a:fld>
            <a:r>
              <a:rPr lang="en-US" sz="1200" baseline="30000" dirty="0" smtClean="0">
                <a:solidFill>
                  <a:schemeClr val="tx1">
                    <a:lumMod val="50000"/>
                    <a:lumOff val="50000"/>
                  </a:schemeClr>
                </a:solidFill>
                <a:latin typeface="Arial" charset="0"/>
                <a:ea typeface="ＭＳ Ｐゴシック" charset="0"/>
                <a:cs typeface="ＭＳ Ｐゴシック" charset="0"/>
              </a:rPr>
              <a:t> </a:t>
            </a:r>
            <a:endParaRPr lang="en-US" sz="1200" dirty="0"/>
          </a:p>
        </p:txBody>
      </p:sp>
      <p:pic>
        <p:nvPicPr>
          <p:cNvPr id="24" name="Picture 23" descr="TP-LINK_Logo-final_gray30-02.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28217" y="4762204"/>
            <a:ext cx="782320" cy="363220"/>
          </a:xfrm>
          <a:prstGeom prst="rect">
            <a:avLst/>
          </a:prstGeom>
        </p:spPr>
      </p:pic>
      <p:sp>
        <p:nvSpPr>
          <p:cNvPr id="25" name="TextBox 24"/>
          <p:cNvSpPr txBox="1"/>
          <p:nvPr userDrawn="1"/>
        </p:nvSpPr>
        <p:spPr>
          <a:xfrm>
            <a:off x="4906451" y="4914016"/>
            <a:ext cx="2704069" cy="338554"/>
          </a:xfrm>
          <a:prstGeom prst="rect">
            <a:avLst/>
          </a:prstGeom>
          <a:noFill/>
        </p:spPr>
        <p:txBody>
          <a:bodyPr wrap="square" rtlCol="0" anchor="t">
            <a:spAutoFit/>
          </a:bodyPr>
          <a:lstStyle/>
          <a:p>
            <a:pPr algn="l">
              <a:defRPr/>
            </a:pPr>
            <a:r>
              <a:rPr lang="en-US" sz="800" baseline="30000" dirty="0" smtClean="0">
                <a:solidFill>
                  <a:schemeClr val="tx1">
                    <a:lumMod val="50000"/>
                    <a:lumOff val="50000"/>
                  </a:schemeClr>
                </a:solidFill>
                <a:latin typeface="Arial" charset="0"/>
                <a:ea typeface="ＭＳ Ｐゴシック" charset="0"/>
                <a:cs typeface="ＭＳ Ｐゴシック" charset="0"/>
              </a:rPr>
              <a:t>© 2016 TP-L</a:t>
            </a:r>
            <a:r>
              <a:rPr lang="en-US" altLang="zh-CN" sz="800" baseline="30000" dirty="0" smtClean="0">
                <a:solidFill>
                  <a:schemeClr val="tx1">
                    <a:lumMod val="50000"/>
                    <a:lumOff val="50000"/>
                  </a:schemeClr>
                </a:solidFill>
                <a:latin typeface="Arial" charset="0"/>
                <a:ea typeface="ＭＳ Ｐゴシック" charset="0"/>
                <a:cs typeface="ＭＳ Ｐゴシック" charset="0"/>
              </a:rPr>
              <a:t>ink</a:t>
            </a:r>
            <a:r>
              <a:rPr lang="en-US" sz="800" baseline="30000" dirty="0" smtClean="0">
                <a:solidFill>
                  <a:schemeClr val="tx1">
                    <a:lumMod val="50000"/>
                    <a:lumOff val="50000"/>
                  </a:schemeClr>
                </a:solidFill>
                <a:latin typeface="Arial" charset="0"/>
                <a:ea typeface="ＭＳ Ｐゴシック" charset="0"/>
                <a:cs typeface="ＭＳ Ｐゴシック" charset="0"/>
              </a:rPr>
              <a:t>, Inc. Confidential information. Not for distribution or reproduction.</a:t>
            </a:r>
            <a:endParaRPr lang="en-US" sz="800" dirty="0" smtClean="0">
              <a:solidFill>
                <a:schemeClr val="tx1">
                  <a:lumMod val="50000"/>
                  <a:lumOff val="50000"/>
                </a:schemeClr>
              </a:solidFill>
              <a:latin typeface="Arial"/>
              <a:cs typeface="Arial"/>
            </a:endParaRPr>
          </a:p>
          <a:p>
            <a:endParaRPr lang="en-US" sz="800" dirty="0"/>
          </a:p>
        </p:txBody>
      </p:sp>
      <p:sp>
        <p:nvSpPr>
          <p:cNvPr id="26" name="Text Placeholder 3"/>
          <p:cNvSpPr>
            <a:spLocks noGrp="1"/>
          </p:cNvSpPr>
          <p:nvPr>
            <p:ph type="body" sz="quarter" idx="12" hasCustomPrompt="1"/>
          </p:nvPr>
        </p:nvSpPr>
        <p:spPr>
          <a:xfrm>
            <a:off x="605036" y="386165"/>
            <a:ext cx="8094464" cy="214502"/>
          </a:xfrm>
          <a:prstGeom prst="rect">
            <a:avLst/>
          </a:prstGeom>
        </p:spPr>
        <p:txBody>
          <a:bodyPr vert="horz"/>
          <a:lstStyle>
            <a:lvl1pPr marL="0" indent="0">
              <a:buNone/>
              <a:defRPr sz="1100" b="0" i="0" u="none" baseline="0">
                <a:solidFill>
                  <a:srgbClr val="FFCC08"/>
                </a:solidFill>
                <a:latin typeface="+mj-lt"/>
              </a:defRPr>
            </a:lvl1pPr>
          </a:lstStyle>
          <a:p>
            <a:pPr lvl="0"/>
            <a:r>
              <a:rPr lang="en-US" b="0" dirty="0" smtClean="0"/>
              <a:t>AGENDA GOES HERE</a:t>
            </a:r>
            <a:endParaRPr lang="en-US" dirty="0"/>
          </a:p>
        </p:txBody>
      </p:sp>
      <p:sp>
        <p:nvSpPr>
          <p:cNvPr id="27" name="Title 1"/>
          <p:cNvSpPr>
            <a:spLocks noGrp="1"/>
          </p:cNvSpPr>
          <p:nvPr>
            <p:ph type="title" hasCustomPrompt="1"/>
          </p:nvPr>
        </p:nvSpPr>
        <p:spPr>
          <a:xfrm>
            <a:off x="583870" y="590226"/>
            <a:ext cx="8115630" cy="689010"/>
          </a:xfrm>
          <a:prstGeom prst="rect">
            <a:avLst/>
          </a:prstGeom>
          <a:ln>
            <a:noFill/>
          </a:ln>
        </p:spPr>
        <p:txBody>
          <a:bodyPr vert="horz"/>
          <a:lstStyle>
            <a:lvl1pPr algn="l">
              <a:lnSpc>
                <a:spcPct val="90000"/>
              </a:lnSpc>
              <a:defRPr sz="2000" b="1" i="0" baseline="0">
                <a:solidFill>
                  <a:srgbClr val="4ACBD6"/>
                </a:solidFill>
                <a:latin typeface="Arial"/>
                <a:cs typeface="Arial"/>
              </a:defRPr>
            </a:lvl1pPr>
          </a:lstStyle>
          <a:p>
            <a:pPr lvl="0"/>
            <a:r>
              <a:rPr lang="en-US" dirty="0" smtClean="0"/>
              <a:t>Click to Edit Headline</a:t>
            </a:r>
            <a:endParaRPr lang="en-US" dirty="0"/>
          </a:p>
        </p:txBody>
      </p:sp>
    </p:spTree>
    <p:extLst>
      <p:ext uri="{BB962C8B-B14F-4D97-AF65-F5344CB8AC3E}">
        <p14:creationId xmlns:p14="http://schemas.microsoft.com/office/powerpoint/2010/main" val="1468834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dy - Picture 02">
    <p:spTree>
      <p:nvGrpSpPr>
        <p:cNvPr id="1" name=""/>
        <p:cNvGrpSpPr/>
        <p:nvPr/>
      </p:nvGrpSpPr>
      <p:grpSpPr>
        <a:xfrm>
          <a:off x="0" y="0"/>
          <a:ext cx="0" cy="0"/>
          <a:chOff x="0" y="0"/>
          <a:chExt cx="0" cy="0"/>
        </a:xfrm>
      </p:grpSpPr>
      <p:sp>
        <p:nvSpPr>
          <p:cNvPr id="13" name="Picture Placeholder 6"/>
          <p:cNvSpPr>
            <a:spLocks noGrp="1"/>
          </p:cNvSpPr>
          <p:nvPr>
            <p:ph type="pic" sz="quarter" idx="14" hasCustomPrompt="1"/>
          </p:nvPr>
        </p:nvSpPr>
        <p:spPr>
          <a:xfrm>
            <a:off x="5006508" y="1375703"/>
            <a:ext cx="3680292" cy="3008507"/>
          </a:xfrm>
          <a:prstGeom prst="rect">
            <a:avLst/>
          </a:prstGeom>
        </p:spPr>
        <p:txBody>
          <a:bodyPr vert="horz"/>
          <a:lstStyle>
            <a:lvl1pPr marL="0" indent="0">
              <a:buNone/>
              <a:defRPr sz="1400" baseline="0"/>
            </a:lvl1pPr>
          </a:lstStyle>
          <a:p>
            <a:r>
              <a:rPr lang="en-US" dirty="0" smtClean="0"/>
              <a:t>Picture Goes Here</a:t>
            </a:r>
            <a:endParaRPr lang="en-US" dirty="0"/>
          </a:p>
        </p:txBody>
      </p:sp>
      <p:sp>
        <p:nvSpPr>
          <p:cNvPr id="10" name="Text Placeholder 11"/>
          <p:cNvSpPr>
            <a:spLocks noGrp="1"/>
          </p:cNvSpPr>
          <p:nvPr>
            <p:ph type="body" sz="quarter" idx="13" hasCustomPrompt="1"/>
          </p:nvPr>
        </p:nvSpPr>
        <p:spPr>
          <a:xfrm>
            <a:off x="588105" y="1375703"/>
            <a:ext cx="4162273" cy="3008506"/>
          </a:xfrm>
          <a:prstGeom prst="rect">
            <a:avLst/>
          </a:prstGeom>
        </p:spPr>
        <p:txBody>
          <a:bodyPr vert="horz"/>
          <a:lstStyle>
            <a:lvl1pPr marL="0" indent="0">
              <a:lnSpc>
                <a:spcPct val="120000"/>
              </a:lnSpc>
              <a:spcBef>
                <a:spcPts val="0"/>
              </a:spcBef>
              <a:buFontTx/>
              <a:buNone/>
              <a:defRPr sz="1100" baseline="0">
                <a:solidFill>
                  <a:schemeClr val="tx1"/>
                </a:solidFill>
              </a:defRPr>
            </a:lvl1pPr>
            <a:lvl2pPr marL="182880" indent="-182880">
              <a:spcBef>
                <a:spcPts val="800"/>
              </a:spcBef>
              <a:buFont typeface="Arial"/>
              <a:buChar char="•"/>
              <a:defRPr sz="1100" baseline="0">
                <a:solidFill>
                  <a:schemeClr val="tx1"/>
                </a:solidFill>
              </a:defRPr>
            </a:lvl2pPr>
            <a:lvl3pPr marL="365760" indent="-182880">
              <a:spcBef>
                <a:spcPts val="800"/>
              </a:spcBef>
              <a:buSzPct val="100000"/>
              <a:buFont typeface="Lucida Grande"/>
              <a:buChar char="-"/>
              <a:defRPr sz="1100" baseline="0">
                <a:solidFill>
                  <a:schemeClr val="tx1"/>
                </a:solidFill>
              </a:defRPr>
            </a:lvl3pPr>
            <a:lvl4pPr marL="548640" indent="-182880">
              <a:spcBef>
                <a:spcPts val="800"/>
              </a:spcBef>
              <a:buFont typeface="Arial"/>
              <a:buChar char="•"/>
              <a:defRPr sz="1100" baseline="0">
                <a:solidFill>
                  <a:schemeClr val="tx1"/>
                </a:solidFill>
              </a:defRPr>
            </a:lvl4pPr>
            <a:lvl5pPr marL="731520" indent="-182880">
              <a:spcBef>
                <a:spcPts val="800"/>
              </a:spcBef>
              <a:buFont typeface="Lucida Grande"/>
              <a:buChar char="-"/>
              <a:defRPr sz="1100">
                <a:solidFill>
                  <a:schemeClr val="tx1"/>
                </a:solidFill>
              </a:defRPr>
            </a:lvl5pPr>
            <a:lvl6pPr marL="914400" indent="-182880">
              <a:spcBef>
                <a:spcPts val="800"/>
              </a:spcBef>
              <a:buFont typeface="Arial"/>
              <a:buChar char="•"/>
              <a:defRPr sz="1100" baseline="0"/>
            </a:lvl6pPr>
            <a:lvl7pPr marL="1097280" indent="-182880">
              <a:spcBef>
                <a:spcPts val="800"/>
              </a:spcBef>
              <a:buFont typeface="Lucida Grande"/>
              <a:buChar char="-"/>
              <a:defRPr sz="1100"/>
            </a:lvl7pPr>
            <a:lvl8pPr marL="1280160" indent="-182880">
              <a:spcBef>
                <a:spcPts val="800"/>
              </a:spcBef>
              <a:defRPr sz="1100"/>
            </a:lvl8pPr>
            <a:lvl9pPr marL="1463040" indent="-182880">
              <a:spcBef>
                <a:spcPts val="800"/>
              </a:spcBef>
              <a:buFont typeface="Lucida Grande"/>
              <a:buChar char="-"/>
              <a:defRPr sz="1100"/>
            </a:lvl9pPr>
          </a:lstStyle>
          <a:p>
            <a:pPr lvl="0"/>
            <a:r>
              <a:rPr lang="en-US" dirty="0" smtClean="0"/>
              <a:t>Text goes here. Arial / regular / size 11 / spacing 1.2 / sentence case.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postea</a:t>
            </a:r>
            <a:r>
              <a:rPr lang="en-US" dirty="0" smtClean="0"/>
              <a:t> </a:t>
            </a:r>
            <a:r>
              <a:rPr lang="en-US" dirty="0" err="1" smtClean="0"/>
              <a:t>deterruisset</a:t>
            </a:r>
            <a:r>
              <a:rPr lang="en-US" dirty="0" smtClean="0"/>
              <a:t> id </a:t>
            </a:r>
            <a:r>
              <a:rPr lang="en-US" dirty="0" err="1" smtClean="0"/>
              <a:t>eam</a:t>
            </a:r>
            <a:r>
              <a:rPr lang="en-US" dirty="0" smtClean="0"/>
              <a:t>, </a:t>
            </a:r>
            <a:r>
              <a:rPr lang="en-US" dirty="0" err="1" smtClean="0"/>
              <a:t>laudem</a:t>
            </a:r>
            <a:r>
              <a:rPr lang="en-US" dirty="0" smtClean="0"/>
              <a:t> </a:t>
            </a:r>
            <a:r>
              <a:rPr lang="en-US" dirty="0" err="1" smtClean="0"/>
              <a:t>admodum</a:t>
            </a:r>
            <a:r>
              <a:rPr lang="en-US" dirty="0" smtClean="0"/>
              <a:t> </a:t>
            </a:r>
            <a:r>
              <a:rPr lang="en-US" dirty="0" err="1" smtClean="0"/>
              <a:t>scripserit</a:t>
            </a:r>
            <a:r>
              <a:rPr lang="en-US" dirty="0" smtClean="0"/>
              <a:t> his id. </a:t>
            </a:r>
            <a:r>
              <a:rPr lang="en-US" dirty="0" err="1" smtClean="0"/>
              <a:t>Laoreet</a:t>
            </a:r>
            <a:r>
              <a:rPr lang="en-US" dirty="0" smtClean="0"/>
              <a:t> </a:t>
            </a:r>
            <a:r>
              <a:rPr lang="en-US" dirty="0" err="1" smtClean="0"/>
              <a:t>salutandi</a:t>
            </a:r>
            <a:r>
              <a:rPr lang="en-US" dirty="0" smtClean="0"/>
              <a:t> </a:t>
            </a:r>
            <a:r>
              <a:rPr lang="en-US" dirty="0" err="1" smtClean="0"/>
              <a:t>facilisis</a:t>
            </a:r>
            <a:r>
              <a:rPr lang="en-US" dirty="0" smtClean="0"/>
              <a:t> has in, </a:t>
            </a:r>
            <a:r>
              <a:rPr lang="en-US" dirty="0" err="1" smtClean="0"/>
              <a:t>quot</a:t>
            </a:r>
            <a:r>
              <a:rPr lang="en-US" dirty="0" smtClean="0"/>
              <a:t> </a:t>
            </a:r>
            <a:r>
              <a:rPr lang="en-US" dirty="0" err="1" smtClean="0"/>
              <a:t>appareat</a:t>
            </a:r>
            <a:r>
              <a:rPr lang="en-US" dirty="0" smtClean="0"/>
              <a:t> </a:t>
            </a:r>
            <a:r>
              <a:rPr lang="en-US" dirty="0" err="1" smtClean="0"/>
              <a:t>tincidunt</a:t>
            </a:r>
            <a:r>
              <a:rPr lang="en-US" dirty="0" smtClean="0"/>
              <a:t> cum in. His ne </a:t>
            </a:r>
            <a:r>
              <a:rPr lang="en-US" dirty="0" err="1" smtClean="0"/>
              <a:t>virtute</a:t>
            </a:r>
            <a:r>
              <a:rPr lang="en-US" dirty="0" smtClean="0"/>
              <a:t> </a:t>
            </a:r>
            <a:r>
              <a:rPr lang="en-US" dirty="0" err="1" smtClean="0"/>
              <a:t>omittam</a:t>
            </a:r>
            <a:r>
              <a:rPr lang="en-US" dirty="0" smtClean="0"/>
              <a:t> </a:t>
            </a:r>
            <a:r>
              <a:rPr lang="en-US" dirty="0" err="1" smtClean="0"/>
              <a:t>dignissim</a:t>
            </a:r>
            <a:r>
              <a:rPr lang="en-US" dirty="0" smtClean="0"/>
              <a:t>. </a:t>
            </a:r>
            <a:r>
              <a:rPr lang="en-US" dirty="0" err="1" smtClean="0"/>
              <a:t>Vocent</a:t>
            </a:r>
            <a:r>
              <a:rPr lang="en-US" dirty="0" smtClean="0"/>
              <a:t> </a:t>
            </a:r>
            <a:r>
              <a:rPr lang="en-US" dirty="0" err="1" smtClean="0"/>
              <a:t>menandri</a:t>
            </a:r>
            <a:r>
              <a:rPr lang="en-US" dirty="0" smtClean="0"/>
              <a:t> </a:t>
            </a:r>
            <a:r>
              <a:rPr lang="en-US" dirty="0" err="1" smtClean="0"/>
              <a:t>corrumpit</a:t>
            </a:r>
            <a:r>
              <a:rPr lang="en-US" dirty="0" smtClean="0"/>
              <a:t> </a:t>
            </a:r>
            <a:r>
              <a:rPr lang="en-US" dirty="0" err="1" smtClean="0"/>
              <a:t>eu</a:t>
            </a:r>
            <a:r>
              <a:rPr lang="en-US" dirty="0" smtClean="0"/>
              <a:t> his, ad </a:t>
            </a:r>
            <a:r>
              <a:rPr lang="en-US" dirty="0" err="1" smtClean="0"/>
              <a:t>viris</a:t>
            </a:r>
            <a:r>
              <a:rPr lang="en-US" dirty="0" smtClean="0"/>
              <a:t> </a:t>
            </a:r>
            <a:r>
              <a:rPr lang="en-US" dirty="0" err="1" smtClean="0"/>
              <a:t>suscipit</a:t>
            </a:r>
            <a:r>
              <a:rPr lang="en-US" dirty="0" smtClean="0"/>
              <a:t>.</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p>
          <a:p>
            <a:pPr lvl="6"/>
            <a:r>
              <a:rPr lang="en-US" dirty="0" smtClean="0"/>
              <a:t>Sixth level</a:t>
            </a:r>
          </a:p>
          <a:p>
            <a:pPr lvl="7"/>
            <a:r>
              <a:rPr lang="en-US" dirty="0" smtClean="0"/>
              <a:t>Seventh level</a:t>
            </a:r>
          </a:p>
          <a:p>
            <a:pPr lvl="8"/>
            <a:r>
              <a:rPr lang="en-US" dirty="0" smtClean="0"/>
              <a:t>Eighth level</a:t>
            </a:r>
          </a:p>
          <a:p>
            <a:pPr lvl="0"/>
            <a:endParaRPr lang="en-US" dirty="0" smtClean="0"/>
          </a:p>
        </p:txBody>
      </p:sp>
      <p:sp>
        <p:nvSpPr>
          <p:cNvPr id="18" name="Rounded Rectangle 1"/>
          <p:cNvSpPr/>
          <p:nvPr userDrawn="1"/>
        </p:nvSpPr>
        <p:spPr>
          <a:xfrm>
            <a:off x="4750570" y="4797642"/>
            <a:ext cx="4399766" cy="357386"/>
          </a:xfrm>
          <a:custGeom>
            <a:avLst/>
            <a:gdLst>
              <a:gd name="connsiteX0" fmla="*/ 0 w 14963586"/>
              <a:gd name="connsiteY0" fmla="*/ 285916 h 1715462"/>
              <a:gd name="connsiteX1" fmla="*/ 285916 w 14963586"/>
              <a:gd name="connsiteY1" fmla="*/ 0 h 1715462"/>
              <a:gd name="connsiteX2" fmla="*/ 14677670 w 14963586"/>
              <a:gd name="connsiteY2" fmla="*/ 0 h 1715462"/>
              <a:gd name="connsiteX3" fmla="*/ 14963586 w 14963586"/>
              <a:gd name="connsiteY3" fmla="*/ 285916 h 1715462"/>
              <a:gd name="connsiteX4" fmla="*/ 14963586 w 14963586"/>
              <a:gd name="connsiteY4" fmla="*/ 1429546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14963586 w 14963586"/>
              <a:gd name="connsiteY4" fmla="*/ 1429546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7206817 w 14963586"/>
              <a:gd name="connsiteY4" fmla="*/ 1312315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14677670 w 14963586"/>
              <a:gd name="connsiteY4" fmla="*/ 1715462 h 1715462"/>
              <a:gd name="connsiteX5" fmla="*/ 285916 w 14963586"/>
              <a:gd name="connsiteY5" fmla="*/ 1715462 h 1715462"/>
              <a:gd name="connsiteX6" fmla="*/ 0 w 14963586"/>
              <a:gd name="connsiteY6" fmla="*/ 1429546 h 1715462"/>
              <a:gd name="connsiteX7" fmla="*/ 0 w 14963586"/>
              <a:gd name="connsiteY7" fmla="*/ 285916 h 1715462"/>
              <a:gd name="connsiteX0" fmla="*/ 0 w 14787939"/>
              <a:gd name="connsiteY0" fmla="*/ 285916 h 1715462"/>
              <a:gd name="connsiteX1" fmla="*/ 285916 w 14787939"/>
              <a:gd name="connsiteY1" fmla="*/ 0 h 1715462"/>
              <a:gd name="connsiteX2" fmla="*/ 6588747 w 14787939"/>
              <a:gd name="connsiteY2" fmla="*/ 0 h 1715462"/>
              <a:gd name="connsiteX3" fmla="*/ 14677670 w 14787939"/>
              <a:gd name="connsiteY3" fmla="*/ 1715462 h 1715462"/>
              <a:gd name="connsiteX4" fmla="*/ 285916 w 14787939"/>
              <a:gd name="connsiteY4" fmla="*/ 1715462 h 1715462"/>
              <a:gd name="connsiteX5" fmla="*/ 0 w 14787939"/>
              <a:gd name="connsiteY5" fmla="*/ 1429546 h 1715462"/>
              <a:gd name="connsiteX6" fmla="*/ 0 w 14787939"/>
              <a:gd name="connsiteY6" fmla="*/ 285916 h 1715462"/>
              <a:gd name="connsiteX0" fmla="*/ 0 w 14787939"/>
              <a:gd name="connsiteY0" fmla="*/ 285916 h 1715462"/>
              <a:gd name="connsiteX1" fmla="*/ 285916 w 14787939"/>
              <a:gd name="connsiteY1" fmla="*/ 0 h 1715462"/>
              <a:gd name="connsiteX2" fmla="*/ 6588747 w 14787939"/>
              <a:gd name="connsiteY2" fmla="*/ 0 h 1715462"/>
              <a:gd name="connsiteX3" fmla="*/ 14677670 w 14787939"/>
              <a:gd name="connsiteY3" fmla="*/ 1715462 h 1715462"/>
              <a:gd name="connsiteX4" fmla="*/ 0 w 14787939"/>
              <a:gd name="connsiteY4" fmla="*/ 1429546 h 1715462"/>
              <a:gd name="connsiteX5" fmla="*/ 0 w 14787939"/>
              <a:gd name="connsiteY5" fmla="*/ 285916 h 1715462"/>
              <a:gd name="connsiteX0" fmla="*/ 0 w 14801719"/>
              <a:gd name="connsiteY0" fmla="*/ 285916 h 1715706"/>
              <a:gd name="connsiteX1" fmla="*/ 285916 w 14801719"/>
              <a:gd name="connsiteY1" fmla="*/ 0 h 1715706"/>
              <a:gd name="connsiteX2" fmla="*/ 6588747 w 14801719"/>
              <a:gd name="connsiteY2" fmla="*/ 0 h 1715706"/>
              <a:gd name="connsiteX3" fmla="*/ 14677670 w 14801719"/>
              <a:gd name="connsiteY3" fmla="*/ 1715462 h 1715706"/>
              <a:gd name="connsiteX4" fmla="*/ 0 w 14801719"/>
              <a:gd name="connsiteY4" fmla="*/ 1429546 h 1715706"/>
              <a:gd name="connsiteX5" fmla="*/ 0 w 14801719"/>
              <a:gd name="connsiteY5" fmla="*/ 285916 h 1715706"/>
              <a:gd name="connsiteX0" fmla="*/ 0 w 7624135"/>
              <a:gd name="connsiteY0" fmla="*/ 285916 h 1520359"/>
              <a:gd name="connsiteX1" fmla="*/ 285916 w 7624135"/>
              <a:gd name="connsiteY1" fmla="*/ 0 h 1520359"/>
              <a:gd name="connsiteX2" fmla="*/ 6588747 w 7624135"/>
              <a:gd name="connsiteY2" fmla="*/ 0 h 1520359"/>
              <a:gd name="connsiteX3" fmla="*/ 5494593 w 7624135"/>
              <a:gd name="connsiteY3" fmla="*/ 1520077 h 1520359"/>
              <a:gd name="connsiteX4" fmla="*/ 0 w 7624135"/>
              <a:gd name="connsiteY4" fmla="*/ 1429546 h 1520359"/>
              <a:gd name="connsiteX5" fmla="*/ 0 w 7624135"/>
              <a:gd name="connsiteY5" fmla="*/ 285916 h 1520359"/>
              <a:gd name="connsiteX0" fmla="*/ 0 w 6588747"/>
              <a:gd name="connsiteY0" fmla="*/ 285916 h 1520525"/>
              <a:gd name="connsiteX1" fmla="*/ 285916 w 6588747"/>
              <a:gd name="connsiteY1" fmla="*/ 0 h 1520525"/>
              <a:gd name="connsiteX2" fmla="*/ 6588747 w 6588747"/>
              <a:gd name="connsiteY2" fmla="*/ 0 h 1520525"/>
              <a:gd name="connsiteX3" fmla="*/ 5494593 w 6588747"/>
              <a:gd name="connsiteY3" fmla="*/ 1520077 h 1520525"/>
              <a:gd name="connsiteX4" fmla="*/ 0 w 6588747"/>
              <a:gd name="connsiteY4" fmla="*/ 1429546 h 1520525"/>
              <a:gd name="connsiteX5" fmla="*/ 0 w 6588747"/>
              <a:gd name="connsiteY5" fmla="*/ 285916 h 1520525"/>
              <a:gd name="connsiteX0" fmla="*/ 0 w 6588747"/>
              <a:gd name="connsiteY0" fmla="*/ 285916 h 1520077"/>
              <a:gd name="connsiteX1" fmla="*/ 285916 w 6588747"/>
              <a:gd name="connsiteY1" fmla="*/ 0 h 1520077"/>
              <a:gd name="connsiteX2" fmla="*/ 6588747 w 6588747"/>
              <a:gd name="connsiteY2" fmla="*/ 0 h 1520077"/>
              <a:gd name="connsiteX3" fmla="*/ 5494593 w 6588747"/>
              <a:gd name="connsiteY3" fmla="*/ 1520077 h 1520077"/>
              <a:gd name="connsiteX4" fmla="*/ 0 w 6588747"/>
              <a:gd name="connsiteY4" fmla="*/ 1429546 h 1520077"/>
              <a:gd name="connsiteX5" fmla="*/ 0 w 6588747"/>
              <a:gd name="connsiteY5" fmla="*/ 285916 h 1520077"/>
              <a:gd name="connsiteX0" fmla="*/ 0 w 5494593"/>
              <a:gd name="connsiteY0" fmla="*/ 285916 h 1520077"/>
              <a:gd name="connsiteX1" fmla="*/ 285916 w 5494593"/>
              <a:gd name="connsiteY1" fmla="*/ 0 h 1520077"/>
              <a:gd name="connsiteX2" fmla="*/ 5400027 w 5494593"/>
              <a:gd name="connsiteY2" fmla="*/ 10160 h 1520077"/>
              <a:gd name="connsiteX3" fmla="*/ 5494593 w 5494593"/>
              <a:gd name="connsiteY3" fmla="*/ 1520077 h 1520077"/>
              <a:gd name="connsiteX4" fmla="*/ 0 w 5494593"/>
              <a:gd name="connsiteY4" fmla="*/ 1429546 h 1520077"/>
              <a:gd name="connsiteX5" fmla="*/ 0 w 5494593"/>
              <a:gd name="connsiteY5" fmla="*/ 285916 h 1520077"/>
              <a:gd name="connsiteX0" fmla="*/ 0 w 5423473"/>
              <a:gd name="connsiteY0" fmla="*/ 285916 h 1520077"/>
              <a:gd name="connsiteX1" fmla="*/ 285916 w 5423473"/>
              <a:gd name="connsiteY1" fmla="*/ 0 h 1520077"/>
              <a:gd name="connsiteX2" fmla="*/ 5400027 w 5423473"/>
              <a:gd name="connsiteY2" fmla="*/ 10160 h 1520077"/>
              <a:gd name="connsiteX3" fmla="*/ 5423473 w 5423473"/>
              <a:gd name="connsiteY3" fmla="*/ 1520077 h 1520077"/>
              <a:gd name="connsiteX4" fmla="*/ 0 w 5423473"/>
              <a:gd name="connsiteY4" fmla="*/ 1429546 h 1520077"/>
              <a:gd name="connsiteX5" fmla="*/ 0 w 5423473"/>
              <a:gd name="connsiteY5" fmla="*/ 285916 h 1520077"/>
              <a:gd name="connsiteX0" fmla="*/ 0 w 5423473"/>
              <a:gd name="connsiteY0" fmla="*/ 285916 h 1429546"/>
              <a:gd name="connsiteX1" fmla="*/ 285916 w 5423473"/>
              <a:gd name="connsiteY1" fmla="*/ 0 h 1429546"/>
              <a:gd name="connsiteX2" fmla="*/ 5400027 w 5423473"/>
              <a:gd name="connsiteY2" fmla="*/ 10160 h 1429546"/>
              <a:gd name="connsiteX3" fmla="*/ 5423473 w 5423473"/>
              <a:gd name="connsiteY3" fmla="*/ 778397 h 1429546"/>
              <a:gd name="connsiteX4" fmla="*/ 0 w 5423473"/>
              <a:gd name="connsiteY4" fmla="*/ 1429546 h 1429546"/>
              <a:gd name="connsiteX5" fmla="*/ 0 w 5423473"/>
              <a:gd name="connsiteY5" fmla="*/ 285916 h 1429546"/>
              <a:gd name="connsiteX0" fmla="*/ 0 w 5423473"/>
              <a:gd name="connsiteY0" fmla="*/ 285916 h 778397"/>
              <a:gd name="connsiteX1" fmla="*/ 285916 w 5423473"/>
              <a:gd name="connsiteY1" fmla="*/ 0 h 778397"/>
              <a:gd name="connsiteX2" fmla="*/ 5400027 w 5423473"/>
              <a:gd name="connsiteY2" fmla="*/ 10160 h 778397"/>
              <a:gd name="connsiteX3" fmla="*/ 5423473 w 5423473"/>
              <a:gd name="connsiteY3" fmla="*/ 778397 h 778397"/>
              <a:gd name="connsiteX4" fmla="*/ 10160 w 5423473"/>
              <a:gd name="connsiteY4" fmla="*/ 616746 h 778397"/>
              <a:gd name="connsiteX5" fmla="*/ 0 w 5423473"/>
              <a:gd name="connsiteY5" fmla="*/ 285916 h 778397"/>
              <a:gd name="connsiteX0" fmla="*/ 0 w 5413313"/>
              <a:gd name="connsiteY0" fmla="*/ 285916 h 616746"/>
              <a:gd name="connsiteX1" fmla="*/ 285916 w 5413313"/>
              <a:gd name="connsiteY1" fmla="*/ 0 h 616746"/>
              <a:gd name="connsiteX2" fmla="*/ 5400027 w 5413313"/>
              <a:gd name="connsiteY2" fmla="*/ 10160 h 616746"/>
              <a:gd name="connsiteX3" fmla="*/ 5413313 w 5413313"/>
              <a:gd name="connsiteY3" fmla="*/ 605677 h 616746"/>
              <a:gd name="connsiteX4" fmla="*/ 10160 w 5413313"/>
              <a:gd name="connsiteY4" fmla="*/ 616746 h 616746"/>
              <a:gd name="connsiteX5" fmla="*/ 0 w 5413313"/>
              <a:gd name="connsiteY5" fmla="*/ 285916 h 616746"/>
              <a:gd name="connsiteX0" fmla="*/ 0 w 5413313"/>
              <a:gd name="connsiteY0" fmla="*/ 285916 h 616746"/>
              <a:gd name="connsiteX1" fmla="*/ 285916 w 5413313"/>
              <a:gd name="connsiteY1" fmla="*/ 0 h 616746"/>
              <a:gd name="connsiteX2" fmla="*/ 5400027 w 5413313"/>
              <a:gd name="connsiteY2" fmla="*/ 10160 h 616746"/>
              <a:gd name="connsiteX3" fmla="*/ 5413313 w 5413313"/>
              <a:gd name="connsiteY3" fmla="*/ 605677 h 616746"/>
              <a:gd name="connsiteX4" fmla="*/ 10160 w 5413313"/>
              <a:gd name="connsiteY4" fmla="*/ 616746 h 616746"/>
              <a:gd name="connsiteX5" fmla="*/ 0 w 5413313"/>
              <a:gd name="connsiteY5" fmla="*/ 285916 h 616746"/>
              <a:gd name="connsiteX0" fmla="*/ 0 w 5400027"/>
              <a:gd name="connsiteY0" fmla="*/ 285916 h 616746"/>
              <a:gd name="connsiteX1" fmla="*/ 285916 w 5400027"/>
              <a:gd name="connsiteY1" fmla="*/ 0 h 616746"/>
              <a:gd name="connsiteX2" fmla="*/ 5400027 w 5400027"/>
              <a:gd name="connsiteY2" fmla="*/ 10160 h 616746"/>
              <a:gd name="connsiteX3" fmla="*/ 5388733 w 5400027"/>
              <a:gd name="connsiteY3" fmla="*/ 605677 h 616746"/>
              <a:gd name="connsiteX4" fmla="*/ 10160 w 5400027"/>
              <a:gd name="connsiteY4" fmla="*/ 616746 h 616746"/>
              <a:gd name="connsiteX5" fmla="*/ 0 w 5400027"/>
              <a:gd name="connsiteY5" fmla="*/ 285916 h 616746"/>
              <a:gd name="connsiteX0" fmla="*/ 0 w 5388733"/>
              <a:gd name="connsiteY0" fmla="*/ 292143 h 622973"/>
              <a:gd name="connsiteX1" fmla="*/ 285916 w 5388733"/>
              <a:gd name="connsiteY1" fmla="*/ 6227 h 622973"/>
              <a:gd name="connsiteX2" fmla="*/ 5383640 w 5388733"/>
              <a:gd name="connsiteY2" fmla="*/ 0 h 622973"/>
              <a:gd name="connsiteX3" fmla="*/ 5388733 w 5388733"/>
              <a:gd name="connsiteY3" fmla="*/ 611904 h 622973"/>
              <a:gd name="connsiteX4" fmla="*/ 10160 w 5388733"/>
              <a:gd name="connsiteY4" fmla="*/ 622973 h 622973"/>
              <a:gd name="connsiteX5" fmla="*/ 0 w 5388733"/>
              <a:gd name="connsiteY5" fmla="*/ 292143 h 622973"/>
              <a:gd name="connsiteX0" fmla="*/ 0 w 5388733"/>
              <a:gd name="connsiteY0" fmla="*/ 292143 h 622973"/>
              <a:gd name="connsiteX1" fmla="*/ 285916 w 5388733"/>
              <a:gd name="connsiteY1" fmla="*/ 6227 h 622973"/>
              <a:gd name="connsiteX2" fmla="*/ 5383640 w 5388733"/>
              <a:gd name="connsiteY2" fmla="*/ 0 h 622973"/>
              <a:gd name="connsiteX3" fmla="*/ 5388733 w 5388733"/>
              <a:gd name="connsiteY3" fmla="*/ 611904 h 622973"/>
              <a:gd name="connsiteX4" fmla="*/ 10160 w 5388733"/>
              <a:gd name="connsiteY4" fmla="*/ 622973 h 622973"/>
              <a:gd name="connsiteX5" fmla="*/ 0 w 5388733"/>
              <a:gd name="connsiteY5" fmla="*/ 292143 h 622973"/>
              <a:gd name="connsiteX0" fmla="*/ 932 w 5389665"/>
              <a:gd name="connsiteY0" fmla="*/ 292143 h 622973"/>
              <a:gd name="connsiteX1" fmla="*/ 286848 w 5389665"/>
              <a:gd name="connsiteY1" fmla="*/ 6227 h 622973"/>
              <a:gd name="connsiteX2" fmla="*/ 5384572 w 5389665"/>
              <a:gd name="connsiteY2" fmla="*/ 0 h 622973"/>
              <a:gd name="connsiteX3" fmla="*/ 5389665 w 5389665"/>
              <a:gd name="connsiteY3" fmla="*/ 611904 h 622973"/>
              <a:gd name="connsiteX4" fmla="*/ 0 w 5389665"/>
              <a:gd name="connsiteY4" fmla="*/ 622973 h 622973"/>
              <a:gd name="connsiteX5" fmla="*/ 932 w 5389665"/>
              <a:gd name="connsiteY5" fmla="*/ 292143 h 622973"/>
              <a:gd name="connsiteX0" fmla="*/ 932 w 5389665"/>
              <a:gd name="connsiteY0" fmla="*/ 292143 h 611904"/>
              <a:gd name="connsiteX1" fmla="*/ 286848 w 5389665"/>
              <a:gd name="connsiteY1" fmla="*/ 6227 h 611904"/>
              <a:gd name="connsiteX2" fmla="*/ 5384572 w 5389665"/>
              <a:gd name="connsiteY2" fmla="*/ 0 h 611904"/>
              <a:gd name="connsiteX3" fmla="*/ 5389665 w 5389665"/>
              <a:gd name="connsiteY3" fmla="*/ 611904 h 611904"/>
              <a:gd name="connsiteX4" fmla="*/ 0 w 5389665"/>
              <a:gd name="connsiteY4" fmla="*/ 611881 h 611904"/>
              <a:gd name="connsiteX5" fmla="*/ 932 w 5389665"/>
              <a:gd name="connsiteY5" fmla="*/ 292143 h 611904"/>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545355 h 611881"/>
              <a:gd name="connsiteX4" fmla="*/ 0 w 5389665"/>
              <a:gd name="connsiteY4" fmla="*/ 611881 h 611881"/>
              <a:gd name="connsiteX5" fmla="*/ 932 w 5389665"/>
              <a:gd name="connsiteY5" fmla="*/ 292143 h 611881"/>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489897 h 611881"/>
              <a:gd name="connsiteX4" fmla="*/ 0 w 5389665"/>
              <a:gd name="connsiteY4" fmla="*/ 611881 h 611881"/>
              <a:gd name="connsiteX5" fmla="*/ 932 w 5389665"/>
              <a:gd name="connsiteY5" fmla="*/ 292143 h 611881"/>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534263 h 611881"/>
              <a:gd name="connsiteX4" fmla="*/ 0 w 5389665"/>
              <a:gd name="connsiteY4" fmla="*/ 611881 h 611881"/>
              <a:gd name="connsiteX5" fmla="*/ 932 w 5389665"/>
              <a:gd name="connsiteY5" fmla="*/ 292143 h 611881"/>
              <a:gd name="connsiteX0" fmla="*/ 932 w 5389665"/>
              <a:gd name="connsiteY0" fmla="*/ 292143 h 539787"/>
              <a:gd name="connsiteX1" fmla="*/ 286848 w 5389665"/>
              <a:gd name="connsiteY1" fmla="*/ 6227 h 539787"/>
              <a:gd name="connsiteX2" fmla="*/ 5384572 w 5389665"/>
              <a:gd name="connsiteY2" fmla="*/ 0 h 539787"/>
              <a:gd name="connsiteX3" fmla="*/ 5389665 w 5389665"/>
              <a:gd name="connsiteY3" fmla="*/ 534263 h 539787"/>
              <a:gd name="connsiteX4" fmla="*/ 0 w 5389665"/>
              <a:gd name="connsiteY4" fmla="*/ 539787 h 539787"/>
              <a:gd name="connsiteX5" fmla="*/ 932 w 5389665"/>
              <a:gd name="connsiteY5" fmla="*/ 292143 h 539787"/>
              <a:gd name="connsiteX0" fmla="*/ 932 w 5389665"/>
              <a:gd name="connsiteY0" fmla="*/ 292143 h 534263"/>
              <a:gd name="connsiteX1" fmla="*/ 286848 w 5389665"/>
              <a:gd name="connsiteY1" fmla="*/ 6227 h 534263"/>
              <a:gd name="connsiteX2" fmla="*/ 5384572 w 5389665"/>
              <a:gd name="connsiteY2" fmla="*/ 0 h 534263"/>
              <a:gd name="connsiteX3" fmla="*/ 5389665 w 5389665"/>
              <a:gd name="connsiteY3" fmla="*/ 534263 h 534263"/>
              <a:gd name="connsiteX4" fmla="*/ 0 w 5389665"/>
              <a:gd name="connsiteY4" fmla="*/ 534241 h 534263"/>
              <a:gd name="connsiteX5" fmla="*/ 932 w 5389665"/>
              <a:gd name="connsiteY5" fmla="*/ 292143 h 534263"/>
              <a:gd name="connsiteX0" fmla="*/ 932 w 5389665"/>
              <a:gd name="connsiteY0" fmla="*/ 292143 h 611233"/>
              <a:gd name="connsiteX1" fmla="*/ 286848 w 5389665"/>
              <a:gd name="connsiteY1" fmla="*/ 6227 h 611233"/>
              <a:gd name="connsiteX2" fmla="*/ 5384572 w 5389665"/>
              <a:gd name="connsiteY2" fmla="*/ 0 h 611233"/>
              <a:gd name="connsiteX3" fmla="*/ 5389665 w 5389665"/>
              <a:gd name="connsiteY3" fmla="*/ 611233 h 611233"/>
              <a:gd name="connsiteX4" fmla="*/ 0 w 5389665"/>
              <a:gd name="connsiteY4" fmla="*/ 534241 h 611233"/>
              <a:gd name="connsiteX5" fmla="*/ 932 w 5389665"/>
              <a:gd name="connsiteY5" fmla="*/ 292143 h 611233"/>
              <a:gd name="connsiteX0" fmla="*/ 932 w 5389665"/>
              <a:gd name="connsiteY0" fmla="*/ 292143 h 611233"/>
              <a:gd name="connsiteX1" fmla="*/ 286848 w 5389665"/>
              <a:gd name="connsiteY1" fmla="*/ 6227 h 611233"/>
              <a:gd name="connsiteX2" fmla="*/ 5384572 w 5389665"/>
              <a:gd name="connsiteY2" fmla="*/ 0 h 611233"/>
              <a:gd name="connsiteX3" fmla="*/ 5389665 w 5389665"/>
              <a:gd name="connsiteY3" fmla="*/ 611233 h 611233"/>
              <a:gd name="connsiteX4" fmla="*/ 0 w 5389665"/>
              <a:gd name="connsiteY4" fmla="*/ 603514 h 611233"/>
              <a:gd name="connsiteX5" fmla="*/ 932 w 5389665"/>
              <a:gd name="connsiteY5" fmla="*/ 292143 h 611233"/>
              <a:gd name="connsiteX0" fmla="*/ 932 w 5389665"/>
              <a:gd name="connsiteY0" fmla="*/ 292143 h 611233"/>
              <a:gd name="connsiteX1" fmla="*/ 286848 w 5389665"/>
              <a:gd name="connsiteY1" fmla="*/ 6227 h 611233"/>
              <a:gd name="connsiteX2" fmla="*/ 4399360 w 5389665"/>
              <a:gd name="connsiteY2" fmla="*/ 0 h 611233"/>
              <a:gd name="connsiteX3" fmla="*/ 5389665 w 5389665"/>
              <a:gd name="connsiteY3" fmla="*/ 611233 h 611233"/>
              <a:gd name="connsiteX4" fmla="*/ 0 w 5389665"/>
              <a:gd name="connsiteY4" fmla="*/ 603514 h 611233"/>
              <a:gd name="connsiteX5" fmla="*/ 932 w 5389665"/>
              <a:gd name="connsiteY5" fmla="*/ 292143 h 611233"/>
              <a:gd name="connsiteX0" fmla="*/ 932 w 4419847"/>
              <a:gd name="connsiteY0" fmla="*/ 292143 h 603536"/>
              <a:gd name="connsiteX1" fmla="*/ 286848 w 4419847"/>
              <a:gd name="connsiteY1" fmla="*/ 6227 h 603536"/>
              <a:gd name="connsiteX2" fmla="*/ 4399360 w 4419847"/>
              <a:gd name="connsiteY2" fmla="*/ 0 h 603536"/>
              <a:gd name="connsiteX3" fmla="*/ 4419847 w 4419847"/>
              <a:gd name="connsiteY3" fmla="*/ 603536 h 603536"/>
              <a:gd name="connsiteX4" fmla="*/ 0 w 4419847"/>
              <a:gd name="connsiteY4" fmla="*/ 603514 h 603536"/>
              <a:gd name="connsiteX5" fmla="*/ 932 w 4419847"/>
              <a:gd name="connsiteY5" fmla="*/ 292143 h 603536"/>
              <a:gd name="connsiteX0" fmla="*/ 932 w 4401704"/>
              <a:gd name="connsiteY0" fmla="*/ 292143 h 603536"/>
              <a:gd name="connsiteX1" fmla="*/ 286848 w 4401704"/>
              <a:gd name="connsiteY1" fmla="*/ 6227 h 603536"/>
              <a:gd name="connsiteX2" fmla="*/ 4399360 w 4401704"/>
              <a:gd name="connsiteY2" fmla="*/ 0 h 603536"/>
              <a:gd name="connsiteX3" fmla="*/ 4401704 w 4401704"/>
              <a:gd name="connsiteY3" fmla="*/ 603536 h 603536"/>
              <a:gd name="connsiteX4" fmla="*/ 0 w 4401704"/>
              <a:gd name="connsiteY4" fmla="*/ 603514 h 603536"/>
              <a:gd name="connsiteX5" fmla="*/ 932 w 4401704"/>
              <a:gd name="connsiteY5" fmla="*/ 292143 h 603536"/>
              <a:gd name="connsiteX0" fmla="*/ 932 w 4399595"/>
              <a:gd name="connsiteY0" fmla="*/ 292143 h 603514"/>
              <a:gd name="connsiteX1" fmla="*/ 286848 w 4399595"/>
              <a:gd name="connsiteY1" fmla="*/ 6227 h 603514"/>
              <a:gd name="connsiteX2" fmla="*/ 4399360 w 4399595"/>
              <a:gd name="connsiteY2" fmla="*/ 0 h 603514"/>
              <a:gd name="connsiteX3" fmla="*/ 4394649 w 4399595"/>
              <a:gd name="connsiteY3" fmla="*/ 413036 h 603514"/>
              <a:gd name="connsiteX4" fmla="*/ 0 w 4399595"/>
              <a:gd name="connsiteY4" fmla="*/ 603514 h 603514"/>
              <a:gd name="connsiteX5" fmla="*/ 932 w 4399595"/>
              <a:gd name="connsiteY5" fmla="*/ 292143 h 603514"/>
              <a:gd name="connsiteX0" fmla="*/ 932 w 4399595"/>
              <a:gd name="connsiteY0" fmla="*/ 292143 h 603514"/>
              <a:gd name="connsiteX1" fmla="*/ 286848 w 4399595"/>
              <a:gd name="connsiteY1" fmla="*/ 6227 h 603514"/>
              <a:gd name="connsiteX2" fmla="*/ 4399360 w 4399595"/>
              <a:gd name="connsiteY2" fmla="*/ 0 h 603514"/>
              <a:gd name="connsiteX3" fmla="*/ 4394649 w 4399595"/>
              <a:gd name="connsiteY3" fmla="*/ 469481 h 603514"/>
              <a:gd name="connsiteX4" fmla="*/ 0 w 4399595"/>
              <a:gd name="connsiteY4" fmla="*/ 603514 h 603514"/>
              <a:gd name="connsiteX5" fmla="*/ 932 w 4399595"/>
              <a:gd name="connsiteY5" fmla="*/ 292143 h 603514"/>
              <a:gd name="connsiteX0" fmla="*/ 7988 w 4406651"/>
              <a:gd name="connsiteY0" fmla="*/ 292143 h 476514"/>
              <a:gd name="connsiteX1" fmla="*/ 293904 w 4406651"/>
              <a:gd name="connsiteY1" fmla="*/ 6227 h 476514"/>
              <a:gd name="connsiteX2" fmla="*/ 4406416 w 4406651"/>
              <a:gd name="connsiteY2" fmla="*/ 0 h 476514"/>
              <a:gd name="connsiteX3" fmla="*/ 4401705 w 4406651"/>
              <a:gd name="connsiteY3" fmla="*/ 469481 h 476514"/>
              <a:gd name="connsiteX4" fmla="*/ 0 w 4406651"/>
              <a:gd name="connsiteY4" fmla="*/ 476514 h 476514"/>
              <a:gd name="connsiteX5" fmla="*/ 7988 w 4406651"/>
              <a:gd name="connsiteY5" fmla="*/ 292143 h 476514"/>
              <a:gd name="connsiteX0" fmla="*/ 11 w 4398674"/>
              <a:gd name="connsiteY0" fmla="*/ 292143 h 476514"/>
              <a:gd name="connsiteX1" fmla="*/ 285927 w 4398674"/>
              <a:gd name="connsiteY1" fmla="*/ 6227 h 476514"/>
              <a:gd name="connsiteX2" fmla="*/ 4398439 w 4398674"/>
              <a:gd name="connsiteY2" fmla="*/ 0 h 476514"/>
              <a:gd name="connsiteX3" fmla="*/ 4393728 w 4398674"/>
              <a:gd name="connsiteY3" fmla="*/ 469481 h 476514"/>
              <a:gd name="connsiteX4" fmla="*/ 6134 w 4398674"/>
              <a:gd name="connsiteY4" fmla="*/ 476514 h 476514"/>
              <a:gd name="connsiteX5" fmla="*/ 11 w 4398674"/>
              <a:gd name="connsiteY5" fmla="*/ 292143 h 476514"/>
              <a:gd name="connsiteX0" fmla="*/ 20 w 4398683"/>
              <a:gd name="connsiteY0" fmla="*/ 292143 h 476514"/>
              <a:gd name="connsiteX1" fmla="*/ 285936 w 4398683"/>
              <a:gd name="connsiteY1" fmla="*/ 6227 h 476514"/>
              <a:gd name="connsiteX2" fmla="*/ 4398448 w 4398683"/>
              <a:gd name="connsiteY2" fmla="*/ 0 h 476514"/>
              <a:gd name="connsiteX3" fmla="*/ 4393737 w 4398683"/>
              <a:gd name="connsiteY3" fmla="*/ 469481 h 476514"/>
              <a:gd name="connsiteX4" fmla="*/ 6143 w 4398683"/>
              <a:gd name="connsiteY4" fmla="*/ 476514 h 476514"/>
              <a:gd name="connsiteX5" fmla="*/ 20 w 4398683"/>
              <a:gd name="connsiteY5" fmla="*/ 292143 h 476514"/>
              <a:gd name="connsiteX0" fmla="*/ 1103 w 4399766"/>
              <a:gd name="connsiteY0" fmla="*/ 292143 h 476514"/>
              <a:gd name="connsiteX1" fmla="*/ 287019 w 4399766"/>
              <a:gd name="connsiteY1" fmla="*/ 6227 h 476514"/>
              <a:gd name="connsiteX2" fmla="*/ 4399531 w 4399766"/>
              <a:gd name="connsiteY2" fmla="*/ 0 h 476514"/>
              <a:gd name="connsiteX3" fmla="*/ 4394820 w 4399766"/>
              <a:gd name="connsiteY3" fmla="*/ 469481 h 476514"/>
              <a:gd name="connsiteX4" fmla="*/ 1581 w 4399766"/>
              <a:gd name="connsiteY4" fmla="*/ 476514 h 476514"/>
              <a:gd name="connsiteX5" fmla="*/ 1103 w 4399766"/>
              <a:gd name="connsiteY5" fmla="*/ 292143 h 47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9766" h="476514">
                <a:moveTo>
                  <a:pt x="1103" y="292143"/>
                </a:moveTo>
                <a:cubicBezTo>
                  <a:pt x="1103" y="134236"/>
                  <a:pt x="129112" y="6227"/>
                  <a:pt x="287019" y="6227"/>
                </a:cubicBezTo>
                <a:lnTo>
                  <a:pt x="4399531" y="0"/>
                </a:lnTo>
                <a:cubicBezTo>
                  <a:pt x="4401229" y="203968"/>
                  <a:pt x="4393122" y="265513"/>
                  <a:pt x="4394820" y="469481"/>
                </a:cubicBezTo>
                <a:lnTo>
                  <a:pt x="1581" y="476514"/>
                </a:lnTo>
                <a:cubicBezTo>
                  <a:pt x="-1481" y="384328"/>
                  <a:pt x="792" y="402420"/>
                  <a:pt x="1103" y="292143"/>
                </a:cubicBezTo>
                <a:close/>
              </a:path>
            </a:pathLst>
          </a:cu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Box 18"/>
          <p:cNvSpPr txBox="1"/>
          <p:nvPr userDrawn="1"/>
        </p:nvSpPr>
        <p:spPr>
          <a:xfrm>
            <a:off x="8523400" y="4886895"/>
            <a:ext cx="322855" cy="215444"/>
          </a:xfrm>
          <a:prstGeom prst="rect">
            <a:avLst/>
          </a:prstGeom>
          <a:noFill/>
        </p:spPr>
        <p:txBody>
          <a:bodyPr wrap="square" rtlCol="0" anchor="t">
            <a:spAutoFit/>
          </a:bodyPr>
          <a:lstStyle/>
          <a:p>
            <a:fld id="{BBF15AE3-289C-014D-AAA6-6108CB8A5483}" type="slidenum">
              <a:rPr lang="en-US" sz="800" baseline="30000" smtClean="0">
                <a:solidFill>
                  <a:schemeClr val="tx1">
                    <a:lumMod val="50000"/>
                    <a:lumOff val="50000"/>
                  </a:schemeClr>
                </a:solidFill>
                <a:latin typeface="Arial" charset="0"/>
                <a:ea typeface="ＭＳ Ｐゴシック" charset="0"/>
                <a:cs typeface="ＭＳ Ｐゴシック" charset="0"/>
              </a:rPr>
              <a:pPr/>
              <a:t>‹#›</a:t>
            </a:fld>
            <a:r>
              <a:rPr lang="en-US" sz="1200" baseline="30000" dirty="0" smtClean="0">
                <a:solidFill>
                  <a:schemeClr val="tx1">
                    <a:lumMod val="50000"/>
                    <a:lumOff val="50000"/>
                  </a:schemeClr>
                </a:solidFill>
                <a:latin typeface="Arial" charset="0"/>
                <a:ea typeface="ＭＳ Ｐゴシック" charset="0"/>
                <a:cs typeface="ＭＳ Ｐゴシック" charset="0"/>
              </a:rPr>
              <a:t> </a:t>
            </a:r>
            <a:endParaRPr lang="en-US" sz="1200" dirty="0"/>
          </a:p>
        </p:txBody>
      </p:sp>
      <p:pic>
        <p:nvPicPr>
          <p:cNvPr id="20" name="Picture 19" descr="TP-LINK_Logo-final_gray30-02.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28217" y="4762204"/>
            <a:ext cx="782320" cy="363220"/>
          </a:xfrm>
          <a:prstGeom prst="rect">
            <a:avLst/>
          </a:prstGeom>
        </p:spPr>
      </p:pic>
      <p:sp>
        <p:nvSpPr>
          <p:cNvPr id="21" name="TextBox 20"/>
          <p:cNvSpPr txBox="1"/>
          <p:nvPr userDrawn="1"/>
        </p:nvSpPr>
        <p:spPr>
          <a:xfrm>
            <a:off x="4906451" y="4914016"/>
            <a:ext cx="2704069" cy="338554"/>
          </a:xfrm>
          <a:prstGeom prst="rect">
            <a:avLst/>
          </a:prstGeom>
          <a:noFill/>
        </p:spPr>
        <p:txBody>
          <a:bodyPr wrap="square" rtlCol="0" anchor="t">
            <a:spAutoFit/>
          </a:bodyPr>
          <a:lstStyle/>
          <a:p>
            <a:pPr algn="l">
              <a:defRPr/>
            </a:pPr>
            <a:r>
              <a:rPr lang="en-US" sz="800" baseline="30000" dirty="0" smtClean="0">
                <a:solidFill>
                  <a:schemeClr val="tx1">
                    <a:lumMod val="50000"/>
                    <a:lumOff val="50000"/>
                  </a:schemeClr>
                </a:solidFill>
                <a:latin typeface="Arial" charset="0"/>
                <a:ea typeface="ＭＳ Ｐゴシック" charset="0"/>
                <a:cs typeface="ＭＳ Ｐゴシック" charset="0"/>
              </a:rPr>
              <a:t>© 2016 TP-L</a:t>
            </a:r>
            <a:r>
              <a:rPr lang="en-US" altLang="zh-CN" sz="800" baseline="30000" dirty="0" smtClean="0">
                <a:solidFill>
                  <a:schemeClr val="tx1">
                    <a:lumMod val="50000"/>
                    <a:lumOff val="50000"/>
                  </a:schemeClr>
                </a:solidFill>
                <a:latin typeface="Arial" charset="0"/>
                <a:ea typeface="ＭＳ Ｐゴシック" charset="0"/>
                <a:cs typeface="ＭＳ Ｐゴシック" charset="0"/>
              </a:rPr>
              <a:t>ink</a:t>
            </a:r>
            <a:r>
              <a:rPr lang="en-US" sz="800" baseline="30000" dirty="0" smtClean="0">
                <a:solidFill>
                  <a:schemeClr val="tx1">
                    <a:lumMod val="50000"/>
                    <a:lumOff val="50000"/>
                  </a:schemeClr>
                </a:solidFill>
                <a:latin typeface="Arial" charset="0"/>
                <a:ea typeface="ＭＳ Ｐゴシック" charset="0"/>
                <a:cs typeface="ＭＳ Ｐゴシック" charset="0"/>
              </a:rPr>
              <a:t>, Inc. Confidential information. Not for distribution or reproduction.</a:t>
            </a:r>
            <a:endParaRPr lang="en-US" sz="800" dirty="0" smtClean="0">
              <a:solidFill>
                <a:schemeClr val="tx1">
                  <a:lumMod val="50000"/>
                  <a:lumOff val="50000"/>
                </a:schemeClr>
              </a:solidFill>
              <a:latin typeface="Arial"/>
              <a:cs typeface="Arial"/>
            </a:endParaRPr>
          </a:p>
          <a:p>
            <a:endParaRPr lang="en-US" sz="800" dirty="0"/>
          </a:p>
        </p:txBody>
      </p:sp>
      <p:sp>
        <p:nvSpPr>
          <p:cNvPr id="22" name="Text Placeholder 3"/>
          <p:cNvSpPr>
            <a:spLocks noGrp="1"/>
          </p:cNvSpPr>
          <p:nvPr>
            <p:ph type="body" sz="quarter" idx="12" hasCustomPrompt="1"/>
          </p:nvPr>
        </p:nvSpPr>
        <p:spPr>
          <a:xfrm>
            <a:off x="605036" y="386165"/>
            <a:ext cx="8094464" cy="214502"/>
          </a:xfrm>
          <a:prstGeom prst="rect">
            <a:avLst/>
          </a:prstGeom>
        </p:spPr>
        <p:txBody>
          <a:bodyPr vert="horz"/>
          <a:lstStyle>
            <a:lvl1pPr marL="0" indent="0">
              <a:buNone/>
              <a:defRPr sz="1100" b="0" i="0" u="none" baseline="0">
                <a:solidFill>
                  <a:srgbClr val="FFCC08"/>
                </a:solidFill>
                <a:latin typeface="+mj-lt"/>
              </a:defRPr>
            </a:lvl1pPr>
          </a:lstStyle>
          <a:p>
            <a:pPr lvl="0"/>
            <a:r>
              <a:rPr lang="en-US" b="0" dirty="0" smtClean="0"/>
              <a:t>AGENDA GOES HERE</a:t>
            </a:r>
            <a:endParaRPr lang="en-US" dirty="0"/>
          </a:p>
        </p:txBody>
      </p:sp>
      <p:sp>
        <p:nvSpPr>
          <p:cNvPr id="23" name="Title 1"/>
          <p:cNvSpPr>
            <a:spLocks noGrp="1"/>
          </p:cNvSpPr>
          <p:nvPr>
            <p:ph type="title" hasCustomPrompt="1"/>
          </p:nvPr>
        </p:nvSpPr>
        <p:spPr>
          <a:xfrm>
            <a:off x="583870" y="590226"/>
            <a:ext cx="8115630" cy="689010"/>
          </a:xfrm>
          <a:prstGeom prst="rect">
            <a:avLst/>
          </a:prstGeom>
          <a:ln>
            <a:noFill/>
          </a:ln>
        </p:spPr>
        <p:txBody>
          <a:bodyPr vert="horz"/>
          <a:lstStyle>
            <a:lvl1pPr algn="l">
              <a:lnSpc>
                <a:spcPct val="90000"/>
              </a:lnSpc>
              <a:defRPr sz="2000" b="1" i="0" baseline="0">
                <a:solidFill>
                  <a:srgbClr val="4ACBD6"/>
                </a:solidFill>
                <a:latin typeface="Arial"/>
                <a:cs typeface="Arial"/>
              </a:defRPr>
            </a:lvl1pPr>
          </a:lstStyle>
          <a:p>
            <a:pPr lvl="0"/>
            <a:r>
              <a:rPr lang="en-US" dirty="0" smtClean="0"/>
              <a:t>Click to Edit Headline</a:t>
            </a:r>
            <a:endParaRPr lang="en-US" dirty="0"/>
          </a:p>
        </p:txBody>
      </p:sp>
    </p:spTree>
    <p:extLst>
      <p:ext uri="{BB962C8B-B14F-4D97-AF65-F5344CB8AC3E}">
        <p14:creationId xmlns:p14="http://schemas.microsoft.com/office/powerpoint/2010/main" val="1512233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dy - Chart 01">
    <p:spTree>
      <p:nvGrpSpPr>
        <p:cNvPr id="1" name=""/>
        <p:cNvGrpSpPr/>
        <p:nvPr/>
      </p:nvGrpSpPr>
      <p:grpSpPr>
        <a:xfrm>
          <a:off x="0" y="0"/>
          <a:ext cx="0" cy="0"/>
          <a:chOff x="0" y="0"/>
          <a:chExt cx="0" cy="0"/>
        </a:xfrm>
      </p:grpSpPr>
      <p:sp>
        <p:nvSpPr>
          <p:cNvPr id="10" name="Content Placeholder 6"/>
          <p:cNvSpPr>
            <a:spLocks noGrp="1"/>
          </p:cNvSpPr>
          <p:nvPr>
            <p:ph sz="quarter" idx="15" hasCustomPrompt="1"/>
          </p:nvPr>
        </p:nvSpPr>
        <p:spPr>
          <a:xfrm>
            <a:off x="5006512" y="1375703"/>
            <a:ext cx="3680291" cy="3014495"/>
          </a:xfrm>
          <a:prstGeom prst="rect">
            <a:avLst/>
          </a:prstGeom>
        </p:spPr>
        <p:txBody>
          <a:bodyPr vert="horz"/>
          <a:lstStyle>
            <a:lvl1pPr marL="0" indent="0">
              <a:lnSpc>
                <a:spcPct val="120000"/>
              </a:lnSpc>
              <a:buNone/>
              <a:defRPr sz="1400" baseline="0"/>
            </a:lvl1pPr>
          </a:lstStyle>
          <a:p>
            <a:pPr lvl="0"/>
            <a:r>
              <a:rPr lang="en-US" dirty="0" smtClean="0"/>
              <a:t>Chart Goes Here</a:t>
            </a:r>
            <a:endParaRPr lang="en-US" dirty="0"/>
          </a:p>
        </p:txBody>
      </p:sp>
      <p:sp>
        <p:nvSpPr>
          <p:cNvPr id="12" name="Text Placeholder 11"/>
          <p:cNvSpPr>
            <a:spLocks noGrp="1"/>
          </p:cNvSpPr>
          <p:nvPr>
            <p:ph type="body" sz="quarter" idx="13" hasCustomPrompt="1"/>
          </p:nvPr>
        </p:nvSpPr>
        <p:spPr>
          <a:xfrm>
            <a:off x="588105" y="1375703"/>
            <a:ext cx="4162273" cy="3008506"/>
          </a:xfrm>
          <a:prstGeom prst="rect">
            <a:avLst/>
          </a:prstGeom>
        </p:spPr>
        <p:txBody>
          <a:bodyPr vert="horz"/>
          <a:lstStyle>
            <a:lvl1pPr marL="0" indent="0">
              <a:lnSpc>
                <a:spcPct val="120000"/>
              </a:lnSpc>
              <a:spcBef>
                <a:spcPts val="0"/>
              </a:spcBef>
              <a:buFontTx/>
              <a:buNone/>
              <a:defRPr sz="1100" baseline="0">
                <a:solidFill>
                  <a:schemeClr val="tx1"/>
                </a:solidFill>
              </a:defRPr>
            </a:lvl1pPr>
            <a:lvl2pPr marL="182880" indent="-182880">
              <a:spcBef>
                <a:spcPts val="800"/>
              </a:spcBef>
              <a:buFont typeface="Arial"/>
              <a:buChar char="•"/>
              <a:defRPr sz="1100" baseline="0">
                <a:solidFill>
                  <a:schemeClr val="tx1"/>
                </a:solidFill>
              </a:defRPr>
            </a:lvl2pPr>
            <a:lvl3pPr marL="365760" indent="-182880">
              <a:spcBef>
                <a:spcPts val="800"/>
              </a:spcBef>
              <a:buSzPct val="100000"/>
              <a:buFont typeface="Lucida Grande"/>
              <a:buChar char="-"/>
              <a:defRPr sz="1100" baseline="0">
                <a:solidFill>
                  <a:schemeClr val="tx1"/>
                </a:solidFill>
              </a:defRPr>
            </a:lvl3pPr>
            <a:lvl4pPr marL="548640" indent="-182880">
              <a:spcBef>
                <a:spcPts val="800"/>
              </a:spcBef>
              <a:buFont typeface="Arial"/>
              <a:buChar char="•"/>
              <a:defRPr sz="1100" baseline="0">
                <a:solidFill>
                  <a:schemeClr val="tx1"/>
                </a:solidFill>
              </a:defRPr>
            </a:lvl4pPr>
            <a:lvl5pPr marL="731520" indent="-182880">
              <a:spcBef>
                <a:spcPts val="800"/>
              </a:spcBef>
              <a:buFont typeface="Lucida Grande"/>
              <a:buChar char="-"/>
              <a:defRPr sz="1100">
                <a:solidFill>
                  <a:schemeClr val="tx1"/>
                </a:solidFill>
              </a:defRPr>
            </a:lvl5pPr>
            <a:lvl6pPr marL="914400" indent="-182880">
              <a:spcBef>
                <a:spcPts val="800"/>
              </a:spcBef>
              <a:buFont typeface="Arial"/>
              <a:buChar char="•"/>
              <a:defRPr sz="1100" baseline="0"/>
            </a:lvl6pPr>
            <a:lvl7pPr marL="1097280" indent="-182880">
              <a:spcBef>
                <a:spcPts val="800"/>
              </a:spcBef>
              <a:buFont typeface="Lucida Grande"/>
              <a:buChar char="-"/>
              <a:defRPr sz="1100"/>
            </a:lvl7pPr>
            <a:lvl8pPr marL="1280160" indent="-182880">
              <a:spcBef>
                <a:spcPts val="800"/>
              </a:spcBef>
              <a:defRPr sz="1100"/>
            </a:lvl8pPr>
            <a:lvl9pPr marL="1463040" indent="-182880">
              <a:spcBef>
                <a:spcPts val="800"/>
              </a:spcBef>
              <a:buFont typeface="Lucida Grande"/>
              <a:buChar char="-"/>
              <a:defRPr sz="1100"/>
            </a:lvl9pPr>
          </a:lstStyle>
          <a:p>
            <a:pPr lvl="0"/>
            <a:r>
              <a:rPr lang="en-US" dirty="0" smtClean="0"/>
              <a:t>Text goes here. Arial / regular / size 11 / spacing 1.2 / sentence case.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postea</a:t>
            </a:r>
            <a:r>
              <a:rPr lang="en-US" dirty="0" smtClean="0"/>
              <a:t> </a:t>
            </a:r>
            <a:r>
              <a:rPr lang="en-US" dirty="0" err="1" smtClean="0"/>
              <a:t>deterruisset</a:t>
            </a:r>
            <a:r>
              <a:rPr lang="en-US" dirty="0" smtClean="0"/>
              <a:t> id </a:t>
            </a:r>
            <a:r>
              <a:rPr lang="en-US" dirty="0" err="1" smtClean="0"/>
              <a:t>eam</a:t>
            </a:r>
            <a:r>
              <a:rPr lang="en-US" dirty="0" smtClean="0"/>
              <a:t>, </a:t>
            </a:r>
            <a:r>
              <a:rPr lang="en-US" dirty="0" err="1" smtClean="0"/>
              <a:t>laudem</a:t>
            </a:r>
            <a:r>
              <a:rPr lang="en-US" dirty="0" smtClean="0"/>
              <a:t> </a:t>
            </a:r>
            <a:r>
              <a:rPr lang="en-US" dirty="0" err="1" smtClean="0"/>
              <a:t>admodum</a:t>
            </a:r>
            <a:r>
              <a:rPr lang="en-US" dirty="0" smtClean="0"/>
              <a:t> </a:t>
            </a:r>
            <a:r>
              <a:rPr lang="en-US" dirty="0" err="1" smtClean="0"/>
              <a:t>scripserit</a:t>
            </a:r>
            <a:r>
              <a:rPr lang="en-US" dirty="0" smtClean="0"/>
              <a:t> his id. </a:t>
            </a:r>
            <a:r>
              <a:rPr lang="en-US" dirty="0" err="1" smtClean="0"/>
              <a:t>Laoreet</a:t>
            </a:r>
            <a:r>
              <a:rPr lang="en-US" dirty="0" smtClean="0"/>
              <a:t> </a:t>
            </a:r>
            <a:r>
              <a:rPr lang="en-US" dirty="0" err="1" smtClean="0"/>
              <a:t>salutandi</a:t>
            </a:r>
            <a:r>
              <a:rPr lang="en-US" dirty="0" smtClean="0"/>
              <a:t> </a:t>
            </a:r>
            <a:r>
              <a:rPr lang="en-US" dirty="0" err="1" smtClean="0"/>
              <a:t>facilisis</a:t>
            </a:r>
            <a:r>
              <a:rPr lang="en-US" dirty="0" smtClean="0"/>
              <a:t> has in, </a:t>
            </a:r>
            <a:r>
              <a:rPr lang="en-US" dirty="0" err="1" smtClean="0"/>
              <a:t>quot</a:t>
            </a:r>
            <a:r>
              <a:rPr lang="en-US" dirty="0" smtClean="0"/>
              <a:t> </a:t>
            </a:r>
            <a:r>
              <a:rPr lang="en-US" dirty="0" err="1" smtClean="0"/>
              <a:t>appareat</a:t>
            </a:r>
            <a:r>
              <a:rPr lang="en-US" dirty="0" smtClean="0"/>
              <a:t> </a:t>
            </a:r>
            <a:r>
              <a:rPr lang="en-US" dirty="0" err="1" smtClean="0"/>
              <a:t>tincidunt</a:t>
            </a:r>
            <a:r>
              <a:rPr lang="en-US" dirty="0" smtClean="0"/>
              <a:t> cum in. His ne </a:t>
            </a:r>
            <a:r>
              <a:rPr lang="en-US" dirty="0" err="1" smtClean="0"/>
              <a:t>virtute</a:t>
            </a:r>
            <a:r>
              <a:rPr lang="en-US" dirty="0" smtClean="0"/>
              <a:t> </a:t>
            </a:r>
            <a:r>
              <a:rPr lang="en-US" dirty="0" err="1" smtClean="0"/>
              <a:t>omittam</a:t>
            </a:r>
            <a:r>
              <a:rPr lang="en-US" dirty="0" smtClean="0"/>
              <a:t> </a:t>
            </a:r>
            <a:r>
              <a:rPr lang="en-US" dirty="0" err="1" smtClean="0"/>
              <a:t>dignissim</a:t>
            </a:r>
            <a:r>
              <a:rPr lang="en-US" dirty="0" smtClean="0"/>
              <a:t>. </a:t>
            </a:r>
            <a:r>
              <a:rPr lang="en-US" dirty="0" err="1" smtClean="0"/>
              <a:t>Vocent</a:t>
            </a:r>
            <a:r>
              <a:rPr lang="en-US" dirty="0" smtClean="0"/>
              <a:t> </a:t>
            </a:r>
            <a:r>
              <a:rPr lang="en-US" dirty="0" err="1" smtClean="0"/>
              <a:t>menandri</a:t>
            </a:r>
            <a:r>
              <a:rPr lang="en-US" dirty="0" smtClean="0"/>
              <a:t> </a:t>
            </a:r>
            <a:r>
              <a:rPr lang="en-US" dirty="0" err="1" smtClean="0"/>
              <a:t>corrumpit</a:t>
            </a:r>
            <a:r>
              <a:rPr lang="en-US" dirty="0" smtClean="0"/>
              <a:t> </a:t>
            </a:r>
            <a:r>
              <a:rPr lang="en-US" dirty="0" err="1" smtClean="0"/>
              <a:t>eu</a:t>
            </a:r>
            <a:r>
              <a:rPr lang="en-US" dirty="0" smtClean="0"/>
              <a:t> his, ad </a:t>
            </a:r>
            <a:r>
              <a:rPr lang="en-US" dirty="0" err="1" smtClean="0"/>
              <a:t>viris</a:t>
            </a:r>
            <a:r>
              <a:rPr lang="en-US" dirty="0" smtClean="0"/>
              <a:t> </a:t>
            </a:r>
            <a:r>
              <a:rPr lang="en-US" dirty="0" err="1" smtClean="0"/>
              <a:t>suscipit</a:t>
            </a:r>
            <a:r>
              <a:rPr lang="en-US" dirty="0" smtClean="0"/>
              <a:t>.</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p>
          <a:p>
            <a:pPr lvl="6"/>
            <a:r>
              <a:rPr lang="en-US" dirty="0" smtClean="0"/>
              <a:t>Sixth level</a:t>
            </a:r>
          </a:p>
          <a:p>
            <a:pPr lvl="7"/>
            <a:r>
              <a:rPr lang="en-US" dirty="0" smtClean="0"/>
              <a:t>Seventh level</a:t>
            </a:r>
          </a:p>
          <a:p>
            <a:pPr lvl="8"/>
            <a:r>
              <a:rPr lang="en-US" dirty="0" smtClean="0"/>
              <a:t>Eighth level</a:t>
            </a:r>
          </a:p>
          <a:p>
            <a:pPr lvl="0"/>
            <a:endParaRPr lang="en-US" dirty="0" smtClean="0"/>
          </a:p>
        </p:txBody>
      </p:sp>
      <p:sp>
        <p:nvSpPr>
          <p:cNvPr id="18" name="Rounded Rectangle 1"/>
          <p:cNvSpPr/>
          <p:nvPr userDrawn="1"/>
        </p:nvSpPr>
        <p:spPr>
          <a:xfrm>
            <a:off x="4750570" y="4797642"/>
            <a:ext cx="4399766" cy="357386"/>
          </a:xfrm>
          <a:custGeom>
            <a:avLst/>
            <a:gdLst>
              <a:gd name="connsiteX0" fmla="*/ 0 w 14963586"/>
              <a:gd name="connsiteY0" fmla="*/ 285916 h 1715462"/>
              <a:gd name="connsiteX1" fmla="*/ 285916 w 14963586"/>
              <a:gd name="connsiteY1" fmla="*/ 0 h 1715462"/>
              <a:gd name="connsiteX2" fmla="*/ 14677670 w 14963586"/>
              <a:gd name="connsiteY2" fmla="*/ 0 h 1715462"/>
              <a:gd name="connsiteX3" fmla="*/ 14963586 w 14963586"/>
              <a:gd name="connsiteY3" fmla="*/ 285916 h 1715462"/>
              <a:gd name="connsiteX4" fmla="*/ 14963586 w 14963586"/>
              <a:gd name="connsiteY4" fmla="*/ 1429546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14963586 w 14963586"/>
              <a:gd name="connsiteY4" fmla="*/ 1429546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7206817 w 14963586"/>
              <a:gd name="connsiteY4" fmla="*/ 1312315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14677670 w 14963586"/>
              <a:gd name="connsiteY4" fmla="*/ 1715462 h 1715462"/>
              <a:gd name="connsiteX5" fmla="*/ 285916 w 14963586"/>
              <a:gd name="connsiteY5" fmla="*/ 1715462 h 1715462"/>
              <a:gd name="connsiteX6" fmla="*/ 0 w 14963586"/>
              <a:gd name="connsiteY6" fmla="*/ 1429546 h 1715462"/>
              <a:gd name="connsiteX7" fmla="*/ 0 w 14963586"/>
              <a:gd name="connsiteY7" fmla="*/ 285916 h 1715462"/>
              <a:gd name="connsiteX0" fmla="*/ 0 w 14787939"/>
              <a:gd name="connsiteY0" fmla="*/ 285916 h 1715462"/>
              <a:gd name="connsiteX1" fmla="*/ 285916 w 14787939"/>
              <a:gd name="connsiteY1" fmla="*/ 0 h 1715462"/>
              <a:gd name="connsiteX2" fmla="*/ 6588747 w 14787939"/>
              <a:gd name="connsiteY2" fmla="*/ 0 h 1715462"/>
              <a:gd name="connsiteX3" fmla="*/ 14677670 w 14787939"/>
              <a:gd name="connsiteY3" fmla="*/ 1715462 h 1715462"/>
              <a:gd name="connsiteX4" fmla="*/ 285916 w 14787939"/>
              <a:gd name="connsiteY4" fmla="*/ 1715462 h 1715462"/>
              <a:gd name="connsiteX5" fmla="*/ 0 w 14787939"/>
              <a:gd name="connsiteY5" fmla="*/ 1429546 h 1715462"/>
              <a:gd name="connsiteX6" fmla="*/ 0 w 14787939"/>
              <a:gd name="connsiteY6" fmla="*/ 285916 h 1715462"/>
              <a:gd name="connsiteX0" fmla="*/ 0 w 14787939"/>
              <a:gd name="connsiteY0" fmla="*/ 285916 h 1715462"/>
              <a:gd name="connsiteX1" fmla="*/ 285916 w 14787939"/>
              <a:gd name="connsiteY1" fmla="*/ 0 h 1715462"/>
              <a:gd name="connsiteX2" fmla="*/ 6588747 w 14787939"/>
              <a:gd name="connsiteY2" fmla="*/ 0 h 1715462"/>
              <a:gd name="connsiteX3" fmla="*/ 14677670 w 14787939"/>
              <a:gd name="connsiteY3" fmla="*/ 1715462 h 1715462"/>
              <a:gd name="connsiteX4" fmla="*/ 0 w 14787939"/>
              <a:gd name="connsiteY4" fmla="*/ 1429546 h 1715462"/>
              <a:gd name="connsiteX5" fmla="*/ 0 w 14787939"/>
              <a:gd name="connsiteY5" fmla="*/ 285916 h 1715462"/>
              <a:gd name="connsiteX0" fmla="*/ 0 w 14801719"/>
              <a:gd name="connsiteY0" fmla="*/ 285916 h 1715706"/>
              <a:gd name="connsiteX1" fmla="*/ 285916 w 14801719"/>
              <a:gd name="connsiteY1" fmla="*/ 0 h 1715706"/>
              <a:gd name="connsiteX2" fmla="*/ 6588747 w 14801719"/>
              <a:gd name="connsiteY2" fmla="*/ 0 h 1715706"/>
              <a:gd name="connsiteX3" fmla="*/ 14677670 w 14801719"/>
              <a:gd name="connsiteY3" fmla="*/ 1715462 h 1715706"/>
              <a:gd name="connsiteX4" fmla="*/ 0 w 14801719"/>
              <a:gd name="connsiteY4" fmla="*/ 1429546 h 1715706"/>
              <a:gd name="connsiteX5" fmla="*/ 0 w 14801719"/>
              <a:gd name="connsiteY5" fmla="*/ 285916 h 1715706"/>
              <a:gd name="connsiteX0" fmla="*/ 0 w 7624135"/>
              <a:gd name="connsiteY0" fmla="*/ 285916 h 1520359"/>
              <a:gd name="connsiteX1" fmla="*/ 285916 w 7624135"/>
              <a:gd name="connsiteY1" fmla="*/ 0 h 1520359"/>
              <a:gd name="connsiteX2" fmla="*/ 6588747 w 7624135"/>
              <a:gd name="connsiteY2" fmla="*/ 0 h 1520359"/>
              <a:gd name="connsiteX3" fmla="*/ 5494593 w 7624135"/>
              <a:gd name="connsiteY3" fmla="*/ 1520077 h 1520359"/>
              <a:gd name="connsiteX4" fmla="*/ 0 w 7624135"/>
              <a:gd name="connsiteY4" fmla="*/ 1429546 h 1520359"/>
              <a:gd name="connsiteX5" fmla="*/ 0 w 7624135"/>
              <a:gd name="connsiteY5" fmla="*/ 285916 h 1520359"/>
              <a:gd name="connsiteX0" fmla="*/ 0 w 6588747"/>
              <a:gd name="connsiteY0" fmla="*/ 285916 h 1520525"/>
              <a:gd name="connsiteX1" fmla="*/ 285916 w 6588747"/>
              <a:gd name="connsiteY1" fmla="*/ 0 h 1520525"/>
              <a:gd name="connsiteX2" fmla="*/ 6588747 w 6588747"/>
              <a:gd name="connsiteY2" fmla="*/ 0 h 1520525"/>
              <a:gd name="connsiteX3" fmla="*/ 5494593 w 6588747"/>
              <a:gd name="connsiteY3" fmla="*/ 1520077 h 1520525"/>
              <a:gd name="connsiteX4" fmla="*/ 0 w 6588747"/>
              <a:gd name="connsiteY4" fmla="*/ 1429546 h 1520525"/>
              <a:gd name="connsiteX5" fmla="*/ 0 w 6588747"/>
              <a:gd name="connsiteY5" fmla="*/ 285916 h 1520525"/>
              <a:gd name="connsiteX0" fmla="*/ 0 w 6588747"/>
              <a:gd name="connsiteY0" fmla="*/ 285916 h 1520077"/>
              <a:gd name="connsiteX1" fmla="*/ 285916 w 6588747"/>
              <a:gd name="connsiteY1" fmla="*/ 0 h 1520077"/>
              <a:gd name="connsiteX2" fmla="*/ 6588747 w 6588747"/>
              <a:gd name="connsiteY2" fmla="*/ 0 h 1520077"/>
              <a:gd name="connsiteX3" fmla="*/ 5494593 w 6588747"/>
              <a:gd name="connsiteY3" fmla="*/ 1520077 h 1520077"/>
              <a:gd name="connsiteX4" fmla="*/ 0 w 6588747"/>
              <a:gd name="connsiteY4" fmla="*/ 1429546 h 1520077"/>
              <a:gd name="connsiteX5" fmla="*/ 0 w 6588747"/>
              <a:gd name="connsiteY5" fmla="*/ 285916 h 1520077"/>
              <a:gd name="connsiteX0" fmla="*/ 0 w 5494593"/>
              <a:gd name="connsiteY0" fmla="*/ 285916 h 1520077"/>
              <a:gd name="connsiteX1" fmla="*/ 285916 w 5494593"/>
              <a:gd name="connsiteY1" fmla="*/ 0 h 1520077"/>
              <a:gd name="connsiteX2" fmla="*/ 5400027 w 5494593"/>
              <a:gd name="connsiteY2" fmla="*/ 10160 h 1520077"/>
              <a:gd name="connsiteX3" fmla="*/ 5494593 w 5494593"/>
              <a:gd name="connsiteY3" fmla="*/ 1520077 h 1520077"/>
              <a:gd name="connsiteX4" fmla="*/ 0 w 5494593"/>
              <a:gd name="connsiteY4" fmla="*/ 1429546 h 1520077"/>
              <a:gd name="connsiteX5" fmla="*/ 0 w 5494593"/>
              <a:gd name="connsiteY5" fmla="*/ 285916 h 1520077"/>
              <a:gd name="connsiteX0" fmla="*/ 0 w 5423473"/>
              <a:gd name="connsiteY0" fmla="*/ 285916 h 1520077"/>
              <a:gd name="connsiteX1" fmla="*/ 285916 w 5423473"/>
              <a:gd name="connsiteY1" fmla="*/ 0 h 1520077"/>
              <a:gd name="connsiteX2" fmla="*/ 5400027 w 5423473"/>
              <a:gd name="connsiteY2" fmla="*/ 10160 h 1520077"/>
              <a:gd name="connsiteX3" fmla="*/ 5423473 w 5423473"/>
              <a:gd name="connsiteY3" fmla="*/ 1520077 h 1520077"/>
              <a:gd name="connsiteX4" fmla="*/ 0 w 5423473"/>
              <a:gd name="connsiteY4" fmla="*/ 1429546 h 1520077"/>
              <a:gd name="connsiteX5" fmla="*/ 0 w 5423473"/>
              <a:gd name="connsiteY5" fmla="*/ 285916 h 1520077"/>
              <a:gd name="connsiteX0" fmla="*/ 0 w 5423473"/>
              <a:gd name="connsiteY0" fmla="*/ 285916 h 1429546"/>
              <a:gd name="connsiteX1" fmla="*/ 285916 w 5423473"/>
              <a:gd name="connsiteY1" fmla="*/ 0 h 1429546"/>
              <a:gd name="connsiteX2" fmla="*/ 5400027 w 5423473"/>
              <a:gd name="connsiteY2" fmla="*/ 10160 h 1429546"/>
              <a:gd name="connsiteX3" fmla="*/ 5423473 w 5423473"/>
              <a:gd name="connsiteY3" fmla="*/ 778397 h 1429546"/>
              <a:gd name="connsiteX4" fmla="*/ 0 w 5423473"/>
              <a:gd name="connsiteY4" fmla="*/ 1429546 h 1429546"/>
              <a:gd name="connsiteX5" fmla="*/ 0 w 5423473"/>
              <a:gd name="connsiteY5" fmla="*/ 285916 h 1429546"/>
              <a:gd name="connsiteX0" fmla="*/ 0 w 5423473"/>
              <a:gd name="connsiteY0" fmla="*/ 285916 h 778397"/>
              <a:gd name="connsiteX1" fmla="*/ 285916 w 5423473"/>
              <a:gd name="connsiteY1" fmla="*/ 0 h 778397"/>
              <a:gd name="connsiteX2" fmla="*/ 5400027 w 5423473"/>
              <a:gd name="connsiteY2" fmla="*/ 10160 h 778397"/>
              <a:gd name="connsiteX3" fmla="*/ 5423473 w 5423473"/>
              <a:gd name="connsiteY3" fmla="*/ 778397 h 778397"/>
              <a:gd name="connsiteX4" fmla="*/ 10160 w 5423473"/>
              <a:gd name="connsiteY4" fmla="*/ 616746 h 778397"/>
              <a:gd name="connsiteX5" fmla="*/ 0 w 5423473"/>
              <a:gd name="connsiteY5" fmla="*/ 285916 h 778397"/>
              <a:gd name="connsiteX0" fmla="*/ 0 w 5413313"/>
              <a:gd name="connsiteY0" fmla="*/ 285916 h 616746"/>
              <a:gd name="connsiteX1" fmla="*/ 285916 w 5413313"/>
              <a:gd name="connsiteY1" fmla="*/ 0 h 616746"/>
              <a:gd name="connsiteX2" fmla="*/ 5400027 w 5413313"/>
              <a:gd name="connsiteY2" fmla="*/ 10160 h 616746"/>
              <a:gd name="connsiteX3" fmla="*/ 5413313 w 5413313"/>
              <a:gd name="connsiteY3" fmla="*/ 605677 h 616746"/>
              <a:gd name="connsiteX4" fmla="*/ 10160 w 5413313"/>
              <a:gd name="connsiteY4" fmla="*/ 616746 h 616746"/>
              <a:gd name="connsiteX5" fmla="*/ 0 w 5413313"/>
              <a:gd name="connsiteY5" fmla="*/ 285916 h 616746"/>
              <a:gd name="connsiteX0" fmla="*/ 0 w 5413313"/>
              <a:gd name="connsiteY0" fmla="*/ 285916 h 616746"/>
              <a:gd name="connsiteX1" fmla="*/ 285916 w 5413313"/>
              <a:gd name="connsiteY1" fmla="*/ 0 h 616746"/>
              <a:gd name="connsiteX2" fmla="*/ 5400027 w 5413313"/>
              <a:gd name="connsiteY2" fmla="*/ 10160 h 616746"/>
              <a:gd name="connsiteX3" fmla="*/ 5413313 w 5413313"/>
              <a:gd name="connsiteY3" fmla="*/ 605677 h 616746"/>
              <a:gd name="connsiteX4" fmla="*/ 10160 w 5413313"/>
              <a:gd name="connsiteY4" fmla="*/ 616746 h 616746"/>
              <a:gd name="connsiteX5" fmla="*/ 0 w 5413313"/>
              <a:gd name="connsiteY5" fmla="*/ 285916 h 616746"/>
              <a:gd name="connsiteX0" fmla="*/ 0 w 5400027"/>
              <a:gd name="connsiteY0" fmla="*/ 285916 h 616746"/>
              <a:gd name="connsiteX1" fmla="*/ 285916 w 5400027"/>
              <a:gd name="connsiteY1" fmla="*/ 0 h 616746"/>
              <a:gd name="connsiteX2" fmla="*/ 5400027 w 5400027"/>
              <a:gd name="connsiteY2" fmla="*/ 10160 h 616746"/>
              <a:gd name="connsiteX3" fmla="*/ 5388733 w 5400027"/>
              <a:gd name="connsiteY3" fmla="*/ 605677 h 616746"/>
              <a:gd name="connsiteX4" fmla="*/ 10160 w 5400027"/>
              <a:gd name="connsiteY4" fmla="*/ 616746 h 616746"/>
              <a:gd name="connsiteX5" fmla="*/ 0 w 5400027"/>
              <a:gd name="connsiteY5" fmla="*/ 285916 h 616746"/>
              <a:gd name="connsiteX0" fmla="*/ 0 w 5388733"/>
              <a:gd name="connsiteY0" fmla="*/ 292143 h 622973"/>
              <a:gd name="connsiteX1" fmla="*/ 285916 w 5388733"/>
              <a:gd name="connsiteY1" fmla="*/ 6227 h 622973"/>
              <a:gd name="connsiteX2" fmla="*/ 5383640 w 5388733"/>
              <a:gd name="connsiteY2" fmla="*/ 0 h 622973"/>
              <a:gd name="connsiteX3" fmla="*/ 5388733 w 5388733"/>
              <a:gd name="connsiteY3" fmla="*/ 611904 h 622973"/>
              <a:gd name="connsiteX4" fmla="*/ 10160 w 5388733"/>
              <a:gd name="connsiteY4" fmla="*/ 622973 h 622973"/>
              <a:gd name="connsiteX5" fmla="*/ 0 w 5388733"/>
              <a:gd name="connsiteY5" fmla="*/ 292143 h 622973"/>
              <a:gd name="connsiteX0" fmla="*/ 0 w 5388733"/>
              <a:gd name="connsiteY0" fmla="*/ 292143 h 622973"/>
              <a:gd name="connsiteX1" fmla="*/ 285916 w 5388733"/>
              <a:gd name="connsiteY1" fmla="*/ 6227 h 622973"/>
              <a:gd name="connsiteX2" fmla="*/ 5383640 w 5388733"/>
              <a:gd name="connsiteY2" fmla="*/ 0 h 622973"/>
              <a:gd name="connsiteX3" fmla="*/ 5388733 w 5388733"/>
              <a:gd name="connsiteY3" fmla="*/ 611904 h 622973"/>
              <a:gd name="connsiteX4" fmla="*/ 10160 w 5388733"/>
              <a:gd name="connsiteY4" fmla="*/ 622973 h 622973"/>
              <a:gd name="connsiteX5" fmla="*/ 0 w 5388733"/>
              <a:gd name="connsiteY5" fmla="*/ 292143 h 622973"/>
              <a:gd name="connsiteX0" fmla="*/ 932 w 5389665"/>
              <a:gd name="connsiteY0" fmla="*/ 292143 h 622973"/>
              <a:gd name="connsiteX1" fmla="*/ 286848 w 5389665"/>
              <a:gd name="connsiteY1" fmla="*/ 6227 h 622973"/>
              <a:gd name="connsiteX2" fmla="*/ 5384572 w 5389665"/>
              <a:gd name="connsiteY2" fmla="*/ 0 h 622973"/>
              <a:gd name="connsiteX3" fmla="*/ 5389665 w 5389665"/>
              <a:gd name="connsiteY3" fmla="*/ 611904 h 622973"/>
              <a:gd name="connsiteX4" fmla="*/ 0 w 5389665"/>
              <a:gd name="connsiteY4" fmla="*/ 622973 h 622973"/>
              <a:gd name="connsiteX5" fmla="*/ 932 w 5389665"/>
              <a:gd name="connsiteY5" fmla="*/ 292143 h 622973"/>
              <a:gd name="connsiteX0" fmla="*/ 932 w 5389665"/>
              <a:gd name="connsiteY0" fmla="*/ 292143 h 611904"/>
              <a:gd name="connsiteX1" fmla="*/ 286848 w 5389665"/>
              <a:gd name="connsiteY1" fmla="*/ 6227 h 611904"/>
              <a:gd name="connsiteX2" fmla="*/ 5384572 w 5389665"/>
              <a:gd name="connsiteY2" fmla="*/ 0 h 611904"/>
              <a:gd name="connsiteX3" fmla="*/ 5389665 w 5389665"/>
              <a:gd name="connsiteY3" fmla="*/ 611904 h 611904"/>
              <a:gd name="connsiteX4" fmla="*/ 0 w 5389665"/>
              <a:gd name="connsiteY4" fmla="*/ 611881 h 611904"/>
              <a:gd name="connsiteX5" fmla="*/ 932 w 5389665"/>
              <a:gd name="connsiteY5" fmla="*/ 292143 h 611904"/>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545355 h 611881"/>
              <a:gd name="connsiteX4" fmla="*/ 0 w 5389665"/>
              <a:gd name="connsiteY4" fmla="*/ 611881 h 611881"/>
              <a:gd name="connsiteX5" fmla="*/ 932 w 5389665"/>
              <a:gd name="connsiteY5" fmla="*/ 292143 h 611881"/>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489897 h 611881"/>
              <a:gd name="connsiteX4" fmla="*/ 0 w 5389665"/>
              <a:gd name="connsiteY4" fmla="*/ 611881 h 611881"/>
              <a:gd name="connsiteX5" fmla="*/ 932 w 5389665"/>
              <a:gd name="connsiteY5" fmla="*/ 292143 h 611881"/>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534263 h 611881"/>
              <a:gd name="connsiteX4" fmla="*/ 0 w 5389665"/>
              <a:gd name="connsiteY4" fmla="*/ 611881 h 611881"/>
              <a:gd name="connsiteX5" fmla="*/ 932 w 5389665"/>
              <a:gd name="connsiteY5" fmla="*/ 292143 h 611881"/>
              <a:gd name="connsiteX0" fmla="*/ 932 w 5389665"/>
              <a:gd name="connsiteY0" fmla="*/ 292143 h 539787"/>
              <a:gd name="connsiteX1" fmla="*/ 286848 w 5389665"/>
              <a:gd name="connsiteY1" fmla="*/ 6227 h 539787"/>
              <a:gd name="connsiteX2" fmla="*/ 5384572 w 5389665"/>
              <a:gd name="connsiteY2" fmla="*/ 0 h 539787"/>
              <a:gd name="connsiteX3" fmla="*/ 5389665 w 5389665"/>
              <a:gd name="connsiteY3" fmla="*/ 534263 h 539787"/>
              <a:gd name="connsiteX4" fmla="*/ 0 w 5389665"/>
              <a:gd name="connsiteY4" fmla="*/ 539787 h 539787"/>
              <a:gd name="connsiteX5" fmla="*/ 932 w 5389665"/>
              <a:gd name="connsiteY5" fmla="*/ 292143 h 539787"/>
              <a:gd name="connsiteX0" fmla="*/ 932 w 5389665"/>
              <a:gd name="connsiteY0" fmla="*/ 292143 h 534263"/>
              <a:gd name="connsiteX1" fmla="*/ 286848 w 5389665"/>
              <a:gd name="connsiteY1" fmla="*/ 6227 h 534263"/>
              <a:gd name="connsiteX2" fmla="*/ 5384572 w 5389665"/>
              <a:gd name="connsiteY2" fmla="*/ 0 h 534263"/>
              <a:gd name="connsiteX3" fmla="*/ 5389665 w 5389665"/>
              <a:gd name="connsiteY3" fmla="*/ 534263 h 534263"/>
              <a:gd name="connsiteX4" fmla="*/ 0 w 5389665"/>
              <a:gd name="connsiteY4" fmla="*/ 534241 h 534263"/>
              <a:gd name="connsiteX5" fmla="*/ 932 w 5389665"/>
              <a:gd name="connsiteY5" fmla="*/ 292143 h 534263"/>
              <a:gd name="connsiteX0" fmla="*/ 932 w 5389665"/>
              <a:gd name="connsiteY0" fmla="*/ 292143 h 611233"/>
              <a:gd name="connsiteX1" fmla="*/ 286848 w 5389665"/>
              <a:gd name="connsiteY1" fmla="*/ 6227 h 611233"/>
              <a:gd name="connsiteX2" fmla="*/ 5384572 w 5389665"/>
              <a:gd name="connsiteY2" fmla="*/ 0 h 611233"/>
              <a:gd name="connsiteX3" fmla="*/ 5389665 w 5389665"/>
              <a:gd name="connsiteY3" fmla="*/ 611233 h 611233"/>
              <a:gd name="connsiteX4" fmla="*/ 0 w 5389665"/>
              <a:gd name="connsiteY4" fmla="*/ 534241 h 611233"/>
              <a:gd name="connsiteX5" fmla="*/ 932 w 5389665"/>
              <a:gd name="connsiteY5" fmla="*/ 292143 h 611233"/>
              <a:gd name="connsiteX0" fmla="*/ 932 w 5389665"/>
              <a:gd name="connsiteY0" fmla="*/ 292143 h 611233"/>
              <a:gd name="connsiteX1" fmla="*/ 286848 w 5389665"/>
              <a:gd name="connsiteY1" fmla="*/ 6227 h 611233"/>
              <a:gd name="connsiteX2" fmla="*/ 5384572 w 5389665"/>
              <a:gd name="connsiteY2" fmla="*/ 0 h 611233"/>
              <a:gd name="connsiteX3" fmla="*/ 5389665 w 5389665"/>
              <a:gd name="connsiteY3" fmla="*/ 611233 h 611233"/>
              <a:gd name="connsiteX4" fmla="*/ 0 w 5389665"/>
              <a:gd name="connsiteY4" fmla="*/ 603514 h 611233"/>
              <a:gd name="connsiteX5" fmla="*/ 932 w 5389665"/>
              <a:gd name="connsiteY5" fmla="*/ 292143 h 611233"/>
              <a:gd name="connsiteX0" fmla="*/ 932 w 5389665"/>
              <a:gd name="connsiteY0" fmla="*/ 292143 h 611233"/>
              <a:gd name="connsiteX1" fmla="*/ 286848 w 5389665"/>
              <a:gd name="connsiteY1" fmla="*/ 6227 h 611233"/>
              <a:gd name="connsiteX2" fmla="*/ 4399360 w 5389665"/>
              <a:gd name="connsiteY2" fmla="*/ 0 h 611233"/>
              <a:gd name="connsiteX3" fmla="*/ 5389665 w 5389665"/>
              <a:gd name="connsiteY3" fmla="*/ 611233 h 611233"/>
              <a:gd name="connsiteX4" fmla="*/ 0 w 5389665"/>
              <a:gd name="connsiteY4" fmla="*/ 603514 h 611233"/>
              <a:gd name="connsiteX5" fmla="*/ 932 w 5389665"/>
              <a:gd name="connsiteY5" fmla="*/ 292143 h 611233"/>
              <a:gd name="connsiteX0" fmla="*/ 932 w 4419847"/>
              <a:gd name="connsiteY0" fmla="*/ 292143 h 603536"/>
              <a:gd name="connsiteX1" fmla="*/ 286848 w 4419847"/>
              <a:gd name="connsiteY1" fmla="*/ 6227 h 603536"/>
              <a:gd name="connsiteX2" fmla="*/ 4399360 w 4419847"/>
              <a:gd name="connsiteY2" fmla="*/ 0 h 603536"/>
              <a:gd name="connsiteX3" fmla="*/ 4419847 w 4419847"/>
              <a:gd name="connsiteY3" fmla="*/ 603536 h 603536"/>
              <a:gd name="connsiteX4" fmla="*/ 0 w 4419847"/>
              <a:gd name="connsiteY4" fmla="*/ 603514 h 603536"/>
              <a:gd name="connsiteX5" fmla="*/ 932 w 4419847"/>
              <a:gd name="connsiteY5" fmla="*/ 292143 h 603536"/>
              <a:gd name="connsiteX0" fmla="*/ 932 w 4401704"/>
              <a:gd name="connsiteY0" fmla="*/ 292143 h 603536"/>
              <a:gd name="connsiteX1" fmla="*/ 286848 w 4401704"/>
              <a:gd name="connsiteY1" fmla="*/ 6227 h 603536"/>
              <a:gd name="connsiteX2" fmla="*/ 4399360 w 4401704"/>
              <a:gd name="connsiteY2" fmla="*/ 0 h 603536"/>
              <a:gd name="connsiteX3" fmla="*/ 4401704 w 4401704"/>
              <a:gd name="connsiteY3" fmla="*/ 603536 h 603536"/>
              <a:gd name="connsiteX4" fmla="*/ 0 w 4401704"/>
              <a:gd name="connsiteY4" fmla="*/ 603514 h 603536"/>
              <a:gd name="connsiteX5" fmla="*/ 932 w 4401704"/>
              <a:gd name="connsiteY5" fmla="*/ 292143 h 603536"/>
              <a:gd name="connsiteX0" fmla="*/ 932 w 4399595"/>
              <a:gd name="connsiteY0" fmla="*/ 292143 h 603514"/>
              <a:gd name="connsiteX1" fmla="*/ 286848 w 4399595"/>
              <a:gd name="connsiteY1" fmla="*/ 6227 h 603514"/>
              <a:gd name="connsiteX2" fmla="*/ 4399360 w 4399595"/>
              <a:gd name="connsiteY2" fmla="*/ 0 h 603514"/>
              <a:gd name="connsiteX3" fmla="*/ 4394649 w 4399595"/>
              <a:gd name="connsiteY3" fmla="*/ 413036 h 603514"/>
              <a:gd name="connsiteX4" fmla="*/ 0 w 4399595"/>
              <a:gd name="connsiteY4" fmla="*/ 603514 h 603514"/>
              <a:gd name="connsiteX5" fmla="*/ 932 w 4399595"/>
              <a:gd name="connsiteY5" fmla="*/ 292143 h 603514"/>
              <a:gd name="connsiteX0" fmla="*/ 932 w 4399595"/>
              <a:gd name="connsiteY0" fmla="*/ 292143 h 603514"/>
              <a:gd name="connsiteX1" fmla="*/ 286848 w 4399595"/>
              <a:gd name="connsiteY1" fmla="*/ 6227 h 603514"/>
              <a:gd name="connsiteX2" fmla="*/ 4399360 w 4399595"/>
              <a:gd name="connsiteY2" fmla="*/ 0 h 603514"/>
              <a:gd name="connsiteX3" fmla="*/ 4394649 w 4399595"/>
              <a:gd name="connsiteY3" fmla="*/ 469481 h 603514"/>
              <a:gd name="connsiteX4" fmla="*/ 0 w 4399595"/>
              <a:gd name="connsiteY4" fmla="*/ 603514 h 603514"/>
              <a:gd name="connsiteX5" fmla="*/ 932 w 4399595"/>
              <a:gd name="connsiteY5" fmla="*/ 292143 h 603514"/>
              <a:gd name="connsiteX0" fmla="*/ 7988 w 4406651"/>
              <a:gd name="connsiteY0" fmla="*/ 292143 h 476514"/>
              <a:gd name="connsiteX1" fmla="*/ 293904 w 4406651"/>
              <a:gd name="connsiteY1" fmla="*/ 6227 h 476514"/>
              <a:gd name="connsiteX2" fmla="*/ 4406416 w 4406651"/>
              <a:gd name="connsiteY2" fmla="*/ 0 h 476514"/>
              <a:gd name="connsiteX3" fmla="*/ 4401705 w 4406651"/>
              <a:gd name="connsiteY3" fmla="*/ 469481 h 476514"/>
              <a:gd name="connsiteX4" fmla="*/ 0 w 4406651"/>
              <a:gd name="connsiteY4" fmla="*/ 476514 h 476514"/>
              <a:gd name="connsiteX5" fmla="*/ 7988 w 4406651"/>
              <a:gd name="connsiteY5" fmla="*/ 292143 h 476514"/>
              <a:gd name="connsiteX0" fmla="*/ 11 w 4398674"/>
              <a:gd name="connsiteY0" fmla="*/ 292143 h 476514"/>
              <a:gd name="connsiteX1" fmla="*/ 285927 w 4398674"/>
              <a:gd name="connsiteY1" fmla="*/ 6227 h 476514"/>
              <a:gd name="connsiteX2" fmla="*/ 4398439 w 4398674"/>
              <a:gd name="connsiteY2" fmla="*/ 0 h 476514"/>
              <a:gd name="connsiteX3" fmla="*/ 4393728 w 4398674"/>
              <a:gd name="connsiteY3" fmla="*/ 469481 h 476514"/>
              <a:gd name="connsiteX4" fmla="*/ 6134 w 4398674"/>
              <a:gd name="connsiteY4" fmla="*/ 476514 h 476514"/>
              <a:gd name="connsiteX5" fmla="*/ 11 w 4398674"/>
              <a:gd name="connsiteY5" fmla="*/ 292143 h 476514"/>
              <a:gd name="connsiteX0" fmla="*/ 20 w 4398683"/>
              <a:gd name="connsiteY0" fmla="*/ 292143 h 476514"/>
              <a:gd name="connsiteX1" fmla="*/ 285936 w 4398683"/>
              <a:gd name="connsiteY1" fmla="*/ 6227 h 476514"/>
              <a:gd name="connsiteX2" fmla="*/ 4398448 w 4398683"/>
              <a:gd name="connsiteY2" fmla="*/ 0 h 476514"/>
              <a:gd name="connsiteX3" fmla="*/ 4393737 w 4398683"/>
              <a:gd name="connsiteY3" fmla="*/ 469481 h 476514"/>
              <a:gd name="connsiteX4" fmla="*/ 6143 w 4398683"/>
              <a:gd name="connsiteY4" fmla="*/ 476514 h 476514"/>
              <a:gd name="connsiteX5" fmla="*/ 20 w 4398683"/>
              <a:gd name="connsiteY5" fmla="*/ 292143 h 476514"/>
              <a:gd name="connsiteX0" fmla="*/ 1103 w 4399766"/>
              <a:gd name="connsiteY0" fmla="*/ 292143 h 476514"/>
              <a:gd name="connsiteX1" fmla="*/ 287019 w 4399766"/>
              <a:gd name="connsiteY1" fmla="*/ 6227 h 476514"/>
              <a:gd name="connsiteX2" fmla="*/ 4399531 w 4399766"/>
              <a:gd name="connsiteY2" fmla="*/ 0 h 476514"/>
              <a:gd name="connsiteX3" fmla="*/ 4394820 w 4399766"/>
              <a:gd name="connsiteY3" fmla="*/ 469481 h 476514"/>
              <a:gd name="connsiteX4" fmla="*/ 1581 w 4399766"/>
              <a:gd name="connsiteY4" fmla="*/ 476514 h 476514"/>
              <a:gd name="connsiteX5" fmla="*/ 1103 w 4399766"/>
              <a:gd name="connsiteY5" fmla="*/ 292143 h 47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9766" h="476514">
                <a:moveTo>
                  <a:pt x="1103" y="292143"/>
                </a:moveTo>
                <a:cubicBezTo>
                  <a:pt x="1103" y="134236"/>
                  <a:pt x="129112" y="6227"/>
                  <a:pt x="287019" y="6227"/>
                </a:cubicBezTo>
                <a:lnTo>
                  <a:pt x="4399531" y="0"/>
                </a:lnTo>
                <a:cubicBezTo>
                  <a:pt x="4401229" y="203968"/>
                  <a:pt x="4393122" y="265513"/>
                  <a:pt x="4394820" y="469481"/>
                </a:cubicBezTo>
                <a:lnTo>
                  <a:pt x="1581" y="476514"/>
                </a:lnTo>
                <a:cubicBezTo>
                  <a:pt x="-1481" y="384328"/>
                  <a:pt x="792" y="402420"/>
                  <a:pt x="1103" y="292143"/>
                </a:cubicBezTo>
                <a:close/>
              </a:path>
            </a:pathLst>
          </a:cu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Box 18"/>
          <p:cNvSpPr txBox="1"/>
          <p:nvPr userDrawn="1"/>
        </p:nvSpPr>
        <p:spPr>
          <a:xfrm>
            <a:off x="8523400" y="4886895"/>
            <a:ext cx="322855" cy="215444"/>
          </a:xfrm>
          <a:prstGeom prst="rect">
            <a:avLst/>
          </a:prstGeom>
          <a:noFill/>
        </p:spPr>
        <p:txBody>
          <a:bodyPr wrap="square" rtlCol="0" anchor="t">
            <a:spAutoFit/>
          </a:bodyPr>
          <a:lstStyle/>
          <a:p>
            <a:fld id="{BBF15AE3-289C-014D-AAA6-6108CB8A5483}" type="slidenum">
              <a:rPr lang="en-US" sz="800" baseline="30000" smtClean="0">
                <a:solidFill>
                  <a:schemeClr val="tx1">
                    <a:lumMod val="50000"/>
                    <a:lumOff val="50000"/>
                  </a:schemeClr>
                </a:solidFill>
                <a:latin typeface="Arial" charset="0"/>
                <a:ea typeface="ＭＳ Ｐゴシック" charset="0"/>
                <a:cs typeface="ＭＳ Ｐゴシック" charset="0"/>
              </a:rPr>
              <a:pPr/>
              <a:t>‹#›</a:t>
            </a:fld>
            <a:r>
              <a:rPr lang="en-US" sz="1200" baseline="30000" dirty="0" smtClean="0">
                <a:solidFill>
                  <a:schemeClr val="tx1">
                    <a:lumMod val="50000"/>
                    <a:lumOff val="50000"/>
                  </a:schemeClr>
                </a:solidFill>
                <a:latin typeface="Arial" charset="0"/>
                <a:ea typeface="ＭＳ Ｐゴシック" charset="0"/>
                <a:cs typeface="ＭＳ Ｐゴシック" charset="0"/>
              </a:rPr>
              <a:t> </a:t>
            </a:r>
            <a:endParaRPr lang="en-US" sz="1200" dirty="0"/>
          </a:p>
        </p:txBody>
      </p:sp>
      <p:pic>
        <p:nvPicPr>
          <p:cNvPr id="20" name="Picture 19" descr="TP-LINK_Logo-final_gray30-02.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28217" y="4762204"/>
            <a:ext cx="782320" cy="363220"/>
          </a:xfrm>
          <a:prstGeom prst="rect">
            <a:avLst/>
          </a:prstGeom>
        </p:spPr>
      </p:pic>
      <p:sp>
        <p:nvSpPr>
          <p:cNvPr id="21" name="TextBox 20"/>
          <p:cNvSpPr txBox="1"/>
          <p:nvPr userDrawn="1"/>
        </p:nvSpPr>
        <p:spPr>
          <a:xfrm>
            <a:off x="4906451" y="4914016"/>
            <a:ext cx="2704069" cy="338554"/>
          </a:xfrm>
          <a:prstGeom prst="rect">
            <a:avLst/>
          </a:prstGeom>
          <a:noFill/>
        </p:spPr>
        <p:txBody>
          <a:bodyPr wrap="square" rtlCol="0" anchor="t">
            <a:spAutoFit/>
          </a:bodyPr>
          <a:lstStyle/>
          <a:p>
            <a:pPr algn="l">
              <a:defRPr/>
            </a:pPr>
            <a:r>
              <a:rPr lang="en-US" sz="800" baseline="30000" dirty="0" smtClean="0">
                <a:solidFill>
                  <a:schemeClr val="tx1">
                    <a:lumMod val="50000"/>
                    <a:lumOff val="50000"/>
                  </a:schemeClr>
                </a:solidFill>
                <a:latin typeface="Arial" charset="0"/>
                <a:ea typeface="ＭＳ Ｐゴシック" charset="0"/>
                <a:cs typeface="ＭＳ Ｐゴシック" charset="0"/>
              </a:rPr>
              <a:t>© 2016 TP-L</a:t>
            </a:r>
            <a:r>
              <a:rPr lang="en-US" altLang="zh-CN" sz="800" baseline="30000" dirty="0" smtClean="0">
                <a:solidFill>
                  <a:schemeClr val="tx1">
                    <a:lumMod val="50000"/>
                    <a:lumOff val="50000"/>
                  </a:schemeClr>
                </a:solidFill>
                <a:latin typeface="Arial" charset="0"/>
                <a:ea typeface="ＭＳ Ｐゴシック" charset="0"/>
                <a:cs typeface="ＭＳ Ｐゴシック" charset="0"/>
              </a:rPr>
              <a:t>ink</a:t>
            </a:r>
            <a:r>
              <a:rPr lang="en-US" sz="800" baseline="30000" dirty="0" smtClean="0">
                <a:solidFill>
                  <a:schemeClr val="tx1">
                    <a:lumMod val="50000"/>
                    <a:lumOff val="50000"/>
                  </a:schemeClr>
                </a:solidFill>
                <a:latin typeface="Arial" charset="0"/>
                <a:ea typeface="ＭＳ Ｐゴシック" charset="0"/>
                <a:cs typeface="ＭＳ Ｐゴシック" charset="0"/>
              </a:rPr>
              <a:t>, Inc. Confidential information. Not for distribution or reproduction.</a:t>
            </a:r>
            <a:endParaRPr lang="en-US" sz="800" dirty="0" smtClean="0">
              <a:solidFill>
                <a:schemeClr val="tx1">
                  <a:lumMod val="50000"/>
                  <a:lumOff val="50000"/>
                </a:schemeClr>
              </a:solidFill>
              <a:latin typeface="Arial"/>
              <a:cs typeface="Arial"/>
            </a:endParaRPr>
          </a:p>
          <a:p>
            <a:endParaRPr lang="en-US" sz="800" dirty="0"/>
          </a:p>
        </p:txBody>
      </p:sp>
      <p:sp>
        <p:nvSpPr>
          <p:cNvPr id="22" name="Text Placeholder 3"/>
          <p:cNvSpPr>
            <a:spLocks noGrp="1"/>
          </p:cNvSpPr>
          <p:nvPr>
            <p:ph type="body" sz="quarter" idx="12" hasCustomPrompt="1"/>
          </p:nvPr>
        </p:nvSpPr>
        <p:spPr>
          <a:xfrm>
            <a:off x="605036" y="386165"/>
            <a:ext cx="8094464" cy="214502"/>
          </a:xfrm>
          <a:prstGeom prst="rect">
            <a:avLst/>
          </a:prstGeom>
        </p:spPr>
        <p:txBody>
          <a:bodyPr vert="horz"/>
          <a:lstStyle>
            <a:lvl1pPr marL="0" indent="0">
              <a:buNone/>
              <a:defRPr sz="1100" b="0" i="0" u="none" baseline="0">
                <a:solidFill>
                  <a:srgbClr val="FFCC08"/>
                </a:solidFill>
                <a:latin typeface="+mj-lt"/>
              </a:defRPr>
            </a:lvl1pPr>
          </a:lstStyle>
          <a:p>
            <a:pPr lvl="0"/>
            <a:r>
              <a:rPr lang="en-US" b="0" dirty="0" smtClean="0"/>
              <a:t>AGENDA GOES HERE</a:t>
            </a:r>
            <a:endParaRPr lang="en-US" dirty="0"/>
          </a:p>
        </p:txBody>
      </p:sp>
      <p:sp>
        <p:nvSpPr>
          <p:cNvPr id="23" name="Title 1"/>
          <p:cNvSpPr>
            <a:spLocks noGrp="1"/>
          </p:cNvSpPr>
          <p:nvPr>
            <p:ph type="title" hasCustomPrompt="1"/>
          </p:nvPr>
        </p:nvSpPr>
        <p:spPr>
          <a:xfrm>
            <a:off x="583870" y="590226"/>
            <a:ext cx="8115630" cy="689010"/>
          </a:xfrm>
          <a:prstGeom prst="rect">
            <a:avLst/>
          </a:prstGeom>
          <a:ln>
            <a:noFill/>
          </a:ln>
        </p:spPr>
        <p:txBody>
          <a:bodyPr vert="horz"/>
          <a:lstStyle>
            <a:lvl1pPr algn="l">
              <a:lnSpc>
                <a:spcPct val="90000"/>
              </a:lnSpc>
              <a:defRPr sz="2000" b="1" i="0" baseline="0">
                <a:solidFill>
                  <a:srgbClr val="4ACBD6"/>
                </a:solidFill>
                <a:latin typeface="Arial"/>
                <a:cs typeface="Arial"/>
              </a:defRPr>
            </a:lvl1pPr>
          </a:lstStyle>
          <a:p>
            <a:pPr lvl="0"/>
            <a:r>
              <a:rPr lang="en-US" dirty="0" smtClean="0"/>
              <a:t>Click to Edit Headline</a:t>
            </a:r>
            <a:endParaRPr lang="en-US" dirty="0"/>
          </a:p>
        </p:txBody>
      </p:sp>
    </p:spTree>
    <p:extLst>
      <p:ext uri="{BB962C8B-B14F-4D97-AF65-F5344CB8AC3E}">
        <p14:creationId xmlns:p14="http://schemas.microsoft.com/office/powerpoint/2010/main" val="4644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dy - Chart 02">
    <p:spTree>
      <p:nvGrpSpPr>
        <p:cNvPr id="1" name=""/>
        <p:cNvGrpSpPr/>
        <p:nvPr/>
      </p:nvGrpSpPr>
      <p:grpSpPr>
        <a:xfrm>
          <a:off x="0" y="0"/>
          <a:ext cx="0" cy="0"/>
          <a:chOff x="0" y="0"/>
          <a:chExt cx="0" cy="0"/>
        </a:xfrm>
      </p:grpSpPr>
      <p:sp>
        <p:nvSpPr>
          <p:cNvPr id="12" name="Content Placeholder 6"/>
          <p:cNvSpPr>
            <a:spLocks noGrp="1"/>
          </p:cNvSpPr>
          <p:nvPr>
            <p:ph sz="quarter" idx="15" hasCustomPrompt="1"/>
          </p:nvPr>
        </p:nvSpPr>
        <p:spPr>
          <a:xfrm>
            <a:off x="5006512" y="1375703"/>
            <a:ext cx="3680291" cy="3014495"/>
          </a:xfrm>
          <a:prstGeom prst="rect">
            <a:avLst/>
          </a:prstGeom>
        </p:spPr>
        <p:txBody>
          <a:bodyPr vert="horz"/>
          <a:lstStyle>
            <a:lvl1pPr marL="0" indent="0">
              <a:lnSpc>
                <a:spcPct val="120000"/>
              </a:lnSpc>
              <a:buNone/>
              <a:defRPr sz="1400" baseline="0"/>
            </a:lvl1pPr>
          </a:lstStyle>
          <a:p>
            <a:pPr lvl="0"/>
            <a:r>
              <a:rPr lang="en-US" dirty="0" smtClean="0"/>
              <a:t>Chart Goes Here</a:t>
            </a:r>
            <a:endParaRPr lang="en-US" dirty="0"/>
          </a:p>
        </p:txBody>
      </p:sp>
      <p:sp>
        <p:nvSpPr>
          <p:cNvPr id="18" name="Text Placeholder 11"/>
          <p:cNvSpPr>
            <a:spLocks noGrp="1"/>
          </p:cNvSpPr>
          <p:nvPr>
            <p:ph type="body" sz="quarter" idx="17" hasCustomPrompt="1"/>
          </p:nvPr>
        </p:nvSpPr>
        <p:spPr>
          <a:xfrm>
            <a:off x="588105" y="2795552"/>
            <a:ext cx="4162273" cy="237737"/>
          </a:xfrm>
          <a:prstGeom prst="rect">
            <a:avLst/>
          </a:prstGeom>
        </p:spPr>
        <p:txBody>
          <a:bodyPr vert="horz" anchor="ctr"/>
          <a:lstStyle>
            <a:lvl1pPr marL="0" indent="0">
              <a:lnSpc>
                <a:spcPct val="120000"/>
              </a:lnSpc>
              <a:buNone/>
              <a:defRPr sz="1200" b="1"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Subhead</a:t>
            </a:r>
          </a:p>
        </p:txBody>
      </p:sp>
      <p:sp>
        <p:nvSpPr>
          <p:cNvPr id="19" name="Text Placeholder 11"/>
          <p:cNvSpPr>
            <a:spLocks noGrp="1"/>
          </p:cNvSpPr>
          <p:nvPr>
            <p:ph type="body" sz="quarter" idx="18" hasCustomPrompt="1"/>
          </p:nvPr>
        </p:nvSpPr>
        <p:spPr>
          <a:xfrm>
            <a:off x="588105" y="1375704"/>
            <a:ext cx="4162273" cy="237737"/>
          </a:xfrm>
          <a:prstGeom prst="rect">
            <a:avLst/>
          </a:prstGeom>
        </p:spPr>
        <p:txBody>
          <a:bodyPr vert="horz" anchor="ctr"/>
          <a:lstStyle>
            <a:lvl1pPr marL="0" indent="0">
              <a:lnSpc>
                <a:spcPct val="120000"/>
              </a:lnSpc>
              <a:buNone/>
              <a:defRPr sz="1200" b="1"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Subhead</a:t>
            </a:r>
          </a:p>
        </p:txBody>
      </p:sp>
      <p:sp>
        <p:nvSpPr>
          <p:cNvPr id="21" name="Text Placeholder 11"/>
          <p:cNvSpPr>
            <a:spLocks noGrp="1"/>
          </p:cNvSpPr>
          <p:nvPr>
            <p:ph type="body" sz="quarter" idx="19" hasCustomPrompt="1"/>
          </p:nvPr>
        </p:nvSpPr>
        <p:spPr>
          <a:xfrm>
            <a:off x="588105" y="1613530"/>
            <a:ext cx="4162273" cy="1118957"/>
          </a:xfrm>
          <a:prstGeom prst="rect">
            <a:avLst/>
          </a:prstGeom>
        </p:spPr>
        <p:txBody>
          <a:bodyPr vert="horz"/>
          <a:lstStyle>
            <a:lvl1pPr marL="0" indent="0">
              <a:lnSpc>
                <a:spcPct val="120000"/>
              </a:lnSpc>
              <a:spcBef>
                <a:spcPts val="0"/>
              </a:spcBef>
              <a:buFontTx/>
              <a:buNone/>
              <a:defRPr sz="1100" baseline="0">
                <a:solidFill>
                  <a:schemeClr val="tx1"/>
                </a:solidFill>
              </a:defRPr>
            </a:lvl1pPr>
            <a:lvl2pPr marL="182880" indent="-182880">
              <a:spcBef>
                <a:spcPts val="800"/>
              </a:spcBef>
              <a:buFont typeface="Arial"/>
              <a:buChar char="•"/>
              <a:defRPr sz="1100" baseline="0">
                <a:solidFill>
                  <a:schemeClr val="tx1"/>
                </a:solidFill>
              </a:defRPr>
            </a:lvl2pPr>
            <a:lvl3pPr marL="365760" indent="-182880">
              <a:spcBef>
                <a:spcPts val="800"/>
              </a:spcBef>
              <a:buSzPct val="100000"/>
              <a:buFont typeface="Lucida Grande"/>
              <a:buChar char="-"/>
              <a:defRPr sz="1100" baseline="0">
                <a:solidFill>
                  <a:schemeClr val="tx1"/>
                </a:solidFill>
              </a:defRPr>
            </a:lvl3pPr>
            <a:lvl4pPr marL="548640" indent="-182880">
              <a:spcBef>
                <a:spcPts val="800"/>
              </a:spcBef>
              <a:buFont typeface="Arial"/>
              <a:buChar char="•"/>
              <a:defRPr sz="1100" baseline="0">
                <a:solidFill>
                  <a:schemeClr val="tx1"/>
                </a:solidFill>
              </a:defRPr>
            </a:lvl4pPr>
            <a:lvl5pPr marL="731520" indent="-182880">
              <a:spcBef>
                <a:spcPts val="800"/>
              </a:spcBef>
              <a:buFont typeface="Lucida Grande"/>
              <a:buChar char="-"/>
              <a:defRPr sz="1100">
                <a:solidFill>
                  <a:schemeClr val="tx1"/>
                </a:solidFill>
              </a:defRPr>
            </a:lvl5pPr>
            <a:lvl6pPr marL="914400" indent="-182880">
              <a:spcBef>
                <a:spcPts val="800"/>
              </a:spcBef>
              <a:buFont typeface="Arial"/>
              <a:buChar char="•"/>
              <a:defRPr sz="1100" baseline="0"/>
            </a:lvl6pPr>
            <a:lvl7pPr marL="1097280" indent="-182880">
              <a:spcBef>
                <a:spcPts val="800"/>
              </a:spcBef>
              <a:buFont typeface="Lucida Grande"/>
              <a:buChar char="-"/>
              <a:defRPr sz="1100"/>
            </a:lvl7pPr>
            <a:lvl8pPr marL="1280160" indent="-182880">
              <a:spcBef>
                <a:spcPts val="800"/>
              </a:spcBef>
              <a:defRPr sz="1100"/>
            </a:lvl8pPr>
            <a:lvl9pPr marL="1463040" indent="-182880">
              <a:spcBef>
                <a:spcPts val="800"/>
              </a:spcBef>
              <a:buFont typeface="Lucida Grande"/>
              <a:buChar char="-"/>
              <a:defRPr sz="1100"/>
            </a:lvl9pPr>
          </a:lstStyle>
          <a:p>
            <a:pPr lvl="0"/>
            <a:r>
              <a:rPr lang="en-US" dirty="0" smtClean="0"/>
              <a:t>Text goes here. Arial / regular / size 11 / spacing 1.2 / sentence case.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postea</a:t>
            </a:r>
            <a:r>
              <a:rPr lang="en-US" dirty="0" smtClean="0"/>
              <a:t> </a:t>
            </a:r>
            <a:r>
              <a:rPr lang="en-US" dirty="0" err="1" smtClean="0"/>
              <a:t>deterruisset</a:t>
            </a:r>
            <a:r>
              <a:rPr lang="en-US" dirty="0" smtClean="0"/>
              <a:t> id </a:t>
            </a:r>
            <a:r>
              <a:rPr lang="en-US" dirty="0" err="1" smtClean="0"/>
              <a:t>eam</a:t>
            </a:r>
            <a:r>
              <a:rPr lang="en-US" dirty="0" smtClean="0"/>
              <a:t>, </a:t>
            </a:r>
            <a:r>
              <a:rPr lang="en-US" dirty="0" err="1" smtClean="0"/>
              <a:t>laudem</a:t>
            </a:r>
            <a:r>
              <a:rPr lang="en-US" dirty="0" smtClean="0"/>
              <a:t> </a:t>
            </a:r>
            <a:r>
              <a:rPr lang="en-US" dirty="0" err="1" smtClean="0"/>
              <a:t>admodum</a:t>
            </a:r>
            <a:r>
              <a:rPr lang="en-US" dirty="0" smtClean="0"/>
              <a:t> </a:t>
            </a:r>
            <a:r>
              <a:rPr lang="en-US" dirty="0" err="1" smtClean="0"/>
              <a:t>scripserit</a:t>
            </a:r>
            <a:r>
              <a:rPr lang="en-US" dirty="0" smtClean="0"/>
              <a:t> his id. </a:t>
            </a:r>
            <a:r>
              <a:rPr lang="en-US" dirty="0" err="1" smtClean="0"/>
              <a:t>Laoreet</a:t>
            </a:r>
            <a:r>
              <a:rPr lang="en-US" dirty="0" smtClean="0"/>
              <a:t> </a:t>
            </a:r>
            <a:r>
              <a:rPr lang="en-US" dirty="0" err="1" smtClean="0"/>
              <a:t>salutandi</a:t>
            </a:r>
            <a:r>
              <a:rPr lang="en-US" dirty="0" smtClean="0"/>
              <a:t> </a:t>
            </a:r>
            <a:r>
              <a:rPr lang="en-US" dirty="0" err="1" smtClean="0"/>
              <a:t>facilisis</a:t>
            </a:r>
            <a:r>
              <a:rPr lang="en-US" dirty="0" smtClean="0"/>
              <a:t> has in, </a:t>
            </a:r>
            <a:r>
              <a:rPr lang="en-US" dirty="0" err="1" smtClean="0"/>
              <a:t>quot</a:t>
            </a:r>
            <a:r>
              <a:rPr lang="en-US" dirty="0" smtClean="0"/>
              <a:t> </a:t>
            </a:r>
            <a:r>
              <a:rPr lang="en-US" dirty="0" err="1" smtClean="0"/>
              <a:t>appareat</a:t>
            </a:r>
            <a:r>
              <a:rPr lang="en-US" dirty="0" smtClean="0"/>
              <a:t> </a:t>
            </a:r>
            <a:r>
              <a:rPr lang="en-US" dirty="0" err="1" smtClean="0"/>
              <a:t>tincidunt</a:t>
            </a:r>
            <a:r>
              <a:rPr lang="en-US" dirty="0" smtClean="0"/>
              <a:t> cum in. His ne </a:t>
            </a:r>
            <a:r>
              <a:rPr lang="en-US" dirty="0" err="1" smtClean="0"/>
              <a:t>virtute</a:t>
            </a:r>
            <a:r>
              <a:rPr lang="en-US" dirty="0" smtClean="0"/>
              <a:t> </a:t>
            </a:r>
            <a:r>
              <a:rPr lang="en-US" dirty="0" err="1" smtClean="0"/>
              <a:t>omittam</a:t>
            </a:r>
            <a:r>
              <a:rPr lang="en-US" dirty="0" smtClean="0"/>
              <a:t> </a:t>
            </a:r>
            <a:r>
              <a:rPr lang="en-US" dirty="0" err="1" smtClean="0"/>
              <a:t>dignissim</a:t>
            </a:r>
            <a:r>
              <a:rPr lang="en-US" dirty="0" smtClean="0"/>
              <a:t>. </a:t>
            </a:r>
            <a:r>
              <a:rPr lang="en-US" dirty="0" err="1" smtClean="0"/>
              <a:t>Vocent</a:t>
            </a:r>
            <a:r>
              <a:rPr lang="en-US" dirty="0" smtClean="0"/>
              <a:t> </a:t>
            </a:r>
            <a:r>
              <a:rPr lang="en-US" dirty="0" err="1" smtClean="0"/>
              <a:t>menandri</a:t>
            </a:r>
            <a:r>
              <a:rPr lang="en-US" dirty="0" smtClean="0"/>
              <a:t> </a:t>
            </a:r>
            <a:r>
              <a:rPr lang="en-US" dirty="0" err="1" smtClean="0"/>
              <a:t>corrumpit</a:t>
            </a:r>
            <a:r>
              <a:rPr lang="en-US" dirty="0" smtClean="0"/>
              <a:t> </a:t>
            </a:r>
            <a:r>
              <a:rPr lang="en-US" dirty="0" err="1" smtClean="0"/>
              <a:t>eu</a:t>
            </a:r>
            <a:r>
              <a:rPr lang="en-US" dirty="0" smtClean="0"/>
              <a:t> his, ad </a:t>
            </a:r>
            <a:r>
              <a:rPr lang="en-US" dirty="0" err="1" smtClean="0"/>
              <a:t>viris</a:t>
            </a:r>
            <a:r>
              <a:rPr lang="en-US" dirty="0" smtClean="0"/>
              <a:t> </a:t>
            </a:r>
            <a:r>
              <a:rPr lang="en-US" dirty="0" err="1" smtClean="0"/>
              <a:t>suscipit</a:t>
            </a:r>
            <a:r>
              <a:rPr lang="en-US" dirty="0" smtClean="0"/>
              <a:t>.</a:t>
            </a:r>
          </a:p>
        </p:txBody>
      </p:sp>
      <p:sp>
        <p:nvSpPr>
          <p:cNvPr id="22" name="Text Placeholder 11"/>
          <p:cNvSpPr>
            <a:spLocks noGrp="1"/>
          </p:cNvSpPr>
          <p:nvPr>
            <p:ph type="body" sz="quarter" idx="20" hasCustomPrompt="1"/>
          </p:nvPr>
        </p:nvSpPr>
        <p:spPr>
          <a:xfrm>
            <a:off x="592336" y="3033288"/>
            <a:ext cx="4162273" cy="1118957"/>
          </a:xfrm>
          <a:prstGeom prst="rect">
            <a:avLst/>
          </a:prstGeom>
        </p:spPr>
        <p:txBody>
          <a:bodyPr vert="horz"/>
          <a:lstStyle>
            <a:lvl1pPr marL="0" indent="0">
              <a:lnSpc>
                <a:spcPct val="120000"/>
              </a:lnSpc>
              <a:spcBef>
                <a:spcPts val="0"/>
              </a:spcBef>
              <a:buFontTx/>
              <a:buNone/>
              <a:defRPr sz="1100" baseline="0">
                <a:solidFill>
                  <a:schemeClr val="tx1"/>
                </a:solidFill>
              </a:defRPr>
            </a:lvl1pPr>
            <a:lvl2pPr marL="182880" indent="-182880">
              <a:spcBef>
                <a:spcPts val="800"/>
              </a:spcBef>
              <a:buFont typeface="Arial"/>
              <a:buChar char="•"/>
              <a:defRPr sz="1100" baseline="0">
                <a:solidFill>
                  <a:schemeClr val="tx1"/>
                </a:solidFill>
              </a:defRPr>
            </a:lvl2pPr>
            <a:lvl3pPr marL="365760" indent="-182880">
              <a:spcBef>
                <a:spcPts val="800"/>
              </a:spcBef>
              <a:buSzPct val="100000"/>
              <a:buFont typeface="Lucida Grande"/>
              <a:buChar char="-"/>
              <a:defRPr sz="1100" baseline="0">
                <a:solidFill>
                  <a:schemeClr val="tx1"/>
                </a:solidFill>
              </a:defRPr>
            </a:lvl3pPr>
            <a:lvl4pPr marL="548640" indent="-182880">
              <a:spcBef>
                <a:spcPts val="800"/>
              </a:spcBef>
              <a:buFont typeface="Arial"/>
              <a:buChar char="•"/>
              <a:defRPr sz="1100" baseline="0">
                <a:solidFill>
                  <a:schemeClr val="tx1"/>
                </a:solidFill>
              </a:defRPr>
            </a:lvl4pPr>
            <a:lvl5pPr marL="731520" indent="-182880">
              <a:spcBef>
                <a:spcPts val="800"/>
              </a:spcBef>
              <a:buFont typeface="Lucida Grande"/>
              <a:buChar char="-"/>
              <a:defRPr sz="1100">
                <a:solidFill>
                  <a:schemeClr val="tx1"/>
                </a:solidFill>
              </a:defRPr>
            </a:lvl5pPr>
            <a:lvl6pPr marL="914400" indent="-182880">
              <a:spcBef>
                <a:spcPts val="800"/>
              </a:spcBef>
              <a:buFont typeface="Arial"/>
              <a:buChar char="•"/>
              <a:defRPr sz="1100" baseline="0"/>
            </a:lvl6pPr>
            <a:lvl7pPr marL="1097280" indent="-182880">
              <a:spcBef>
                <a:spcPts val="800"/>
              </a:spcBef>
              <a:buFont typeface="Lucida Grande"/>
              <a:buChar char="-"/>
              <a:defRPr sz="1100"/>
            </a:lvl7pPr>
            <a:lvl8pPr marL="1280160" indent="-182880">
              <a:spcBef>
                <a:spcPts val="800"/>
              </a:spcBef>
              <a:defRPr sz="1100"/>
            </a:lvl8pPr>
            <a:lvl9pPr marL="1463040" indent="-182880">
              <a:spcBef>
                <a:spcPts val="800"/>
              </a:spcBef>
              <a:buFont typeface="Lucida Grande"/>
              <a:buChar char="-"/>
              <a:defRPr sz="1100"/>
            </a:lvl9pPr>
          </a:lstStyle>
          <a:p>
            <a:pPr lvl="0"/>
            <a:r>
              <a:rPr lang="en-US" dirty="0" smtClean="0"/>
              <a:t>Text goes here. Arial / regular / size 11 / spacing 1.2 / sentence case.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postea</a:t>
            </a:r>
            <a:r>
              <a:rPr lang="en-US" dirty="0" smtClean="0"/>
              <a:t> </a:t>
            </a:r>
            <a:r>
              <a:rPr lang="en-US" dirty="0" err="1" smtClean="0"/>
              <a:t>deterruisset</a:t>
            </a:r>
            <a:r>
              <a:rPr lang="en-US" dirty="0" smtClean="0"/>
              <a:t> id </a:t>
            </a:r>
            <a:r>
              <a:rPr lang="en-US" dirty="0" err="1" smtClean="0"/>
              <a:t>eam</a:t>
            </a:r>
            <a:r>
              <a:rPr lang="en-US" dirty="0" smtClean="0"/>
              <a:t>, </a:t>
            </a:r>
            <a:r>
              <a:rPr lang="en-US" dirty="0" err="1" smtClean="0"/>
              <a:t>laudem</a:t>
            </a:r>
            <a:r>
              <a:rPr lang="en-US" dirty="0" smtClean="0"/>
              <a:t> </a:t>
            </a:r>
            <a:r>
              <a:rPr lang="en-US" dirty="0" err="1" smtClean="0"/>
              <a:t>admodum</a:t>
            </a:r>
            <a:r>
              <a:rPr lang="en-US" dirty="0" smtClean="0"/>
              <a:t> </a:t>
            </a:r>
            <a:r>
              <a:rPr lang="en-US" dirty="0" err="1" smtClean="0"/>
              <a:t>scripserit</a:t>
            </a:r>
            <a:r>
              <a:rPr lang="en-US" dirty="0" smtClean="0"/>
              <a:t> his id. </a:t>
            </a:r>
            <a:r>
              <a:rPr lang="en-US" dirty="0" err="1" smtClean="0"/>
              <a:t>Laoreet</a:t>
            </a:r>
            <a:r>
              <a:rPr lang="en-US" dirty="0" smtClean="0"/>
              <a:t> </a:t>
            </a:r>
            <a:r>
              <a:rPr lang="en-US" dirty="0" err="1" smtClean="0"/>
              <a:t>salutandi</a:t>
            </a:r>
            <a:r>
              <a:rPr lang="en-US" dirty="0" smtClean="0"/>
              <a:t> </a:t>
            </a:r>
            <a:r>
              <a:rPr lang="en-US" dirty="0" err="1" smtClean="0"/>
              <a:t>facilisis</a:t>
            </a:r>
            <a:r>
              <a:rPr lang="en-US" dirty="0" smtClean="0"/>
              <a:t> has in, </a:t>
            </a:r>
            <a:r>
              <a:rPr lang="en-US" dirty="0" err="1" smtClean="0"/>
              <a:t>quot</a:t>
            </a:r>
            <a:r>
              <a:rPr lang="en-US" dirty="0" smtClean="0"/>
              <a:t> </a:t>
            </a:r>
            <a:r>
              <a:rPr lang="en-US" dirty="0" err="1" smtClean="0"/>
              <a:t>appareat</a:t>
            </a:r>
            <a:r>
              <a:rPr lang="en-US" dirty="0" smtClean="0"/>
              <a:t> </a:t>
            </a:r>
            <a:r>
              <a:rPr lang="en-US" dirty="0" err="1" smtClean="0"/>
              <a:t>tincidunt</a:t>
            </a:r>
            <a:r>
              <a:rPr lang="en-US" dirty="0" smtClean="0"/>
              <a:t> cum in. His ne </a:t>
            </a:r>
            <a:r>
              <a:rPr lang="en-US" dirty="0" err="1" smtClean="0"/>
              <a:t>virtute</a:t>
            </a:r>
            <a:r>
              <a:rPr lang="en-US" dirty="0" smtClean="0"/>
              <a:t> </a:t>
            </a:r>
            <a:r>
              <a:rPr lang="en-US" dirty="0" err="1" smtClean="0"/>
              <a:t>omittam</a:t>
            </a:r>
            <a:r>
              <a:rPr lang="en-US" dirty="0" smtClean="0"/>
              <a:t> </a:t>
            </a:r>
            <a:r>
              <a:rPr lang="en-US" dirty="0" err="1" smtClean="0"/>
              <a:t>dignissim</a:t>
            </a:r>
            <a:r>
              <a:rPr lang="en-US" dirty="0" smtClean="0"/>
              <a:t>. </a:t>
            </a:r>
            <a:r>
              <a:rPr lang="en-US" dirty="0" err="1" smtClean="0"/>
              <a:t>Vocent</a:t>
            </a:r>
            <a:r>
              <a:rPr lang="en-US" dirty="0" smtClean="0"/>
              <a:t> </a:t>
            </a:r>
            <a:r>
              <a:rPr lang="en-US" dirty="0" err="1" smtClean="0"/>
              <a:t>menandri</a:t>
            </a:r>
            <a:r>
              <a:rPr lang="en-US" dirty="0" smtClean="0"/>
              <a:t> </a:t>
            </a:r>
            <a:r>
              <a:rPr lang="en-US" dirty="0" err="1" smtClean="0"/>
              <a:t>corrumpit</a:t>
            </a:r>
            <a:r>
              <a:rPr lang="en-US" dirty="0" smtClean="0"/>
              <a:t> </a:t>
            </a:r>
            <a:r>
              <a:rPr lang="en-US" dirty="0" err="1" smtClean="0"/>
              <a:t>eu</a:t>
            </a:r>
            <a:r>
              <a:rPr lang="en-US" dirty="0" smtClean="0"/>
              <a:t> his, ad </a:t>
            </a:r>
            <a:r>
              <a:rPr lang="en-US" dirty="0" err="1" smtClean="0"/>
              <a:t>viris</a:t>
            </a:r>
            <a:r>
              <a:rPr lang="en-US" dirty="0" smtClean="0"/>
              <a:t> </a:t>
            </a:r>
            <a:r>
              <a:rPr lang="en-US" dirty="0" err="1" smtClean="0"/>
              <a:t>suscipit</a:t>
            </a:r>
            <a:r>
              <a:rPr lang="en-US" dirty="0" smtClean="0"/>
              <a:t>.</a:t>
            </a:r>
          </a:p>
        </p:txBody>
      </p:sp>
      <p:sp>
        <p:nvSpPr>
          <p:cNvPr id="13" name="Rounded Rectangle 1"/>
          <p:cNvSpPr/>
          <p:nvPr userDrawn="1"/>
        </p:nvSpPr>
        <p:spPr>
          <a:xfrm>
            <a:off x="4750570" y="4797642"/>
            <a:ext cx="4399766" cy="357386"/>
          </a:xfrm>
          <a:custGeom>
            <a:avLst/>
            <a:gdLst>
              <a:gd name="connsiteX0" fmla="*/ 0 w 14963586"/>
              <a:gd name="connsiteY0" fmla="*/ 285916 h 1715462"/>
              <a:gd name="connsiteX1" fmla="*/ 285916 w 14963586"/>
              <a:gd name="connsiteY1" fmla="*/ 0 h 1715462"/>
              <a:gd name="connsiteX2" fmla="*/ 14677670 w 14963586"/>
              <a:gd name="connsiteY2" fmla="*/ 0 h 1715462"/>
              <a:gd name="connsiteX3" fmla="*/ 14963586 w 14963586"/>
              <a:gd name="connsiteY3" fmla="*/ 285916 h 1715462"/>
              <a:gd name="connsiteX4" fmla="*/ 14963586 w 14963586"/>
              <a:gd name="connsiteY4" fmla="*/ 1429546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14963586 w 14963586"/>
              <a:gd name="connsiteY4" fmla="*/ 1429546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7206817 w 14963586"/>
              <a:gd name="connsiteY4" fmla="*/ 1312315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14677670 w 14963586"/>
              <a:gd name="connsiteY4" fmla="*/ 1715462 h 1715462"/>
              <a:gd name="connsiteX5" fmla="*/ 285916 w 14963586"/>
              <a:gd name="connsiteY5" fmla="*/ 1715462 h 1715462"/>
              <a:gd name="connsiteX6" fmla="*/ 0 w 14963586"/>
              <a:gd name="connsiteY6" fmla="*/ 1429546 h 1715462"/>
              <a:gd name="connsiteX7" fmla="*/ 0 w 14963586"/>
              <a:gd name="connsiteY7" fmla="*/ 285916 h 1715462"/>
              <a:gd name="connsiteX0" fmla="*/ 0 w 14787939"/>
              <a:gd name="connsiteY0" fmla="*/ 285916 h 1715462"/>
              <a:gd name="connsiteX1" fmla="*/ 285916 w 14787939"/>
              <a:gd name="connsiteY1" fmla="*/ 0 h 1715462"/>
              <a:gd name="connsiteX2" fmla="*/ 6588747 w 14787939"/>
              <a:gd name="connsiteY2" fmla="*/ 0 h 1715462"/>
              <a:gd name="connsiteX3" fmla="*/ 14677670 w 14787939"/>
              <a:gd name="connsiteY3" fmla="*/ 1715462 h 1715462"/>
              <a:gd name="connsiteX4" fmla="*/ 285916 w 14787939"/>
              <a:gd name="connsiteY4" fmla="*/ 1715462 h 1715462"/>
              <a:gd name="connsiteX5" fmla="*/ 0 w 14787939"/>
              <a:gd name="connsiteY5" fmla="*/ 1429546 h 1715462"/>
              <a:gd name="connsiteX6" fmla="*/ 0 w 14787939"/>
              <a:gd name="connsiteY6" fmla="*/ 285916 h 1715462"/>
              <a:gd name="connsiteX0" fmla="*/ 0 w 14787939"/>
              <a:gd name="connsiteY0" fmla="*/ 285916 h 1715462"/>
              <a:gd name="connsiteX1" fmla="*/ 285916 w 14787939"/>
              <a:gd name="connsiteY1" fmla="*/ 0 h 1715462"/>
              <a:gd name="connsiteX2" fmla="*/ 6588747 w 14787939"/>
              <a:gd name="connsiteY2" fmla="*/ 0 h 1715462"/>
              <a:gd name="connsiteX3" fmla="*/ 14677670 w 14787939"/>
              <a:gd name="connsiteY3" fmla="*/ 1715462 h 1715462"/>
              <a:gd name="connsiteX4" fmla="*/ 0 w 14787939"/>
              <a:gd name="connsiteY4" fmla="*/ 1429546 h 1715462"/>
              <a:gd name="connsiteX5" fmla="*/ 0 w 14787939"/>
              <a:gd name="connsiteY5" fmla="*/ 285916 h 1715462"/>
              <a:gd name="connsiteX0" fmla="*/ 0 w 14801719"/>
              <a:gd name="connsiteY0" fmla="*/ 285916 h 1715706"/>
              <a:gd name="connsiteX1" fmla="*/ 285916 w 14801719"/>
              <a:gd name="connsiteY1" fmla="*/ 0 h 1715706"/>
              <a:gd name="connsiteX2" fmla="*/ 6588747 w 14801719"/>
              <a:gd name="connsiteY2" fmla="*/ 0 h 1715706"/>
              <a:gd name="connsiteX3" fmla="*/ 14677670 w 14801719"/>
              <a:gd name="connsiteY3" fmla="*/ 1715462 h 1715706"/>
              <a:gd name="connsiteX4" fmla="*/ 0 w 14801719"/>
              <a:gd name="connsiteY4" fmla="*/ 1429546 h 1715706"/>
              <a:gd name="connsiteX5" fmla="*/ 0 w 14801719"/>
              <a:gd name="connsiteY5" fmla="*/ 285916 h 1715706"/>
              <a:gd name="connsiteX0" fmla="*/ 0 w 7624135"/>
              <a:gd name="connsiteY0" fmla="*/ 285916 h 1520359"/>
              <a:gd name="connsiteX1" fmla="*/ 285916 w 7624135"/>
              <a:gd name="connsiteY1" fmla="*/ 0 h 1520359"/>
              <a:gd name="connsiteX2" fmla="*/ 6588747 w 7624135"/>
              <a:gd name="connsiteY2" fmla="*/ 0 h 1520359"/>
              <a:gd name="connsiteX3" fmla="*/ 5494593 w 7624135"/>
              <a:gd name="connsiteY3" fmla="*/ 1520077 h 1520359"/>
              <a:gd name="connsiteX4" fmla="*/ 0 w 7624135"/>
              <a:gd name="connsiteY4" fmla="*/ 1429546 h 1520359"/>
              <a:gd name="connsiteX5" fmla="*/ 0 w 7624135"/>
              <a:gd name="connsiteY5" fmla="*/ 285916 h 1520359"/>
              <a:gd name="connsiteX0" fmla="*/ 0 w 6588747"/>
              <a:gd name="connsiteY0" fmla="*/ 285916 h 1520525"/>
              <a:gd name="connsiteX1" fmla="*/ 285916 w 6588747"/>
              <a:gd name="connsiteY1" fmla="*/ 0 h 1520525"/>
              <a:gd name="connsiteX2" fmla="*/ 6588747 w 6588747"/>
              <a:gd name="connsiteY2" fmla="*/ 0 h 1520525"/>
              <a:gd name="connsiteX3" fmla="*/ 5494593 w 6588747"/>
              <a:gd name="connsiteY3" fmla="*/ 1520077 h 1520525"/>
              <a:gd name="connsiteX4" fmla="*/ 0 w 6588747"/>
              <a:gd name="connsiteY4" fmla="*/ 1429546 h 1520525"/>
              <a:gd name="connsiteX5" fmla="*/ 0 w 6588747"/>
              <a:gd name="connsiteY5" fmla="*/ 285916 h 1520525"/>
              <a:gd name="connsiteX0" fmla="*/ 0 w 6588747"/>
              <a:gd name="connsiteY0" fmla="*/ 285916 h 1520077"/>
              <a:gd name="connsiteX1" fmla="*/ 285916 w 6588747"/>
              <a:gd name="connsiteY1" fmla="*/ 0 h 1520077"/>
              <a:gd name="connsiteX2" fmla="*/ 6588747 w 6588747"/>
              <a:gd name="connsiteY2" fmla="*/ 0 h 1520077"/>
              <a:gd name="connsiteX3" fmla="*/ 5494593 w 6588747"/>
              <a:gd name="connsiteY3" fmla="*/ 1520077 h 1520077"/>
              <a:gd name="connsiteX4" fmla="*/ 0 w 6588747"/>
              <a:gd name="connsiteY4" fmla="*/ 1429546 h 1520077"/>
              <a:gd name="connsiteX5" fmla="*/ 0 w 6588747"/>
              <a:gd name="connsiteY5" fmla="*/ 285916 h 1520077"/>
              <a:gd name="connsiteX0" fmla="*/ 0 w 5494593"/>
              <a:gd name="connsiteY0" fmla="*/ 285916 h 1520077"/>
              <a:gd name="connsiteX1" fmla="*/ 285916 w 5494593"/>
              <a:gd name="connsiteY1" fmla="*/ 0 h 1520077"/>
              <a:gd name="connsiteX2" fmla="*/ 5400027 w 5494593"/>
              <a:gd name="connsiteY2" fmla="*/ 10160 h 1520077"/>
              <a:gd name="connsiteX3" fmla="*/ 5494593 w 5494593"/>
              <a:gd name="connsiteY3" fmla="*/ 1520077 h 1520077"/>
              <a:gd name="connsiteX4" fmla="*/ 0 w 5494593"/>
              <a:gd name="connsiteY4" fmla="*/ 1429546 h 1520077"/>
              <a:gd name="connsiteX5" fmla="*/ 0 w 5494593"/>
              <a:gd name="connsiteY5" fmla="*/ 285916 h 1520077"/>
              <a:gd name="connsiteX0" fmla="*/ 0 w 5423473"/>
              <a:gd name="connsiteY0" fmla="*/ 285916 h 1520077"/>
              <a:gd name="connsiteX1" fmla="*/ 285916 w 5423473"/>
              <a:gd name="connsiteY1" fmla="*/ 0 h 1520077"/>
              <a:gd name="connsiteX2" fmla="*/ 5400027 w 5423473"/>
              <a:gd name="connsiteY2" fmla="*/ 10160 h 1520077"/>
              <a:gd name="connsiteX3" fmla="*/ 5423473 w 5423473"/>
              <a:gd name="connsiteY3" fmla="*/ 1520077 h 1520077"/>
              <a:gd name="connsiteX4" fmla="*/ 0 w 5423473"/>
              <a:gd name="connsiteY4" fmla="*/ 1429546 h 1520077"/>
              <a:gd name="connsiteX5" fmla="*/ 0 w 5423473"/>
              <a:gd name="connsiteY5" fmla="*/ 285916 h 1520077"/>
              <a:gd name="connsiteX0" fmla="*/ 0 w 5423473"/>
              <a:gd name="connsiteY0" fmla="*/ 285916 h 1429546"/>
              <a:gd name="connsiteX1" fmla="*/ 285916 w 5423473"/>
              <a:gd name="connsiteY1" fmla="*/ 0 h 1429546"/>
              <a:gd name="connsiteX2" fmla="*/ 5400027 w 5423473"/>
              <a:gd name="connsiteY2" fmla="*/ 10160 h 1429546"/>
              <a:gd name="connsiteX3" fmla="*/ 5423473 w 5423473"/>
              <a:gd name="connsiteY3" fmla="*/ 778397 h 1429546"/>
              <a:gd name="connsiteX4" fmla="*/ 0 w 5423473"/>
              <a:gd name="connsiteY4" fmla="*/ 1429546 h 1429546"/>
              <a:gd name="connsiteX5" fmla="*/ 0 w 5423473"/>
              <a:gd name="connsiteY5" fmla="*/ 285916 h 1429546"/>
              <a:gd name="connsiteX0" fmla="*/ 0 w 5423473"/>
              <a:gd name="connsiteY0" fmla="*/ 285916 h 778397"/>
              <a:gd name="connsiteX1" fmla="*/ 285916 w 5423473"/>
              <a:gd name="connsiteY1" fmla="*/ 0 h 778397"/>
              <a:gd name="connsiteX2" fmla="*/ 5400027 w 5423473"/>
              <a:gd name="connsiteY2" fmla="*/ 10160 h 778397"/>
              <a:gd name="connsiteX3" fmla="*/ 5423473 w 5423473"/>
              <a:gd name="connsiteY3" fmla="*/ 778397 h 778397"/>
              <a:gd name="connsiteX4" fmla="*/ 10160 w 5423473"/>
              <a:gd name="connsiteY4" fmla="*/ 616746 h 778397"/>
              <a:gd name="connsiteX5" fmla="*/ 0 w 5423473"/>
              <a:gd name="connsiteY5" fmla="*/ 285916 h 778397"/>
              <a:gd name="connsiteX0" fmla="*/ 0 w 5413313"/>
              <a:gd name="connsiteY0" fmla="*/ 285916 h 616746"/>
              <a:gd name="connsiteX1" fmla="*/ 285916 w 5413313"/>
              <a:gd name="connsiteY1" fmla="*/ 0 h 616746"/>
              <a:gd name="connsiteX2" fmla="*/ 5400027 w 5413313"/>
              <a:gd name="connsiteY2" fmla="*/ 10160 h 616746"/>
              <a:gd name="connsiteX3" fmla="*/ 5413313 w 5413313"/>
              <a:gd name="connsiteY3" fmla="*/ 605677 h 616746"/>
              <a:gd name="connsiteX4" fmla="*/ 10160 w 5413313"/>
              <a:gd name="connsiteY4" fmla="*/ 616746 h 616746"/>
              <a:gd name="connsiteX5" fmla="*/ 0 w 5413313"/>
              <a:gd name="connsiteY5" fmla="*/ 285916 h 616746"/>
              <a:gd name="connsiteX0" fmla="*/ 0 w 5413313"/>
              <a:gd name="connsiteY0" fmla="*/ 285916 h 616746"/>
              <a:gd name="connsiteX1" fmla="*/ 285916 w 5413313"/>
              <a:gd name="connsiteY1" fmla="*/ 0 h 616746"/>
              <a:gd name="connsiteX2" fmla="*/ 5400027 w 5413313"/>
              <a:gd name="connsiteY2" fmla="*/ 10160 h 616746"/>
              <a:gd name="connsiteX3" fmla="*/ 5413313 w 5413313"/>
              <a:gd name="connsiteY3" fmla="*/ 605677 h 616746"/>
              <a:gd name="connsiteX4" fmla="*/ 10160 w 5413313"/>
              <a:gd name="connsiteY4" fmla="*/ 616746 h 616746"/>
              <a:gd name="connsiteX5" fmla="*/ 0 w 5413313"/>
              <a:gd name="connsiteY5" fmla="*/ 285916 h 616746"/>
              <a:gd name="connsiteX0" fmla="*/ 0 w 5400027"/>
              <a:gd name="connsiteY0" fmla="*/ 285916 h 616746"/>
              <a:gd name="connsiteX1" fmla="*/ 285916 w 5400027"/>
              <a:gd name="connsiteY1" fmla="*/ 0 h 616746"/>
              <a:gd name="connsiteX2" fmla="*/ 5400027 w 5400027"/>
              <a:gd name="connsiteY2" fmla="*/ 10160 h 616746"/>
              <a:gd name="connsiteX3" fmla="*/ 5388733 w 5400027"/>
              <a:gd name="connsiteY3" fmla="*/ 605677 h 616746"/>
              <a:gd name="connsiteX4" fmla="*/ 10160 w 5400027"/>
              <a:gd name="connsiteY4" fmla="*/ 616746 h 616746"/>
              <a:gd name="connsiteX5" fmla="*/ 0 w 5400027"/>
              <a:gd name="connsiteY5" fmla="*/ 285916 h 616746"/>
              <a:gd name="connsiteX0" fmla="*/ 0 w 5388733"/>
              <a:gd name="connsiteY0" fmla="*/ 292143 h 622973"/>
              <a:gd name="connsiteX1" fmla="*/ 285916 w 5388733"/>
              <a:gd name="connsiteY1" fmla="*/ 6227 h 622973"/>
              <a:gd name="connsiteX2" fmla="*/ 5383640 w 5388733"/>
              <a:gd name="connsiteY2" fmla="*/ 0 h 622973"/>
              <a:gd name="connsiteX3" fmla="*/ 5388733 w 5388733"/>
              <a:gd name="connsiteY3" fmla="*/ 611904 h 622973"/>
              <a:gd name="connsiteX4" fmla="*/ 10160 w 5388733"/>
              <a:gd name="connsiteY4" fmla="*/ 622973 h 622973"/>
              <a:gd name="connsiteX5" fmla="*/ 0 w 5388733"/>
              <a:gd name="connsiteY5" fmla="*/ 292143 h 622973"/>
              <a:gd name="connsiteX0" fmla="*/ 0 w 5388733"/>
              <a:gd name="connsiteY0" fmla="*/ 292143 h 622973"/>
              <a:gd name="connsiteX1" fmla="*/ 285916 w 5388733"/>
              <a:gd name="connsiteY1" fmla="*/ 6227 h 622973"/>
              <a:gd name="connsiteX2" fmla="*/ 5383640 w 5388733"/>
              <a:gd name="connsiteY2" fmla="*/ 0 h 622973"/>
              <a:gd name="connsiteX3" fmla="*/ 5388733 w 5388733"/>
              <a:gd name="connsiteY3" fmla="*/ 611904 h 622973"/>
              <a:gd name="connsiteX4" fmla="*/ 10160 w 5388733"/>
              <a:gd name="connsiteY4" fmla="*/ 622973 h 622973"/>
              <a:gd name="connsiteX5" fmla="*/ 0 w 5388733"/>
              <a:gd name="connsiteY5" fmla="*/ 292143 h 622973"/>
              <a:gd name="connsiteX0" fmla="*/ 932 w 5389665"/>
              <a:gd name="connsiteY0" fmla="*/ 292143 h 622973"/>
              <a:gd name="connsiteX1" fmla="*/ 286848 w 5389665"/>
              <a:gd name="connsiteY1" fmla="*/ 6227 h 622973"/>
              <a:gd name="connsiteX2" fmla="*/ 5384572 w 5389665"/>
              <a:gd name="connsiteY2" fmla="*/ 0 h 622973"/>
              <a:gd name="connsiteX3" fmla="*/ 5389665 w 5389665"/>
              <a:gd name="connsiteY3" fmla="*/ 611904 h 622973"/>
              <a:gd name="connsiteX4" fmla="*/ 0 w 5389665"/>
              <a:gd name="connsiteY4" fmla="*/ 622973 h 622973"/>
              <a:gd name="connsiteX5" fmla="*/ 932 w 5389665"/>
              <a:gd name="connsiteY5" fmla="*/ 292143 h 622973"/>
              <a:gd name="connsiteX0" fmla="*/ 932 w 5389665"/>
              <a:gd name="connsiteY0" fmla="*/ 292143 h 611904"/>
              <a:gd name="connsiteX1" fmla="*/ 286848 w 5389665"/>
              <a:gd name="connsiteY1" fmla="*/ 6227 h 611904"/>
              <a:gd name="connsiteX2" fmla="*/ 5384572 w 5389665"/>
              <a:gd name="connsiteY2" fmla="*/ 0 h 611904"/>
              <a:gd name="connsiteX3" fmla="*/ 5389665 w 5389665"/>
              <a:gd name="connsiteY3" fmla="*/ 611904 h 611904"/>
              <a:gd name="connsiteX4" fmla="*/ 0 w 5389665"/>
              <a:gd name="connsiteY4" fmla="*/ 611881 h 611904"/>
              <a:gd name="connsiteX5" fmla="*/ 932 w 5389665"/>
              <a:gd name="connsiteY5" fmla="*/ 292143 h 611904"/>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545355 h 611881"/>
              <a:gd name="connsiteX4" fmla="*/ 0 w 5389665"/>
              <a:gd name="connsiteY4" fmla="*/ 611881 h 611881"/>
              <a:gd name="connsiteX5" fmla="*/ 932 w 5389665"/>
              <a:gd name="connsiteY5" fmla="*/ 292143 h 611881"/>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489897 h 611881"/>
              <a:gd name="connsiteX4" fmla="*/ 0 w 5389665"/>
              <a:gd name="connsiteY4" fmla="*/ 611881 h 611881"/>
              <a:gd name="connsiteX5" fmla="*/ 932 w 5389665"/>
              <a:gd name="connsiteY5" fmla="*/ 292143 h 611881"/>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534263 h 611881"/>
              <a:gd name="connsiteX4" fmla="*/ 0 w 5389665"/>
              <a:gd name="connsiteY4" fmla="*/ 611881 h 611881"/>
              <a:gd name="connsiteX5" fmla="*/ 932 w 5389665"/>
              <a:gd name="connsiteY5" fmla="*/ 292143 h 611881"/>
              <a:gd name="connsiteX0" fmla="*/ 932 w 5389665"/>
              <a:gd name="connsiteY0" fmla="*/ 292143 h 539787"/>
              <a:gd name="connsiteX1" fmla="*/ 286848 w 5389665"/>
              <a:gd name="connsiteY1" fmla="*/ 6227 h 539787"/>
              <a:gd name="connsiteX2" fmla="*/ 5384572 w 5389665"/>
              <a:gd name="connsiteY2" fmla="*/ 0 h 539787"/>
              <a:gd name="connsiteX3" fmla="*/ 5389665 w 5389665"/>
              <a:gd name="connsiteY3" fmla="*/ 534263 h 539787"/>
              <a:gd name="connsiteX4" fmla="*/ 0 w 5389665"/>
              <a:gd name="connsiteY4" fmla="*/ 539787 h 539787"/>
              <a:gd name="connsiteX5" fmla="*/ 932 w 5389665"/>
              <a:gd name="connsiteY5" fmla="*/ 292143 h 539787"/>
              <a:gd name="connsiteX0" fmla="*/ 932 w 5389665"/>
              <a:gd name="connsiteY0" fmla="*/ 292143 h 534263"/>
              <a:gd name="connsiteX1" fmla="*/ 286848 w 5389665"/>
              <a:gd name="connsiteY1" fmla="*/ 6227 h 534263"/>
              <a:gd name="connsiteX2" fmla="*/ 5384572 w 5389665"/>
              <a:gd name="connsiteY2" fmla="*/ 0 h 534263"/>
              <a:gd name="connsiteX3" fmla="*/ 5389665 w 5389665"/>
              <a:gd name="connsiteY3" fmla="*/ 534263 h 534263"/>
              <a:gd name="connsiteX4" fmla="*/ 0 w 5389665"/>
              <a:gd name="connsiteY4" fmla="*/ 534241 h 534263"/>
              <a:gd name="connsiteX5" fmla="*/ 932 w 5389665"/>
              <a:gd name="connsiteY5" fmla="*/ 292143 h 534263"/>
              <a:gd name="connsiteX0" fmla="*/ 932 w 5389665"/>
              <a:gd name="connsiteY0" fmla="*/ 292143 h 611233"/>
              <a:gd name="connsiteX1" fmla="*/ 286848 w 5389665"/>
              <a:gd name="connsiteY1" fmla="*/ 6227 h 611233"/>
              <a:gd name="connsiteX2" fmla="*/ 5384572 w 5389665"/>
              <a:gd name="connsiteY2" fmla="*/ 0 h 611233"/>
              <a:gd name="connsiteX3" fmla="*/ 5389665 w 5389665"/>
              <a:gd name="connsiteY3" fmla="*/ 611233 h 611233"/>
              <a:gd name="connsiteX4" fmla="*/ 0 w 5389665"/>
              <a:gd name="connsiteY4" fmla="*/ 534241 h 611233"/>
              <a:gd name="connsiteX5" fmla="*/ 932 w 5389665"/>
              <a:gd name="connsiteY5" fmla="*/ 292143 h 611233"/>
              <a:gd name="connsiteX0" fmla="*/ 932 w 5389665"/>
              <a:gd name="connsiteY0" fmla="*/ 292143 h 611233"/>
              <a:gd name="connsiteX1" fmla="*/ 286848 w 5389665"/>
              <a:gd name="connsiteY1" fmla="*/ 6227 h 611233"/>
              <a:gd name="connsiteX2" fmla="*/ 5384572 w 5389665"/>
              <a:gd name="connsiteY2" fmla="*/ 0 h 611233"/>
              <a:gd name="connsiteX3" fmla="*/ 5389665 w 5389665"/>
              <a:gd name="connsiteY3" fmla="*/ 611233 h 611233"/>
              <a:gd name="connsiteX4" fmla="*/ 0 w 5389665"/>
              <a:gd name="connsiteY4" fmla="*/ 603514 h 611233"/>
              <a:gd name="connsiteX5" fmla="*/ 932 w 5389665"/>
              <a:gd name="connsiteY5" fmla="*/ 292143 h 611233"/>
              <a:gd name="connsiteX0" fmla="*/ 932 w 5389665"/>
              <a:gd name="connsiteY0" fmla="*/ 292143 h 611233"/>
              <a:gd name="connsiteX1" fmla="*/ 286848 w 5389665"/>
              <a:gd name="connsiteY1" fmla="*/ 6227 h 611233"/>
              <a:gd name="connsiteX2" fmla="*/ 4399360 w 5389665"/>
              <a:gd name="connsiteY2" fmla="*/ 0 h 611233"/>
              <a:gd name="connsiteX3" fmla="*/ 5389665 w 5389665"/>
              <a:gd name="connsiteY3" fmla="*/ 611233 h 611233"/>
              <a:gd name="connsiteX4" fmla="*/ 0 w 5389665"/>
              <a:gd name="connsiteY4" fmla="*/ 603514 h 611233"/>
              <a:gd name="connsiteX5" fmla="*/ 932 w 5389665"/>
              <a:gd name="connsiteY5" fmla="*/ 292143 h 611233"/>
              <a:gd name="connsiteX0" fmla="*/ 932 w 4419847"/>
              <a:gd name="connsiteY0" fmla="*/ 292143 h 603536"/>
              <a:gd name="connsiteX1" fmla="*/ 286848 w 4419847"/>
              <a:gd name="connsiteY1" fmla="*/ 6227 h 603536"/>
              <a:gd name="connsiteX2" fmla="*/ 4399360 w 4419847"/>
              <a:gd name="connsiteY2" fmla="*/ 0 h 603536"/>
              <a:gd name="connsiteX3" fmla="*/ 4419847 w 4419847"/>
              <a:gd name="connsiteY3" fmla="*/ 603536 h 603536"/>
              <a:gd name="connsiteX4" fmla="*/ 0 w 4419847"/>
              <a:gd name="connsiteY4" fmla="*/ 603514 h 603536"/>
              <a:gd name="connsiteX5" fmla="*/ 932 w 4419847"/>
              <a:gd name="connsiteY5" fmla="*/ 292143 h 603536"/>
              <a:gd name="connsiteX0" fmla="*/ 932 w 4401704"/>
              <a:gd name="connsiteY0" fmla="*/ 292143 h 603536"/>
              <a:gd name="connsiteX1" fmla="*/ 286848 w 4401704"/>
              <a:gd name="connsiteY1" fmla="*/ 6227 h 603536"/>
              <a:gd name="connsiteX2" fmla="*/ 4399360 w 4401704"/>
              <a:gd name="connsiteY2" fmla="*/ 0 h 603536"/>
              <a:gd name="connsiteX3" fmla="*/ 4401704 w 4401704"/>
              <a:gd name="connsiteY3" fmla="*/ 603536 h 603536"/>
              <a:gd name="connsiteX4" fmla="*/ 0 w 4401704"/>
              <a:gd name="connsiteY4" fmla="*/ 603514 h 603536"/>
              <a:gd name="connsiteX5" fmla="*/ 932 w 4401704"/>
              <a:gd name="connsiteY5" fmla="*/ 292143 h 603536"/>
              <a:gd name="connsiteX0" fmla="*/ 932 w 4399595"/>
              <a:gd name="connsiteY0" fmla="*/ 292143 h 603514"/>
              <a:gd name="connsiteX1" fmla="*/ 286848 w 4399595"/>
              <a:gd name="connsiteY1" fmla="*/ 6227 h 603514"/>
              <a:gd name="connsiteX2" fmla="*/ 4399360 w 4399595"/>
              <a:gd name="connsiteY2" fmla="*/ 0 h 603514"/>
              <a:gd name="connsiteX3" fmla="*/ 4394649 w 4399595"/>
              <a:gd name="connsiteY3" fmla="*/ 413036 h 603514"/>
              <a:gd name="connsiteX4" fmla="*/ 0 w 4399595"/>
              <a:gd name="connsiteY4" fmla="*/ 603514 h 603514"/>
              <a:gd name="connsiteX5" fmla="*/ 932 w 4399595"/>
              <a:gd name="connsiteY5" fmla="*/ 292143 h 603514"/>
              <a:gd name="connsiteX0" fmla="*/ 932 w 4399595"/>
              <a:gd name="connsiteY0" fmla="*/ 292143 h 603514"/>
              <a:gd name="connsiteX1" fmla="*/ 286848 w 4399595"/>
              <a:gd name="connsiteY1" fmla="*/ 6227 h 603514"/>
              <a:gd name="connsiteX2" fmla="*/ 4399360 w 4399595"/>
              <a:gd name="connsiteY2" fmla="*/ 0 h 603514"/>
              <a:gd name="connsiteX3" fmla="*/ 4394649 w 4399595"/>
              <a:gd name="connsiteY3" fmla="*/ 469481 h 603514"/>
              <a:gd name="connsiteX4" fmla="*/ 0 w 4399595"/>
              <a:gd name="connsiteY4" fmla="*/ 603514 h 603514"/>
              <a:gd name="connsiteX5" fmla="*/ 932 w 4399595"/>
              <a:gd name="connsiteY5" fmla="*/ 292143 h 603514"/>
              <a:gd name="connsiteX0" fmla="*/ 7988 w 4406651"/>
              <a:gd name="connsiteY0" fmla="*/ 292143 h 476514"/>
              <a:gd name="connsiteX1" fmla="*/ 293904 w 4406651"/>
              <a:gd name="connsiteY1" fmla="*/ 6227 h 476514"/>
              <a:gd name="connsiteX2" fmla="*/ 4406416 w 4406651"/>
              <a:gd name="connsiteY2" fmla="*/ 0 h 476514"/>
              <a:gd name="connsiteX3" fmla="*/ 4401705 w 4406651"/>
              <a:gd name="connsiteY3" fmla="*/ 469481 h 476514"/>
              <a:gd name="connsiteX4" fmla="*/ 0 w 4406651"/>
              <a:gd name="connsiteY4" fmla="*/ 476514 h 476514"/>
              <a:gd name="connsiteX5" fmla="*/ 7988 w 4406651"/>
              <a:gd name="connsiteY5" fmla="*/ 292143 h 476514"/>
              <a:gd name="connsiteX0" fmla="*/ 11 w 4398674"/>
              <a:gd name="connsiteY0" fmla="*/ 292143 h 476514"/>
              <a:gd name="connsiteX1" fmla="*/ 285927 w 4398674"/>
              <a:gd name="connsiteY1" fmla="*/ 6227 h 476514"/>
              <a:gd name="connsiteX2" fmla="*/ 4398439 w 4398674"/>
              <a:gd name="connsiteY2" fmla="*/ 0 h 476514"/>
              <a:gd name="connsiteX3" fmla="*/ 4393728 w 4398674"/>
              <a:gd name="connsiteY3" fmla="*/ 469481 h 476514"/>
              <a:gd name="connsiteX4" fmla="*/ 6134 w 4398674"/>
              <a:gd name="connsiteY4" fmla="*/ 476514 h 476514"/>
              <a:gd name="connsiteX5" fmla="*/ 11 w 4398674"/>
              <a:gd name="connsiteY5" fmla="*/ 292143 h 476514"/>
              <a:gd name="connsiteX0" fmla="*/ 20 w 4398683"/>
              <a:gd name="connsiteY0" fmla="*/ 292143 h 476514"/>
              <a:gd name="connsiteX1" fmla="*/ 285936 w 4398683"/>
              <a:gd name="connsiteY1" fmla="*/ 6227 h 476514"/>
              <a:gd name="connsiteX2" fmla="*/ 4398448 w 4398683"/>
              <a:gd name="connsiteY2" fmla="*/ 0 h 476514"/>
              <a:gd name="connsiteX3" fmla="*/ 4393737 w 4398683"/>
              <a:gd name="connsiteY3" fmla="*/ 469481 h 476514"/>
              <a:gd name="connsiteX4" fmla="*/ 6143 w 4398683"/>
              <a:gd name="connsiteY4" fmla="*/ 476514 h 476514"/>
              <a:gd name="connsiteX5" fmla="*/ 20 w 4398683"/>
              <a:gd name="connsiteY5" fmla="*/ 292143 h 476514"/>
              <a:gd name="connsiteX0" fmla="*/ 1103 w 4399766"/>
              <a:gd name="connsiteY0" fmla="*/ 292143 h 476514"/>
              <a:gd name="connsiteX1" fmla="*/ 287019 w 4399766"/>
              <a:gd name="connsiteY1" fmla="*/ 6227 h 476514"/>
              <a:gd name="connsiteX2" fmla="*/ 4399531 w 4399766"/>
              <a:gd name="connsiteY2" fmla="*/ 0 h 476514"/>
              <a:gd name="connsiteX3" fmla="*/ 4394820 w 4399766"/>
              <a:gd name="connsiteY3" fmla="*/ 469481 h 476514"/>
              <a:gd name="connsiteX4" fmla="*/ 1581 w 4399766"/>
              <a:gd name="connsiteY4" fmla="*/ 476514 h 476514"/>
              <a:gd name="connsiteX5" fmla="*/ 1103 w 4399766"/>
              <a:gd name="connsiteY5" fmla="*/ 292143 h 47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9766" h="476514">
                <a:moveTo>
                  <a:pt x="1103" y="292143"/>
                </a:moveTo>
                <a:cubicBezTo>
                  <a:pt x="1103" y="134236"/>
                  <a:pt x="129112" y="6227"/>
                  <a:pt x="287019" y="6227"/>
                </a:cubicBezTo>
                <a:lnTo>
                  <a:pt x="4399531" y="0"/>
                </a:lnTo>
                <a:cubicBezTo>
                  <a:pt x="4401229" y="203968"/>
                  <a:pt x="4393122" y="265513"/>
                  <a:pt x="4394820" y="469481"/>
                </a:cubicBezTo>
                <a:lnTo>
                  <a:pt x="1581" y="476514"/>
                </a:lnTo>
                <a:cubicBezTo>
                  <a:pt x="-1481" y="384328"/>
                  <a:pt x="792" y="402420"/>
                  <a:pt x="1103" y="292143"/>
                </a:cubicBezTo>
                <a:close/>
              </a:path>
            </a:pathLst>
          </a:cu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TextBox 22"/>
          <p:cNvSpPr txBox="1"/>
          <p:nvPr userDrawn="1"/>
        </p:nvSpPr>
        <p:spPr>
          <a:xfrm>
            <a:off x="8523400" y="4886895"/>
            <a:ext cx="322855" cy="215444"/>
          </a:xfrm>
          <a:prstGeom prst="rect">
            <a:avLst/>
          </a:prstGeom>
          <a:noFill/>
        </p:spPr>
        <p:txBody>
          <a:bodyPr wrap="square" rtlCol="0" anchor="t">
            <a:spAutoFit/>
          </a:bodyPr>
          <a:lstStyle/>
          <a:p>
            <a:fld id="{BBF15AE3-289C-014D-AAA6-6108CB8A5483}" type="slidenum">
              <a:rPr lang="en-US" sz="800" baseline="30000" smtClean="0">
                <a:solidFill>
                  <a:schemeClr val="tx1">
                    <a:lumMod val="50000"/>
                    <a:lumOff val="50000"/>
                  </a:schemeClr>
                </a:solidFill>
                <a:latin typeface="Arial" charset="0"/>
                <a:ea typeface="ＭＳ Ｐゴシック" charset="0"/>
                <a:cs typeface="ＭＳ Ｐゴシック" charset="0"/>
              </a:rPr>
              <a:pPr/>
              <a:t>‹#›</a:t>
            </a:fld>
            <a:r>
              <a:rPr lang="en-US" sz="1200" baseline="30000" dirty="0" smtClean="0">
                <a:solidFill>
                  <a:schemeClr val="tx1">
                    <a:lumMod val="50000"/>
                    <a:lumOff val="50000"/>
                  </a:schemeClr>
                </a:solidFill>
                <a:latin typeface="Arial" charset="0"/>
                <a:ea typeface="ＭＳ Ｐゴシック" charset="0"/>
                <a:cs typeface="ＭＳ Ｐゴシック" charset="0"/>
              </a:rPr>
              <a:t> </a:t>
            </a:r>
            <a:endParaRPr lang="en-US" sz="1200" dirty="0"/>
          </a:p>
        </p:txBody>
      </p:sp>
      <p:pic>
        <p:nvPicPr>
          <p:cNvPr id="24" name="Picture 23" descr="TP-LINK_Logo-final_gray30-02.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28217" y="4762204"/>
            <a:ext cx="782320" cy="363220"/>
          </a:xfrm>
          <a:prstGeom prst="rect">
            <a:avLst/>
          </a:prstGeom>
        </p:spPr>
      </p:pic>
      <p:sp>
        <p:nvSpPr>
          <p:cNvPr id="25" name="TextBox 24"/>
          <p:cNvSpPr txBox="1"/>
          <p:nvPr userDrawn="1"/>
        </p:nvSpPr>
        <p:spPr>
          <a:xfrm>
            <a:off x="4906451" y="4914016"/>
            <a:ext cx="2704069" cy="338554"/>
          </a:xfrm>
          <a:prstGeom prst="rect">
            <a:avLst/>
          </a:prstGeom>
          <a:noFill/>
        </p:spPr>
        <p:txBody>
          <a:bodyPr wrap="square" rtlCol="0" anchor="t">
            <a:spAutoFit/>
          </a:bodyPr>
          <a:lstStyle/>
          <a:p>
            <a:pPr algn="l">
              <a:defRPr/>
            </a:pPr>
            <a:r>
              <a:rPr lang="en-US" sz="800" baseline="30000" dirty="0" smtClean="0">
                <a:solidFill>
                  <a:schemeClr val="tx1">
                    <a:lumMod val="50000"/>
                    <a:lumOff val="50000"/>
                  </a:schemeClr>
                </a:solidFill>
                <a:latin typeface="Arial" charset="0"/>
                <a:ea typeface="ＭＳ Ｐゴシック" charset="0"/>
                <a:cs typeface="ＭＳ Ｐゴシック" charset="0"/>
              </a:rPr>
              <a:t>© 2016 TP-L</a:t>
            </a:r>
            <a:r>
              <a:rPr lang="en-US" altLang="zh-CN" sz="800" baseline="30000" dirty="0" smtClean="0">
                <a:solidFill>
                  <a:schemeClr val="tx1">
                    <a:lumMod val="50000"/>
                    <a:lumOff val="50000"/>
                  </a:schemeClr>
                </a:solidFill>
                <a:latin typeface="Arial" charset="0"/>
                <a:ea typeface="ＭＳ Ｐゴシック" charset="0"/>
                <a:cs typeface="ＭＳ Ｐゴシック" charset="0"/>
              </a:rPr>
              <a:t>ink</a:t>
            </a:r>
            <a:r>
              <a:rPr lang="en-US" sz="800" baseline="30000" dirty="0" smtClean="0">
                <a:solidFill>
                  <a:schemeClr val="tx1">
                    <a:lumMod val="50000"/>
                    <a:lumOff val="50000"/>
                  </a:schemeClr>
                </a:solidFill>
                <a:latin typeface="Arial" charset="0"/>
                <a:ea typeface="ＭＳ Ｐゴシック" charset="0"/>
                <a:cs typeface="ＭＳ Ｐゴシック" charset="0"/>
              </a:rPr>
              <a:t>, Inc. Confidential information. Not for distribution or reproduction.</a:t>
            </a:r>
            <a:endParaRPr lang="en-US" sz="800" dirty="0" smtClean="0">
              <a:solidFill>
                <a:schemeClr val="tx1">
                  <a:lumMod val="50000"/>
                  <a:lumOff val="50000"/>
                </a:schemeClr>
              </a:solidFill>
              <a:latin typeface="Arial"/>
              <a:cs typeface="Arial"/>
            </a:endParaRPr>
          </a:p>
          <a:p>
            <a:endParaRPr lang="en-US" sz="800" dirty="0"/>
          </a:p>
        </p:txBody>
      </p:sp>
      <p:sp>
        <p:nvSpPr>
          <p:cNvPr id="26" name="Text Placeholder 3"/>
          <p:cNvSpPr>
            <a:spLocks noGrp="1"/>
          </p:cNvSpPr>
          <p:nvPr>
            <p:ph type="body" sz="quarter" idx="12" hasCustomPrompt="1"/>
          </p:nvPr>
        </p:nvSpPr>
        <p:spPr>
          <a:xfrm>
            <a:off x="605036" y="386165"/>
            <a:ext cx="8094464" cy="214502"/>
          </a:xfrm>
          <a:prstGeom prst="rect">
            <a:avLst/>
          </a:prstGeom>
        </p:spPr>
        <p:txBody>
          <a:bodyPr vert="horz"/>
          <a:lstStyle>
            <a:lvl1pPr marL="0" indent="0">
              <a:buNone/>
              <a:defRPr sz="1100" b="0" i="0" u="none" baseline="0">
                <a:solidFill>
                  <a:srgbClr val="FFCC08"/>
                </a:solidFill>
                <a:latin typeface="+mj-lt"/>
              </a:defRPr>
            </a:lvl1pPr>
          </a:lstStyle>
          <a:p>
            <a:pPr lvl="0"/>
            <a:r>
              <a:rPr lang="en-US" b="0" dirty="0" smtClean="0"/>
              <a:t>AGENDA GOES HERE</a:t>
            </a:r>
            <a:endParaRPr lang="en-US" dirty="0"/>
          </a:p>
        </p:txBody>
      </p:sp>
      <p:sp>
        <p:nvSpPr>
          <p:cNvPr id="27" name="Title 1"/>
          <p:cNvSpPr>
            <a:spLocks noGrp="1"/>
          </p:cNvSpPr>
          <p:nvPr>
            <p:ph type="title" hasCustomPrompt="1"/>
          </p:nvPr>
        </p:nvSpPr>
        <p:spPr>
          <a:xfrm>
            <a:off x="583870" y="590226"/>
            <a:ext cx="8115630" cy="689010"/>
          </a:xfrm>
          <a:prstGeom prst="rect">
            <a:avLst/>
          </a:prstGeom>
          <a:ln>
            <a:noFill/>
          </a:ln>
        </p:spPr>
        <p:txBody>
          <a:bodyPr vert="horz"/>
          <a:lstStyle>
            <a:lvl1pPr algn="l">
              <a:lnSpc>
                <a:spcPct val="90000"/>
              </a:lnSpc>
              <a:defRPr sz="2000" b="1" i="0" baseline="0">
                <a:solidFill>
                  <a:srgbClr val="4ACBD6"/>
                </a:solidFill>
                <a:latin typeface="Arial"/>
                <a:cs typeface="Arial"/>
              </a:defRPr>
            </a:lvl1pPr>
          </a:lstStyle>
          <a:p>
            <a:pPr lvl="0"/>
            <a:r>
              <a:rPr lang="en-US" dirty="0" smtClean="0"/>
              <a:t>Click to Edit Headline</a:t>
            </a:r>
            <a:endParaRPr lang="en-US" dirty="0"/>
          </a:p>
        </p:txBody>
      </p:sp>
    </p:spTree>
    <p:extLst>
      <p:ext uri="{BB962C8B-B14F-4D97-AF65-F5344CB8AC3E}">
        <p14:creationId xmlns:p14="http://schemas.microsoft.com/office/powerpoint/2010/main" val="302459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2.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1" r:id="rId1"/>
    <p:sldLayoutId id="2147493498" r:id="rId2"/>
    <p:sldLayoutId id="2147493534" r:id="rId3"/>
    <p:sldLayoutId id="2147493541" r:id="rId4"/>
    <p:sldLayoutId id="2147493504" r:id="rId5"/>
    <p:sldLayoutId id="2147493483" r:id="rId6"/>
    <p:sldLayoutId id="2147493484" r:id="rId7"/>
    <p:sldLayoutId id="2147493508" r:id="rId8"/>
    <p:sldLayoutId id="2147493510" r:id="rId9"/>
    <p:sldLayoutId id="2147493511" r:id="rId10"/>
    <p:sldLayoutId id="2147493522" r:id="rId11"/>
    <p:sldLayoutId id="2147493507" r:id="rId12"/>
    <p:sldLayoutId id="2147493543" r:id="rId13"/>
    <p:sldLayoutId id="2147493544" r:id="rId14"/>
    <p:sldLayoutId id="2147493459" r:id="rId15"/>
    <p:sldLayoutId id="2147493513" r:id="rId16"/>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endParaRPr lang="zh-CN" altLang="en-US">
              <a:solidFill>
                <a:prstClr val="black">
                  <a:tint val="75000"/>
                </a:prstClr>
              </a:solidFill>
            </a:endParaRPr>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4B9E97A7-14A0-4DB7-98A3-0C8F6502D3B1}"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1199429523"/>
      </p:ext>
    </p:extLst>
  </p:cSld>
  <p:clrMap bg1="lt1" tx1="dk1" bg2="lt2" tx2="dk2" accent1="accent1" accent2="accent2" accent3="accent3" accent4="accent4" accent5="accent5" accent6="accent6" hlink="hlink" folHlink="folHlink"/>
  <p:sldLayoutIdLst>
    <p:sldLayoutId id="2147493546" r:id="rId1"/>
    <p:sldLayoutId id="2147493547" r:id="rId2"/>
    <p:sldLayoutId id="2147493548" r:id="rId3"/>
    <p:sldLayoutId id="2147493549" r:id="rId4"/>
    <p:sldLayoutId id="2147493550" r:id="rId5"/>
    <p:sldLayoutId id="2147493551" r:id="rId6"/>
    <p:sldLayoutId id="2147493552" r:id="rId7"/>
    <p:sldLayoutId id="2147493553" r:id="rId8"/>
    <p:sldLayoutId id="2147493554" r:id="rId9"/>
    <p:sldLayoutId id="2147493555" r:id="rId10"/>
    <p:sldLayoutId id="2147493556" r:id="rId11"/>
    <p:sldLayoutId id="2147493558" r:id="rId12"/>
    <p:sldLayoutId id="2147493559" r:id="rId13"/>
    <p:sldLayoutId id="2147493560" r:id="rId14"/>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0.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038972" y="3758248"/>
            <a:ext cx="1526315" cy="202303"/>
          </a:xfrm>
          <a:ln>
            <a:noFill/>
          </a:ln>
          <a:effectLst/>
        </p:spPr>
        <p:txBody>
          <a:bodyPr/>
          <a:lstStyle/>
          <a:p>
            <a:fld id="{D7E51239-9DCE-433F-BE63-633040D1C4A3}" type="datetime2">
              <a:rPr lang="zh-CN" altLang="en-US" sz="1400" b="1">
                <a:solidFill>
                  <a:schemeClr val="bg1"/>
                </a:solidFill>
              </a:rPr>
              <a:pPr/>
              <a:t>2021年2月8日</a:t>
            </a:fld>
            <a:endParaRPr lang="en-US" sz="1400" b="1" dirty="0">
              <a:solidFill>
                <a:schemeClr val="bg1"/>
              </a:solidFill>
            </a:endParaRPr>
          </a:p>
        </p:txBody>
      </p:sp>
      <p:sp>
        <p:nvSpPr>
          <p:cNvPr id="4" name="Text Placeholder 3"/>
          <p:cNvSpPr>
            <a:spLocks noGrp="1"/>
          </p:cNvSpPr>
          <p:nvPr>
            <p:ph type="body" sz="quarter" idx="12"/>
          </p:nvPr>
        </p:nvSpPr>
        <p:spPr>
          <a:xfrm>
            <a:off x="4952752" y="2797711"/>
            <a:ext cx="2712720" cy="742700"/>
          </a:xfrm>
          <a:ln>
            <a:noFill/>
          </a:ln>
          <a:effectLst/>
        </p:spPr>
        <p:txBody>
          <a:bodyPr/>
          <a:lstStyle/>
          <a:p>
            <a:r>
              <a:rPr lang="en-US" altLang="zh-CN" sz="1600" dirty="0" smtClean="0"/>
              <a:t>Java</a:t>
            </a:r>
            <a:r>
              <a:rPr lang="zh-CN" altLang="en-US" sz="1600" dirty="0" smtClean="0"/>
              <a:t>基础素质培训</a:t>
            </a:r>
            <a:r>
              <a:rPr lang="en-US" altLang="zh-CN" sz="1600" dirty="0" smtClean="0"/>
              <a:t>-</a:t>
            </a:r>
            <a:r>
              <a:rPr lang="zh-CN" altLang="en-US" sz="1600" dirty="0" smtClean="0"/>
              <a:t>第二期</a:t>
            </a:r>
            <a:endParaRPr lang="en-US" altLang="zh-CN" sz="1600" dirty="0" smtClean="0"/>
          </a:p>
          <a:p>
            <a:endParaRPr lang="en-US" sz="1600" b="0" dirty="0"/>
          </a:p>
          <a:p>
            <a:endParaRPr lang="en-US" sz="1600" dirty="0"/>
          </a:p>
        </p:txBody>
      </p:sp>
      <p:sp>
        <p:nvSpPr>
          <p:cNvPr id="5" name="标题 1"/>
          <p:cNvSpPr txBox="1">
            <a:spLocks/>
          </p:cNvSpPr>
          <p:nvPr/>
        </p:nvSpPr>
        <p:spPr>
          <a:xfrm>
            <a:off x="182879" y="1790145"/>
            <a:ext cx="7311565" cy="2387600"/>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zh-CN" altLang="en-US" b="1" dirty="0" smtClean="0">
                <a:solidFill>
                  <a:schemeClr val="bg1"/>
                </a:solidFill>
              </a:rPr>
              <a:t>      </a:t>
            </a:r>
            <a:r>
              <a:rPr lang="en-US" altLang="zh-CN" b="1" dirty="0" smtClean="0">
                <a:solidFill>
                  <a:schemeClr val="bg1"/>
                </a:solidFill>
              </a:rPr>
              <a:t> 9</a:t>
            </a:r>
            <a:r>
              <a:rPr lang="zh-CN" altLang="en-US" b="1" dirty="0" smtClean="0">
                <a:solidFill>
                  <a:schemeClr val="bg1"/>
                </a:solidFill>
              </a:rPr>
              <a:t>个行为型模式</a:t>
            </a:r>
            <a:endParaRPr lang="zh-CN" altLang="en-US" dirty="0">
              <a:solidFill>
                <a:schemeClr val="bg1"/>
              </a:solidFill>
            </a:endParaRPr>
          </a:p>
        </p:txBody>
      </p:sp>
      <p:sp>
        <p:nvSpPr>
          <p:cNvPr id="7" name="矩形 6"/>
          <p:cNvSpPr/>
          <p:nvPr/>
        </p:nvSpPr>
        <p:spPr>
          <a:xfrm>
            <a:off x="6926715" y="3169061"/>
            <a:ext cx="723275" cy="307777"/>
          </a:xfrm>
          <a:prstGeom prst="rect">
            <a:avLst/>
          </a:prstGeom>
        </p:spPr>
        <p:txBody>
          <a:bodyPr wrap="none">
            <a:spAutoFit/>
          </a:bodyPr>
          <a:lstStyle/>
          <a:p>
            <a:r>
              <a:rPr lang="zh-CN" altLang="en-US" sz="1400" dirty="0" smtClean="0">
                <a:solidFill>
                  <a:schemeClr val="bg1"/>
                </a:solidFill>
              </a:rPr>
              <a:t>李语君</a:t>
            </a:r>
            <a:endParaRPr lang="en-US" altLang="zh-CN" sz="1400" dirty="0">
              <a:solidFill>
                <a:schemeClr val="bg1"/>
              </a:solidFill>
            </a:endParaRPr>
          </a:p>
        </p:txBody>
      </p:sp>
    </p:spTree>
    <p:extLst>
      <p:ext uri="{BB962C8B-B14F-4D97-AF65-F5344CB8AC3E}">
        <p14:creationId xmlns:p14="http://schemas.microsoft.com/office/powerpoint/2010/main" val="3452590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
            <a:ext cx="4592473" cy="3774639"/>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4830" y="0"/>
            <a:ext cx="4449170" cy="3774594"/>
          </a:xfrm>
          <a:prstGeom prst="rect">
            <a:avLst/>
          </a:prstGeom>
        </p:spPr>
      </p:pic>
      <p:sp>
        <p:nvSpPr>
          <p:cNvPr id="9" name="标题 4"/>
          <p:cNvSpPr txBox="1">
            <a:spLocks/>
          </p:cNvSpPr>
          <p:nvPr/>
        </p:nvSpPr>
        <p:spPr>
          <a:xfrm>
            <a:off x="1563125" y="3590349"/>
            <a:ext cx="6720261" cy="510273"/>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50000"/>
              </a:lnSpc>
            </a:pPr>
            <a:r>
              <a:rPr lang="zh-CN" altLang="en-US" sz="1200" b="1" dirty="0" smtClean="0">
                <a:latin typeface="宋体" panose="02010600030101010101" pitchFamily="2" charset="-122"/>
                <a:ea typeface="宋体" panose="02010600030101010101" pitchFamily="2" charset="-122"/>
              </a:rPr>
              <a:t>缺点：</a:t>
            </a:r>
            <a:endParaRPr lang="en-US" altLang="zh-CN" sz="1200" b="1" dirty="0" smtClean="0">
              <a:latin typeface="宋体" panose="02010600030101010101" pitchFamily="2" charset="-122"/>
              <a:ea typeface="宋体" panose="02010600030101010101" pitchFamily="2" charset="-122"/>
            </a:endParaRPr>
          </a:p>
          <a:p>
            <a:pPr>
              <a:lnSpc>
                <a:spcPct val="150000"/>
              </a:lnSpc>
            </a:pPr>
            <a:r>
              <a:rPr lang="zh-CN" altLang="en-US" sz="1200" b="1" dirty="0" smtClean="0">
                <a:latin typeface="宋体" panose="02010600030101010101" pitchFamily="2" charset="-122"/>
                <a:ea typeface="宋体" panose="02010600030101010101" pitchFamily="2" charset="-122"/>
              </a:rPr>
              <a:t>① </a:t>
            </a:r>
            <a:r>
              <a:rPr lang="en-US" altLang="zh-CN" sz="1200" b="1" dirty="0" err="1" smtClean="0">
                <a:latin typeface="宋体" panose="02010600030101010101" pitchFamily="2" charset="-122"/>
                <a:ea typeface="宋体" panose="02010600030101010101" pitchFamily="2" charset="-122"/>
              </a:rPr>
              <a:t>PurchaseRequestHandler</a:t>
            </a:r>
            <a:r>
              <a:rPr lang="zh-CN" altLang="en-US" sz="1200" b="1" dirty="0">
                <a:latin typeface="宋体" panose="02010600030101010101" pitchFamily="2" charset="-122"/>
                <a:ea typeface="宋体" panose="02010600030101010101" pitchFamily="2" charset="-122"/>
              </a:rPr>
              <a:t>类较为庞大，各个级别的审批方法都集中在一个类中，违反了“单一职责原则”，测试和维护难度</a:t>
            </a:r>
            <a:r>
              <a:rPr lang="zh-CN" altLang="en-US" sz="1200" b="1" dirty="0" smtClean="0">
                <a:latin typeface="宋体" panose="02010600030101010101" pitchFamily="2" charset="-122"/>
                <a:ea typeface="宋体" panose="02010600030101010101" pitchFamily="2" charset="-122"/>
              </a:rPr>
              <a:t>大</a:t>
            </a:r>
            <a:endParaRPr lang="en-US" altLang="zh-CN" sz="1200" b="1" dirty="0" smtClean="0">
              <a:latin typeface="宋体" panose="02010600030101010101" pitchFamily="2" charset="-122"/>
              <a:ea typeface="宋体" panose="02010600030101010101" pitchFamily="2" charset="-122"/>
            </a:endParaRPr>
          </a:p>
          <a:p>
            <a:pPr>
              <a:lnSpc>
                <a:spcPct val="150000"/>
              </a:lnSpc>
            </a:pPr>
            <a:r>
              <a:rPr lang="zh-CN" altLang="en-US" sz="1200" b="1" dirty="0" smtClean="0">
                <a:latin typeface="宋体" panose="02010600030101010101" pitchFamily="2" charset="-122"/>
                <a:ea typeface="宋体" panose="02010600030101010101" pitchFamily="2" charset="-122"/>
              </a:rPr>
              <a:t>② 如果</a:t>
            </a:r>
            <a:r>
              <a:rPr lang="zh-CN" altLang="en-US" sz="1200" b="1" dirty="0">
                <a:latin typeface="宋体" panose="02010600030101010101" pitchFamily="2" charset="-122"/>
                <a:ea typeface="宋体" panose="02010600030101010101" pitchFamily="2" charset="-122"/>
              </a:rPr>
              <a:t>需要增加一个新的审批级别或调整任何一级的审批金额和审批细节（例如将董事长的审批额度改为</a:t>
            </a:r>
            <a:r>
              <a:rPr lang="en-US" altLang="zh-CN" sz="1200" b="1" dirty="0">
                <a:latin typeface="宋体" panose="02010600030101010101" pitchFamily="2" charset="-122"/>
                <a:ea typeface="宋体" panose="02010600030101010101" pitchFamily="2" charset="-122"/>
              </a:rPr>
              <a:t>60</a:t>
            </a:r>
            <a:r>
              <a:rPr lang="zh-CN" altLang="en-US" sz="1200" b="1" dirty="0">
                <a:latin typeface="宋体" panose="02010600030101010101" pitchFamily="2" charset="-122"/>
                <a:ea typeface="宋体" panose="02010600030101010101" pitchFamily="2" charset="-122"/>
              </a:rPr>
              <a:t>万元）时都必须修改源代码并进行严格测试，违反了“开闭原则”</a:t>
            </a:r>
            <a:endParaRPr lang="en-US" altLang="zh-CN" sz="12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84478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9080" y="106791"/>
            <a:ext cx="7140308" cy="3650051"/>
          </a:xfrm>
          <a:prstGeom prst="rect">
            <a:avLst/>
          </a:prstGeom>
        </p:spPr>
      </p:pic>
      <p:sp>
        <p:nvSpPr>
          <p:cNvPr id="8" name="标题 4"/>
          <p:cNvSpPr txBox="1">
            <a:spLocks/>
          </p:cNvSpPr>
          <p:nvPr/>
        </p:nvSpPr>
        <p:spPr>
          <a:xfrm>
            <a:off x="1943180" y="3915363"/>
            <a:ext cx="6720261" cy="510273"/>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50000"/>
              </a:lnSpc>
            </a:pPr>
            <a:r>
              <a:rPr lang="zh-CN" altLang="en-US" sz="1200" b="1" dirty="0">
                <a:latin typeface="宋体" panose="02010600030101010101" pitchFamily="2" charset="-122"/>
                <a:ea typeface="宋体" panose="02010600030101010101" pitchFamily="2" charset="-122"/>
              </a:rPr>
              <a:t>抽象类</a:t>
            </a:r>
            <a:r>
              <a:rPr lang="en-US" altLang="zh-CN" sz="1200" b="1" dirty="0">
                <a:latin typeface="宋体" panose="02010600030101010101" pitchFamily="2" charset="-122"/>
                <a:ea typeface="宋体" panose="02010600030101010101" pitchFamily="2" charset="-122"/>
              </a:rPr>
              <a:t>Approver</a:t>
            </a:r>
            <a:r>
              <a:rPr lang="zh-CN" altLang="en-US" sz="1200" b="1" dirty="0">
                <a:latin typeface="宋体" panose="02010600030101010101" pitchFamily="2" charset="-122"/>
                <a:ea typeface="宋体" panose="02010600030101010101" pitchFamily="2" charset="-122"/>
              </a:rPr>
              <a:t>充当抽象处理者（抽象传递者</a:t>
            </a:r>
            <a:r>
              <a:rPr lang="zh-CN" altLang="en-US" sz="1200" b="1" dirty="0" smtClean="0">
                <a:latin typeface="宋体" panose="02010600030101010101" pitchFamily="2" charset="-122"/>
                <a:ea typeface="宋体" panose="02010600030101010101" pitchFamily="2" charset="-122"/>
              </a:rPr>
              <a:t>）</a:t>
            </a:r>
            <a:endParaRPr lang="en-US" altLang="zh-CN" sz="1200" b="1" dirty="0" smtClean="0">
              <a:latin typeface="宋体" panose="02010600030101010101" pitchFamily="2" charset="-122"/>
              <a:ea typeface="宋体" panose="02010600030101010101" pitchFamily="2" charset="-122"/>
            </a:endParaRPr>
          </a:p>
          <a:p>
            <a:pPr>
              <a:lnSpc>
                <a:spcPct val="150000"/>
              </a:lnSpc>
            </a:pPr>
            <a:r>
              <a:rPr lang="en-US" altLang="zh-CN" sz="1200" b="1" dirty="0" smtClean="0">
                <a:latin typeface="宋体" panose="02010600030101010101" pitchFamily="2" charset="-122"/>
                <a:ea typeface="宋体" panose="02010600030101010101" pitchFamily="2" charset="-122"/>
              </a:rPr>
              <a:t>Director</a:t>
            </a:r>
            <a:r>
              <a:rPr lang="zh-CN" altLang="en-US" sz="1200" b="1" dirty="0">
                <a:latin typeface="宋体" panose="02010600030101010101" pitchFamily="2" charset="-122"/>
                <a:ea typeface="宋体" panose="02010600030101010101" pitchFamily="2" charset="-122"/>
              </a:rPr>
              <a:t>、</a:t>
            </a:r>
            <a:r>
              <a:rPr lang="en-US" altLang="zh-CN" sz="1200" b="1" dirty="0" err="1">
                <a:latin typeface="宋体" panose="02010600030101010101" pitchFamily="2" charset="-122"/>
                <a:ea typeface="宋体" panose="02010600030101010101" pitchFamily="2" charset="-122"/>
              </a:rPr>
              <a:t>VicePresident</a:t>
            </a:r>
            <a:r>
              <a:rPr lang="zh-CN" altLang="en-US" sz="1200" b="1" dirty="0">
                <a:latin typeface="宋体" panose="02010600030101010101" pitchFamily="2" charset="-122"/>
                <a:ea typeface="宋体" panose="02010600030101010101" pitchFamily="2" charset="-122"/>
              </a:rPr>
              <a:t>、</a:t>
            </a:r>
            <a:r>
              <a:rPr lang="en-US" altLang="zh-CN" sz="1200" b="1" dirty="0">
                <a:latin typeface="宋体" panose="02010600030101010101" pitchFamily="2" charset="-122"/>
                <a:ea typeface="宋体" panose="02010600030101010101" pitchFamily="2" charset="-122"/>
              </a:rPr>
              <a:t>President</a:t>
            </a:r>
            <a:r>
              <a:rPr lang="zh-CN" altLang="en-US" sz="1200" b="1" dirty="0">
                <a:latin typeface="宋体" panose="02010600030101010101" pitchFamily="2" charset="-122"/>
                <a:ea typeface="宋体" panose="02010600030101010101" pitchFamily="2" charset="-122"/>
              </a:rPr>
              <a:t>和</a:t>
            </a:r>
            <a:r>
              <a:rPr lang="en-US" altLang="zh-CN" sz="1200" b="1" dirty="0">
                <a:latin typeface="宋体" panose="02010600030101010101" pitchFamily="2" charset="-122"/>
                <a:ea typeface="宋体" panose="02010600030101010101" pitchFamily="2" charset="-122"/>
              </a:rPr>
              <a:t>Congress</a:t>
            </a:r>
            <a:r>
              <a:rPr lang="zh-CN" altLang="en-US" sz="1200" b="1" dirty="0">
                <a:latin typeface="宋体" panose="02010600030101010101" pitchFamily="2" charset="-122"/>
                <a:ea typeface="宋体" panose="02010600030101010101" pitchFamily="2" charset="-122"/>
              </a:rPr>
              <a:t>充当具体处理者（具体传递者</a:t>
            </a:r>
            <a:r>
              <a:rPr lang="zh-CN" altLang="en-US" sz="1200" b="1" dirty="0" smtClean="0">
                <a:latin typeface="宋体" panose="02010600030101010101" pitchFamily="2" charset="-122"/>
                <a:ea typeface="宋体" panose="02010600030101010101" pitchFamily="2" charset="-122"/>
              </a:rPr>
              <a:t>）</a:t>
            </a:r>
            <a:r>
              <a:rPr lang="en-US" altLang="zh-CN" sz="1200" b="1" dirty="0" err="1" smtClean="0">
                <a:latin typeface="宋体" panose="02010600030101010101" pitchFamily="2" charset="-122"/>
                <a:ea typeface="宋体" panose="02010600030101010101" pitchFamily="2" charset="-122"/>
              </a:rPr>
              <a:t>PurchaseRequest</a:t>
            </a:r>
            <a:r>
              <a:rPr lang="zh-CN" altLang="en-US" sz="1200" b="1" dirty="0">
                <a:latin typeface="宋体" panose="02010600030101010101" pitchFamily="2" charset="-122"/>
                <a:ea typeface="宋体" panose="02010600030101010101" pitchFamily="2" charset="-122"/>
              </a:rPr>
              <a:t>充当请求类</a:t>
            </a:r>
            <a:endParaRPr lang="en-US" altLang="zh-CN" sz="12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4748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3" name="文本框 2"/>
          <p:cNvSpPr txBox="1"/>
          <p:nvPr/>
        </p:nvSpPr>
        <p:spPr>
          <a:xfrm>
            <a:off x="979796" y="1347525"/>
            <a:ext cx="7334078" cy="170816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400" dirty="0"/>
              <a:t>职责链模式使得一个对象无须知道是其他哪一个对象处理其请求，对象仅需知道该请求会被处理即可，接收者和发送者都没有对方的明确信息，且链中的对象不需要知道链的结构，</a:t>
            </a:r>
            <a:r>
              <a:rPr lang="zh-CN" altLang="en-US" sz="1400" b="1" dirty="0"/>
              <a:t>由客户端负责链的创建，降低了系统的</a:t>
            </a:r>
            <a:r>
              <a:rPr lang="zh-CN" altLang="en-US" sz="1400" b="1" dirty="0" smtClean="0"/>
              <a:t>耦合度</a:t>
            </a:r>
            <a:endParaRPr lang="en-US" altLang="zh-CN" sz="1400" dirty="0" smtClean="0"/>
          </a:p>
          <a:p>
            <a:pPr marL="285750" indent="-285750">
              <a:lnSpc>
                <a:spcPct val="150000"/>
              </a:lnSpc>
              <a:buFont typeface="Wingdings" panose="05000000000000000000" pitchFamily="2" charset="2"/>
              <a:buChar char="Ø"/>
            </a:pPr>
            <a:r>
              <a:rPr lang="zh-CN" altLang="en-US" sz="1400" dirty="0"/>
              <a:t>在系统中增加一个新的具体请求处理者时</a:t>
            </a:r>
            <a:r>
              <a:rPr lang="zh-CN" altLang="en-US" sz="1400" b="1" dirty="0"/>
              <a:t>无须修改原有系统的代码</a:t>
            </a:r>
            <a:r>
              <a:rPr lang="zh-CN" altLang="en-US" sz="1400" dirty="0"/>
              <a:t>，只需要在客户端重新建链即可，从这一点来看是</a:t>
            </a:r>
            <a:r>
              <a:rPr lang="zh-CN" altLang="en-US" sz="1400" b="1" dirty="0"/>
              <a:t>符合“开闭原则”</a:t>
            </a:r>
            <a:r>
              <a:rPr lang="zh-CN" altLang="en-US" sz="1400" dirty="0"/>
              <a:t>的</a:t>
            </a:r>
            <a:endParaRPr lang="zh-CN" altLang="en-US" sz="1400" b="1" dirty="0">
              <a:latin typeface="-apple-system"/>
            </a:endParaRPr>
          </a:p>
        </p:txBody>
      </p:sp>
      <p:sp>
        <p:nvSpPr>
          <p:cNvPr id="4" name="灯片编号占位符 3"/>
          <p:cNvSpPr>
            <a:spLocks noGrp="1"/>
          </p:cNvSpPr>
          <p:nvPr>
            <p:ph type="sldNum" sz="quarter" idx="16"/>
          </p:nvPr>
        </p:nvSpPr>
        <p:spPr/>
        <p:txBody>
          <a:bodyPr/>
          <a:lstStyle/>
          <a:p>
            <a:pPr defTabSz="685800"/>
            <a:fld id="{4B9E97A7-14A0-4DB7-98A3-0C8F6502D3B1}" type="slidenum">
              <a:rPr lang="zh-CN" altLang="en-US" smtClean="0">
                <a:solidFill>
                  <a:prstClr val="black">
                    <a:tint val="75000"/>
                  </a:prstClr>
                </a:solidFill>
              </a:rPr>
              <a:pPr defTabSz="685800"/>
              <a:t>12</a:t>
            </a:fld>
            <a:endParaRPr lang="zh-CN" altLang="en-US" dirty="0">
              <a:solidFill>
                <a:prstClr val="black">
                  <a:tint val="75000"/>
                </a:prstClr>
              </a:solidFill>
            </a:endParaRPr>
          </a:p>
        </p:txBody>
      </p:sp>
      <p:sp>
        <p:nvSpPr>
          <p:cNvPr id="5" name="矩形 4"/>
          <p:cNvSpPr/>
          <p:nvPr/>
        </p:nvSpPr>
        <p:spPr>
          <a:xfrm>
            <a:off x="476468" y="1367779"/>
            <a:ext cx="492443" cy="276999"/>
          </a:xfrm>
          <a:prstGeom prst="rect">
            <a:avLst/>
          </a:prstGeom>
          <a:solidFill>
            <a:srgbClr val="4ACBD6"/>
          </a:solidFill>
          <a:ln w="12700">
            <a:solidFill>
              <a:srgbClr val="4ACBD6"/>
            </a:solidFill>
          </a:ln>
        </p:spPr>
        <p:txBody>
          <a:bodyPr wrap="none">
            <a:spAutoFit/>
          </a:bodyPr>
          <a:lstStyle/>
          <a:p>
            <a:r>
              <a:rPr lang="zh-CN" altLang="en-US" sz="1200" b="1" dirty="0" smtClean="0">
                <a:latin typeface="微软雅黑" panose="020B0503020204020204" pitchFamily="34" charset="-122"/>
                <a:ea typeface="微软雅黑" panose="020B0503020204020204" pitchFamily="34" charset="-122"/>
              </a:rPr>
              <a:t>优点</a:t>
            </a:r>
            <a:endParaRPr lang="en-US" altLang="zh-CN" sz="1200" b="1" dirty="0">
              <a:latin typeface="微软雅黑" panose="020B0503020204020204" pitchFamily="34" charset="-122"/>
              <a:ea typeface="微软雅黑" panose="020B0503020204020204" pitchFamily="34" charset="-122"/>
            </a:endParaRPr>
          </a:p>
        </p:txBody>
      </p:sp>
      <p:cxnSp>
        <p:nvCxnSpPr>
          <p:cNvPr id="10" name="直接连接符 9"/>
          <p:cNvCxnSpPr/>
          <p:nvPr/>
        </p:nvCxnSpPr>
        <p:spPr>
          <a:xfrm flipH="1">
            <a:off x="968911" y="1370636"/>
            <a:ext cx="5832000" cy="0"/>
          </a:xfrm>
          <a:prstGeom prst="line">
            <a:avLst/>
          </a:prstGeom>
          <a:ln w="19050">
            <a:solidFill>
              <a:srgbClr val="4ACBD6"/>
            </a:solidFill>
          </a:ln>
        </p:spPr>
        <p:style>
          <a:lnRef idx="1">
            <a:schemeClr val="accent1"/>
          </a:lnRef>
          <a:fillRef idx="0">
            <a:schemeClr val="accent1"/>
          </a:fillRef>
          <a:effectRef idx="0">
            <a:schemeClr val="accent1"/>
          </a:effectRef>
          <a:fontRef idx="minor">
            <a:schemeClr val="tx1"/>
          </a:fontRef>
        </p:style>
      </p:cxnSp>
      <p:sp>
        <p:nvSpPr>
          <p:cNvPr id="13" name="文本占位符 1"/>
          <p:cNvSpPr>
            <a:spLocks noGrp="1"/>
          </p:cNvSpPr>
          <p:nvPr>
            <p:ph type="body" sz="quarter" idx="10"/>
          </p:nvPr>
        </p:nvSpPr>
        <p:spPr>
          <a:xfrm>
            <a:off x="809798" y="217645"/>
            <a:ext cx="3672147" cy="418934"/>
          </a:xfrm>
        </p:spPr>
        <p:txBody>
          <a:bodyPr>
            <a:normAutofit/>
          </a:bodyPr>
          <a:lstStyle/>
          <a:p>
            <a:r>
              <a:rPr lang="zh-CN" altLang="en-US" sz="1800" dirty="0">
                <a:latin typeface="微软雅黑" panose="020B0503020204020204" pitchFamily="34" charset="-122"/>
                <a:ea typeface="微软雅黑" panose="020B0503020204020204" pitchFamily="34" charset="-122"/>
              </a:rPr>
              <a:t>行为型模式</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职责链模式</a:t>
            </a:r>
          </a:p>
        </p:txBody>
      </p:sp>
      <p:sp>
        <p:nvSpPr>
          <p:cNvPr id="12" name="矩形 11"/>
          <p:cNvSpPr/>
          <p:nvPr/>
        </p:nvSpPr>
        <p:spPr>
          <a:xfrm>
            <a:off x="965645" y="3235716"/>
            <a:ext cx="7467427" cy="1061829"/>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1400" dirty="0"/>
              <a:t>如果建链不当，可能会造成循环调用，</a:t>
            </a:r>
            <a:r>
              <a:rPr lang="zh-CN" altLang="en-US" sz="1400" b="1" dirty="0"/>
              <a:t>将导致系统陷入死</a:t>
            </a:r>
            <a:r>
              <a:rPr lang="zh-CN" altLang="en-US" sz="1400" b="1" dirty="0" smtClean="0"/>
              <a:t>循环</a:t>
            </a:r>
            <a:endParaRPr lang="en-US" altLang="zh-CN" sz="1400" b="1" dirty="0" smtClean="0"/>
          </a:p>
          <a:p>
            <a:pPr marL="285750" indent="-285750">
              <a:lnSpc>
                <a:spcPct val="150000"/>
              </a:lnSpc>
              <a:buFont typeface="Wingdings" panose="05000000000000000000" pitchFamily="2" charset="2"/>
              <a:buChar char="Ø"/>
            </a:pPr>
            <a:r>
              <a:rPr lang="zh-CN" altLang="en-US" sz="1400" dirty="0"/>
              <a:t>由于一个请求没有明确的接收者，那么就不能保证它一定会被处理，</a:t>
            </a:r>
            <a:r>
              <a:rPr lang="zh-CN" altLang="en-US" sz="1400" b="1" dirty="0"/>
              <a:t>该请求可能一直到链的末端都得不到处理；一个请求也可能因职责链没有被正确配置而得不到处理</a:t>
            </a:r>
            <a:endParaRPr lang="zh-CN" altLang="en-US" sz="1400" b="1" dirty="0" smtClean="0"/>
          </a:p>
        </p:txBody>
      </p:sp>
      <p:sp>
        <p:nvSpPr>
          <p:cNvPr id="14" name="矩形 13"/>
          <p:cNvSpPr/>
          <p:nvPr/>
        </p:nvSpPr>
        <p:spPr>
          <a:xfrm>
            <a:off x="476468" y="3223149"/>
            <a:ext cx="492443" cy="276999"/>
          </a:xfrm>
          <a:prstGeom prst="rect">
            <a:avLst/>
          </a:prstGeom>
          <a:solidFill>
            <a:srgbClr val="FFC000"/>
          </a:solidFill>
          <a:ln w="12700">
            <a:solidFill>
              <a:srgbClr val="FFC000"/>
            </a:solidFill>
          </a:ln>
        </p:spPr>
        <p:txBody>
          <a:bodyPr wrap="none">
            <a:spAutoFit/>
          </a:bodyPr>
          <a:lstStyle/>
          <a:p>
            <a:r>
              <a:rPr lang="zh-CN" altLang="en-US" sz="1200" b="1" dirty="0">
                <a:latin typeface="微软雅黑" panose="020B0503020204020204" pitchFamily="34" charset="-122"/>
                <a:ea typeface="微软雅黑" panose="020B0503020204020204" pitchFamily="34" charset="-122"/>
              </a:rPr>
              <a:t>缺点</a:t>
            </a:r>
            <a:endParaRPr lang="en-US" altLang="zh-CN" sz="1200" b="1"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968911" y="3223149"/>
            <a:ext cx="583200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标题 4"/>
          <p:cNvSpPr txBox="1">
            <a:spLocks/>
          </p:cNvSpPr>
          <p:nvPr/>
        </p:nvSpPr>
        <p:spPr>
          <a:xfrm>
            <a:off x="1177232" y="636579"/>
            <a:ext cx="6720261" cy="510273"/>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50000"/>
              </a:lnSpc>
            </a:pPr>
            <a:r>
              <a:rPr lang="zh-CN" altLang="en-US" sz="1200" b="1" dirty="0">
                <a:solidFill>
                  <a:srgbClr val="FF0000"/>
                </a:solidFill>
                <a:latin typeface="宋体" panose="02010600030101010101" pitchFamily="2" charset="-122"/>
                <a:ea typeface="宋体" panose="02010600030101010101" pitchFamily="2" charset="-122"/>
              </a:rPr>
              <a:t>需要注意的是，职责链模式并不创建职责链，职责链的创建工作必须由系统的其他部分来完成，一般是在使用该职责链的客户端中创建职责链。</a:t>
            </a:r>
            <a:endParaRPr lang="en-US" altLang="zh-CN" sz="1200" b="1" dirty="0">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97631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2694290"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行为型模式</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命令模式</a:t>
            </a:r>
            <a:endParaRPr 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4" name="灯片编号占位符 3"/>
          <p:cNvSpPr>
            <a:spLocks noGrp="1"/>
          </p:cNvSpPr>
          <p:nvPr>
            <p:ph type="sldNum" sz="quarter" idx="4294967295"/>
          </p:nvPr>
        </p:nvSpPr>
        <p:spPr>
          <a:xfrm>
            <a:off x="6457950" y="4767263"/>
            <a:ext cx="2057400" cy="273844"/>
          </a:xfrm>
          <a:prstGeom prst="rect">
            <a:avLst/>
          </a:prstGeom>
        </p:spPr>
        <p:txBody>
          <a:bodyPr/>
          <a:lstStyle/>
          <a:p>
            <a:pPr defTabSz="685800"/>
            <a:fld id="{4B9E97A7-14A0-4DB7-98A3-0C8F6502D3B1}" type="slidenum">
              <a:rPr lang="zh-CN" altLang="en-US" smtClean="0">
                <a:solidFill>
                  <a:prstClr val="black">
                    <a:tint val="75000"/>
                  </a:prstClr>
                </a:solidFill>
              </a:rPr>
              <a:pPr defTabSz="685800"/>
              <a:t>13</a:t>
            </a:fld>
            <a:endParaRPr lang="zh-CN" altLang="en-US">
              <a:solidFill>
                <a:prstClr val="black">
                  <a:tint val="75000"/>
                </a:prstClr>
              </a:solidFill>
            </a:endParaRPr>
          </a:p>
        </p:txBody>
      </p:sp>
      <p:pic>
        <p:nvPicPr>
          <p:cNvPr id="3" name="图片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95403" y="113355"/>
            <a:ext cx="6860777" cy="4807945"/>
          </a:xfrm>
          <a:prstGeom prst="rect">
            <a:avLst/>
          </a:prstGeom>
        </p:spPr>
      </p:pic>
    </p:spTree>
    <p:extLst>
      <p:ext uri="{BB962C8B-B14F-4D97-AF65-F5344CB8AC3E}">
        <p14:creationId xmlns:p14="http://schemas.microsoft.com/office/powerpoint/2010/main" val="1152635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a:latin typeface="微软雅黑" panose="020B0503020204020204" pitchFamily="34" charset="-122"/>
                <a:ea typeface="微软雅黑" panose="020B0503020204020204" pitchFamily="34" charset="-122"/>
              </a:rPr>
              <a:t>行为</a:t>
            </a:r>
            <a:r>
              <a:rPr lang="zh-CN" altLang="en-US" sz="1800" dirty="0" smtClean="0">
                <a:latin typeface="微软雅黑" panose="020B0503020204020204" pitchFamily="34" charset="-122"/>
                <a:ea typeface="微软雅黑" panose="020B0503020204020204" pitchFamily="34" charset="-122"/>
              </a:rPr>
              <a:t>型模式</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命令模式</a:t>
            </a:r>
            <a:endParaRPr lang="zh-CN" alt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11" name="标题 4"/>
          <p:cNvSpPr txBox="1">
            <a:spLocks/>
          </p:cNvSpPr>
          <p:nvPr/>
        </p:nvSpPr>
        <p:spPr>
          <a:xfrm>
            <a:off x="1279708" y="590909"/>
            <a:ext cx="6720261" cy="510273"/>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50000"/>
              </a:lnSpc>
            </a:pPr>
            <a:r>
              <a:rPr lang="en-US" altLang="zh-CN" sz="1200" b="1" dirty="0">
                <a:latin typeface="宋体" panose="02010600030101010101" pitchFamily="2" charset="-122"/>
                <a:ea typeface="宋体" panose="02010600030101010101" pitchFamily="2" charset="-122"/>
              </a:rPr>
              <a:t>Sunny</a:t>
            </a:r>
            <a:r>
              <a:rPr lang="zh-CN" altLang="en-US" sz="1200" b="1" dirty="0">
                <a:latin typeface="宋体" panose="02010600030101010101" pitchFamily="2" charset="-122"/>
                <a:ea typeface="宋体" panose="02010600030101010101" pitchFamily="2" charset="-122"/>
              </a:rPr>
              <a:t>软件公司开发人员为公司内部</a:t>
            </a:r>
            <a:r>
              <a:rPr lang="en-US" altLang="zh-CN" sz="1200" b="1" dirty="0">
                <a:latin typeface="宋体" panose="02010600030101010101" pitchFamily="2" charset="-122"/>
                <a:ea typeface="宋体" panose="02010600030101010101" pitchFamily="2" charset="-122"/>
              </a:rPr>
              <a:t>OA</a:t>
            </a:r>
            <a:r>
              <a:rPr lang="zh-CN" altLang="en-US" sz="1200" b="1" dirty="0">
                <a:latin typeface="宋体" panose="02010600030101010101" pitchFamily="2" charset="-122"/>
                <a:ea typeface="宋体" panose="02010600030101010101" pitchFamily="2" charset="-122"/>
              </a:rPr>
              <a:t>系统开发了一个桌面版应用程序，该应用程序为用户提供了一系列自定义功能键，用户可以通过这些功能键来实现一些快捷操作。为了让用户能够灵活地进行功能键的设置，开发人员提供了一个“功能键设置”窗口</a:t>
            </a:r>
            <a:endParaRPr lang="en-US" altLang="zh-CN" sz="1200" b="1" dirty="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2627" y="1521167"/>
            <a:ext cx="4018635" cy="2029451"/>
          </a:xfrm>
          <a:prstGeom prst="rect">
            <a:avLst/>
          </a:prstGeom>
        </p:spPr>
      </p:pic>
      <p:sp>
        <p:nvSpPr>
          <p:cNvPr id="7" name="标题 4"/>
          <p:cNvSpPr txBox="1">
            <a:spLocks/>
          </p:cNvSpPr>
          <p:nvPr/>
        </p:nvSpPr>
        <p:spPr>
          <a:xfrm>
            <a:off x="1558923" y="3833581"/>
            <a:ext cx="6720261" cy="510273"/>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50000"/>
              </a:lnSpc>
            </a:pPr>
            <a:r>
              <a:rPr lang="zh-CN" altLang="en-US" sz="1200" b="1" dirty="0">
                <a:latin typeface="宋体" panose="02010600030101010101" pitchFamily="2" charset="-122"/>
                <a:ea typeface="宋体" panose="02010600030101010101" pitchFamily="2" charset="-122"/>
              </a:rPr>
              <a:t>通过如</a:t>
            </a:r>
            <a:r>
              <a:rPr lang="zh-CN" altLang="en-US" sz="1200" b="1" dirty="0" smtClean="0">
                <a:latin typeface="宋体" panose="02010600030101010101" pitchFamily="2" charset="-122"/>
                <a:ea typeface="宋体" panose="02010600030101010101" pitchFamily="2" charset="-122"/>
              </a:rPr>
              <a:t>图所</a:t>
            </a:r>
            <a:r>
              <a:rPr lang="zh-CN" altLang="en-US" sz="1200" b="1" dirty="0">
                <a:latin typeface="宋体" panose="02010600030101010101" pitchFamily="2" charset="-122"/>
                <a:ea typeface="宋体" panose="02010600030101010101" pitchFamily="2" charset="-122"/>
              </a:rPr>
              <a:t>示界面，用户可以将功能键和相应功能绑定在一起，还可以根据需要来修改功能键的设置，而且系统在未来可能还会增加一些新的功能或功能键。</a:t>
            </a:r>
            <a:endParaRPr lang="en-US" altLang="zh-CN" sz="12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53929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a:latin typeface="微软雅黑" panose="020B0503020204020204" pitchFamily="34" charset="-122"/>
                <a:ea typeface="微软雅黑" panose="020B0503020204020204" pitchFamily="34" charset="-122"/>
              </a:rPr>
              <a:t>行为</a:t>
            </a:r>
            <a:r>
              <a:rPr lang="zh-CN" altLang="en-US" sz="1800" dirty="0" smtClean="0">
                <a:latin typeface="微软雅黑" panose="020B0503020204020204" pitchFamily="34" charset="-122"/>
                <a:ea typeface="微软雅黑" panose="020B0503020204020204" pitchFamily="34" charset="-122"/>
              </a:rPr>
              <a:t>型模式</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命令模式</a:t>
            </a:r>
            <a:endParaRPr lang="zh-CN" alt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11" name="标题 4"/>
          <p:cNvSpPr txBox="1">
            <a:spLocks/>
          </p:cNvSpPr>
          <p:nvPr/>
        </p:nvSpPr>
        <p:spPr>
          <a:xfrm>
            <a:off x="1279708" y="590909"/>
            <a:ext cx="6720261" cy="510273"/>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50000"/>
              </a:lnSpc>
            </a:pPr>
            <a:r>
              <a:rPr lang="zh-CN" altLang="en-US" sz="1200" b="1" dirty="0" smtClean="0">
                <a:latin typeface="宋体" panose="02010600030101010101" pitchFamily="2" charset="-122"/>
                <a:ea typeface="宋体" panose="02010600030101010101" pitchFamily="2" charset="-122"/>
              </a:rPr>
              <a:t>某开发人员欲采用如下代码来实现功能键与功能处理类之间的调用关系：</a:t>
            </a:r>
            <a:endParaRPr lang="en-US" altLang="zh-CN" sz="1200" b="1" dirty="0">
              <a:latin typeface="宋体" panose="02010600030101010101" pitchFamily="2" charset="-122"/>
              <a:ea typeface="宋体" panose="02010600030101010101" pitchFamily="2" charset="-122"/>
            </a:endParaRPr>
          </a:p>
        </p:txBody>
      </p:sp>
      <p:sp>
        <p:nvSpPr>
          <p:cNvPr id="7" name="标题 4"/>
          <p:cNvSpPr txBox="1">
            <a:spLocks/>
          </p:cNvSpPr>
          <p:nvPr/>
        </p:nvSpPr>
        <p:spPr>
          <a:xfrm>
            <a:off x="1381612" y="3323308"/>
            <a:ext cx="7151202" cy="510273"/>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50000"/>
              </a:lnSpc>
            </a:pPr>
            <a:r>
              <a:rPr lang="zh-CN" altLang="en-US" sz="1200" b="1" dirty="0">
                <a:latin typeface="宋体" panose="02010600030101010101" pitchFamily="2" charset="-122"/>
                <a:ea typeface="宋体" panose="02010600030101010101" pitchFamily="2" charset="-122"/>
              </a:rPr>
              <a:t>缺点</a:t>
            </a:r>
            <a:r>
              <a:rPr lang="zh-CN" altLang="en-US" sz="1200" b="1" dirty="0" smtClean="0">
                <a:latin typeface="宋体" panose="02010600030101010101" pitchFamily="2" charset="-122"/>
                <a:ea typeface="宋体" panose="02010600030101010101" pitchFamily="2" charset="-122"/>
              </a:rPr>
              <a:t>：</a:t>
            </a:r>
            <a:endParaRPr lang="en-US" altLang="zh-CN" sz="1200" b="1" dirty="0" smtClean="0">
              <a:latin typeface="宋体" panose="02010600030101010101" pitchFamily="2" charset="-122"/>
              <a:ea typeface="宋体" panose="02010600030101010101" pitchFamily="2" charset="-122"/>
            </a:endParaRPr>
          </a:p>
          <a:p>
            <a:pPr>
              <a:lnSpc>
                <a:spcPct val="150000"/>
              </a:lnSpc>
            </a:pPr>
            <a:r>
              <a:rPr lang="zh-CN" altLang="en-US" sz="1200" b="1" dirty="0">
                <a:latin typeface="宋体" panose="02010600030101010101" pitchFamily="2" charset="-122"/>
                <a:ea typeface="宋体" panose="02010600030101010101" pitchFamily="2" charset="-122"/>
              </a:rPr>
              <a:t>①由于请求发送者和请求接收者之间存在方法的直接调用，耦合度很高，</a:t>
            </a:r>
            <a:r>
              <a:rPr lang="zh-CN" altLang="en-US" sz="1200" b="1" dirty="0">
                <a:solidFill>
                  <a:srgbClr val="FF0000"/>
                </a:solidFill>
                <a:latin typeface="宋体" panose="02010600030101010101" pitchFamily="2" charset="-122"/>
                <a:ea typeface="宋体" panose="02010600030101010101" pitchFamily="2" charset="-122"/>
              </a:rPr>
              <a:t>更换请求接收者必须修改发送者的源代码</a:t>
            </a:r>
            <a:r>
              <a:rPr lang="zh-CN" altLang="en-US" sz="1200" b="1" dirty="0" smtClean="0">
                <a:solidFill>
                  <a:srgbClr val="FF0000"/>
                </a:solidFill>
                <a:latin typeface="宋体" panose="02010600030101010101" pitchFamily="2" charset="-122"/>
                <a:ea typeface="宋体" panose="02010600030101010101" pitchFamily="2" charset="-122"/>
              </a:rPr>
              <a:t>，违背</a:t>
            </a:r>
            <a:r>
              <a:rPr lang="zh-CN" altLang="en-US" sz="1200" b="1" dirty="0">
                <a:solidFill>
                  <a:srgbClr val="FF0000"/>
                </a:solidFill>
                <a:latin typeface="宋体" panose="02010600030101010101" pitchFamily="2" charset="-122"/>
                <a:ea typeface="宋体" panose="02010600030101010101" pitchFamily="2" charset="-122"/>
              </a:rPr>
              <a:t>了</a:t>
            </a:r>
            <a:r>
              <a:rPr lang="zh-CN" altLang="en-US" sz="1200" b="1" dirty="0" smtClean="0">
                <a:solidFill>
                  <a:srgbClr val="FF0000"/>
                </a:solidFill>
                <a:latin typeface="宋体" panose="02010600030101010101" pitchFamily="2" charset="-122"/>
                <a:ea typeface="宋体" panose="02010600030101010101" pitchFamily="2" charset="-122"/>
              </a:rPr>
              <a:t>“开闭原则”</a:t>
            </a:r>
            <a:endParaRPr lang="en-US" altLang="zh-CN" sz="1200" b="1" dirty="0" smtClean="0">
              <a:solidFill>
                <a:srgbClr val="FF0000"/>
              </a:solidFill>
              <a:latin typeface="宋体" panose="02010600030101010101" pitchFamily="2" charset="-122"/>
              <a:ea typeface="宋体" panose="02010600030101010101" pitchFamily="2" charset="-122"/>
            </a:endParaRPr>
          </a:p>
          <a:p>
            <a:pPr>
              <a:lnSpc>
                <a:spcPct val="150000"/>
              </a:lnSpc>
            </a:pPr>
            <a:r>
              <a:rPr lang="zh-CN" altLang="en-US" sz="1200" b="1" dirty="0">
                <a:latin typeface="宋体" panose="02010600030101010101" pitchFamily="2" charset="-122"/>
                <a:ea typeface="宋体" panose="02010600030101010101" pitchFamily="2" charset="-122"/>
              </a:rPr>
              <a:t>②</a:t>
            </a:r>
            <a:r>
              <a:rPr lang="zh-CN" altLang="en-US" sz="1200" b="1" dirty="0">
                <a:solidFill>
                  <a:srgbClr val="FF0000"/>
                </a:solidFill>
                <a:latin typeface="宋体" panose="02010600030101010101" pitchFamily="2" charset="-122"/>
                <a:ea typeface="宋体" panose="02010600030101010101" pitchFamily="2" charset="-122"/>
              </a:rPr>
              <a:t>用户无法按照自己的需要来设置某个功能键的功能</a:t>
            </a:r>
            <a:r>
              <a:rPr lang="zh-CN" altLang="en-US" sz="1200" b="1" dirty="0">
                <a:latin typeface="宋体" panose="02010600030101010101" pitchFamily="2" charset="-122"/>
                <a:ea typeface="宋体" panose="02010600030101010101" pitchFamily="2" charset="-122"/>
              </a:rPr>
              <a:t>，一个功能键类的功能一旦固定，在不修改源代码的情况下无法更换其功能，系统缺乏灵活性。</a:t>
            </a:r>
            <a:endParaRPr lang="en-US" altLang="zh-CN" sz="1200" b="1"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0653" y="1101182"/>
            <a:ext cx="5976309" cy="2267796"/>
          </a:xfrm>
          <a:prstGeom prst="rect">
            <a:avLst/>
          </a:prstGeom>
        </p:spPr>
      </p:pic>
    </p:spTree>
    <p:extLst>
      <p:ext uri="{BB962C8B-B14F-4D97-AF65-F5344CB8AC3E}">
        <p14:creationId xmlns:p14="http://schemas.microsoft.com/office/powerpoint/2010/main" val="11673736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a:latin typeface="微软雅黑" panose="020B0503020204020204" pitchFamily="34" charset="-122"/>
                <a:ea typeface="微软雅黑" panose="020B0503020204020204" pitchFamily="34" charset="-122"/>
              </a:rPr>
              <a:t>行为</a:t>
            </a:r>
            <a:r>
              <a:rPr lang="zh-CN" altLang="en-US" sz="1800" dirty="0" smtClean="0">
                <a:latin typeface="微软雅黑" panose="020B0503020204020204" pitchFamily="34" charset="-122"/>
                <a:ea typeface="微软雅黑" panose="020B0503020204020204" pitchFamily="34" charset="-122"/>
              </a:rPr>
              <a:t>型模式</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命令模式</a:t>
            </a:r>
            <a:endParaRPr lang="zh-CN" alt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11" name="标题 4"/>
          <p:cNvSpPr txBox="1">
            <a:spLocks/>
          </p:cNvSpPr>
          <p:nvPr/>
        </p:nvSpPr>
        <p:spPr>
          <a:xfrm>
            <a:off x="1279708" y="636579"/>
            <a:ext cx="6720261" cy="510273"/>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50000"/>
              </a:lnSpc>
            </a:pPr>
            <a:r>
              <a:rPr lang="zh-CN" altLang="en-US" sz="1200" b="1" dirty="0">
                <a:latin typeface="宋体" panose="02010600030101010101" pitchFamily="2" charset="-122"/>
                <a:ea typeface="宋体" panose="02010600030101010101" pitchFamily="2" charset="-122"/>
              </a:rPr>
              <a:t>不难得知，所有这些问题的产生都是因为请求发送者</a:t>
            </a:r>
            <a:r>
              <a:rPr lang="en-US" altLang="zh-CN" sz="1200" b="1" dirty="0" err="1">
                <a:latin typeface="宋体" panose="02010600030101010101" pitchFamily="2" charset="-122"/>
                <a:ea typeface="宋体" panose="02010600030101010101" pitchFamily="2" charset="-122"/>
              </a:rPr>
              <a:t>FunctionButton</a:t>
            </a:r>
            <a:r>
              <a:rPr lang="zh-CN" altLang="en-US" sz="1200" b="1" dirty="0">
                <a:latin typeface="宋体" panose="02010600030101010101" pitchFamily="2" charset="-122"/>
                <a:ea typeface="宋体" panose="02010600030101010101" pitchFamily="2" charset="-122"/>
              </a:rPr>
              <a:t>类和请求接收者</a:t>
            </a:r>
            <a:r>
              <a:rPr lang="en-US" altLang="zh-CN" sz="1200" b="1" dirty="0" err="1">
                <a:latin typeface="宋体" panose="02010600030101010101" pitchFamily="2" charset="-122"/>
                <a:ea typeface="宋体" panose="02010600030101010101" pitchFamily="2" charset="-122"/>
              </a:rPr>
              <a:t>HelpHandler</a:t>
            </a:r>
            <a:r>
              <a:rPr lang="zh-CN" altLang="en-US" sz="1200" b="1" dirty="0">
                <a:latin typeface="宋体" panose="02010600030101010101" pitchFamily="2" charset="-122"/>
                <a:ea typeface="宋体" panose="02010600030101010101" pitchFamily="2" charset="-122"/>
              </a:rPr>
              <a:t>、</a:t>
            </a:r>
            <a:r>
              <a:rPr lang="en-US" altLang="zh-CN" sz="1200" b="1" dirty="0" err="1">
                <a:latin typeface="宋体" panose="02010600030101010101" pitchFamily="2" charset="-122"/>
                <a:ea typeface="宋体" panose="02010600030101010101" pitchFamily="2" charset="-122"/>
              </a:rPr>
              <a:t>WindowHanlder</a:t>
            </a:r>
            <a:r>
              <a:rPr lang="zh-CN" altLang="en-US" sz="1200" b="1" dirty="0">
                <a:latin typeface="宋体" panose="02010600030101010101" pitchFamily="2" charset="-122"/>
                <a:ea typeface="宋体" panose="02010600030101010101" pitchFamily="2" charset="-122"/>
              </a:rPr>
              <a:t>等类之间存在直接耦合关系，如何降低请求发送者和接收者之间的耦合度、让相同的发送者可以对应不同的接收者？命令模式正为解决这类问题而诞生</a:t>
            </a:r>
            <a:endParaRPr lang="en-US" altLang="zh-CN" sz="1200" b="1" dirty="0">
              <a:latin typeface="宋体" panose="02010600030101010101" pitchFamily="2" charset="-122"/>
              <a:ea typeface="宋体" panose="02010600030101010101" pitchFamily="2" charset="-122"/>
            </a:endParaRPr>
          </a:p>
        </p:txBody>
      </p:sp>
      <p:sp>
        <p:nvSpPr>
          <p:cNvPr id="9" name="文本框 8"/>
          <p:cNvSpPr txBox="1"/>
          <p:nvPr/>
        </p:nvSpPr>
        <p:spPr>
          <a:xfrm>
            <a:off x="1394958" y="1943502"/>
            <a:ext cx="6734523" cy="461665"/>
          </a:xfrm>
          <a:prstGeom prst="rect">
            <a:avLst/>
          </a:prstGeom>
          <a:noFill/>
          <a:ln>
            <a:solidFill>
              <a:schemeClr val="tx1"/>
            </a:solidFill>
          </a:ln>
        </p:spPr>
        <p:txBody>
          <a:bodyPr wrap="square" rtlCol="0">
            <a:spAutoFit/>
          </a:bodyPr>
          <a:lstStyle/>
          <a:p>
            <a:r>
              <a:rPr lang="zh-CN" altLang="en-US" sz="1200" b="1" dirty="0"/>
              <a:t>命令模式可以将请求发送者和接收者完全解耦，发送者与接收者之间没有直接引用关系，发送请求的对象只需要知道如何发送请求，而不必知道如何完成请求。</a:t>
            </a:r>
            <a:endParaRPr lang="zh-CN" altLang="en-US" sz="1200" dirty="0"/>
          </a:p>
        </p:txBody>
      </p:sp>
      <p:sp>
        <p:nvSpPr>
          <p:cNvPr id="10" name="文本框 9"/>
          <p:cNvSpPr txBox="1"/>
          <p:nvPr/>
        </p:nvSpPr>
        <p:spPr>
          <a:xfrm>
            <a:off x="1394958" y="3522685"/>
            <a:ext cx="6734523" cy="830997"/>
          </a:xfrm>
          <a:prstGeom prst="rect">
            <a:avLst/>
          </a:prstGeom>
          <a:noFill/>
          <a:ln>
            <a:solidFill>
              <a:schemeClr val="tx1"/>
            </a:solidFill>
          </a:ln>
        </p:spPr>
        <p:txBody>
          <a:bodyPr wrap="square" rtlCol="0">
            <a:spAutoFit/>
          </a:bodyPr>
          <a:lstStyle/>
          <a:p>
            <a:r>
              <a:rPr lang="zh-CN" altLang="en-US" sz="1200" b="1" dirty="0">
                <a:solidFill>
                  <a:srgbClr val="FF0000"/>
                </a:solidFill>
              </a:rPr>
              <a:t>命令模式的本质是对请求进行封装</a:t>
            </a:r>
            <a:r>
              <a:rPr lang="zh-CN" altLang="en-US" sz="1200" b="1" dirty="0"/>
              <a:t>，一个请求对应于一个命令，将发出命令的责任和执行命令的责任分割开</a:t>
            </a:r>
            <a:r>
              <a:rPr lang="zh-CN" altLang="en-US" sz="1200" b="1" dirty="0" smtClean="0"/>
              <a:t>。命令</a:t>
            </a:r>
            <a:r>
              <a:rPr lang="zh-CN" altLang="en-US" sz="1200" b="1" dirty="0"/>
              <a:t>模式允许请求的一方和接收的一方独立开来，使得请求的一方不必知道接收请求的一方的接口，更不必知道请求如何被接收、操作是否被执行、何时被执行，以及是怎么被执行的。</a:t>
            </a:r>
            <a:endParaRPr lang="zh-CN" altLang="en-US" sz="1200" dirty="0"/>
          </a:p>
        </p:txBody>
      </p:sp>
      <p:sp>
        <p:nvSpPr>
          <p:cNvPr id="12" name="标题 4"/>
          <p:cNvSpPr txBox="1">
            <a:spLocks/>
          </p:cNvSpPr>
          <p:nvPr/>
        </p:nvSpPr>
        <p:spPr>
          <a:xfrm>
            <a:off x="1394957" y="3095301"/>
            <a:ext cx="6720261" cy="510273"/>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50000"/>
              </a:lnSpc>
            </a:pPr>
            <a:r>
              <a:rPr lang="zh-CN" altLang="en-US" sz="1200" b="1" dirty="0" smtClean="0">
                <a:latin typeface="宋体" panose="02010600030101010101" pitchFamily="2" charset="-122"/>
                <a:ea typeface="宋体" panose="02010600030101010101" pitchFamily="2" charset="-122"/>
              </a:rPr>
              <a:t>命令模式的本质如下：</a:t>
            </a:r>
            <a:endParaRPr lang="en-US" altLang="zh-CN" sz="12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845036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77047" y="1043917"/>
            <a:ext cx="6010262" cy="3233948"/>
          </a:xfrm>
          <a:prstGeom prst="rect">
            <a:avLst/>
          </a:prstGeom>
        </p:spPr>
      </p:pic>
      <p:sp>
        <p:nvSpPr>
          <p:cNvPr id="9" name="文本框 8"/>
          <p:cNvSpPr txBox="1"/>
          <p:nvPr/>
        </p:nvSpPr>
        <p:spPr>
          <a:xfrm>
            <a:off x="87526" y="57923"/>
            <a:ext cx="2884649" cy="1277273"/>
          </a:xfrm>
          <a:prstGeom prst="rect">
            <a:avLst/>
          </a:prstGeom>
          <a:noFill/>
          <a:ln>
            <a:solidFill>
              <a:schemeClr val="tx1"/>
            </a:solidFill>
          </a:ln>
        </p:spPr>
        <p:txBody>
          <a:bodyPr wrap="square" rtlCol="0">
            <a:spAutoFit/>
          </a:bodyPr>
          <a:lstStyle/>
          <a:p>
            <a:r>
              <a:rPr lang="en-US" altLang="zh-CN" sz="1100" b="1" dirty="0">
                <a:solidFill>
                  <a:srgbClr val="FF0000"/>
                </a:solidFill>
              </a:rPr>
              <a:t> Invoker</a:t>
            </a:r>
            <a:r>
              <a:rPr lang="zh-CN" altLang="en-US" sz="1100" b="1" dirty="0">
                <a:solidFill>
                  <a:srgbClr val="FF0000"/>
                </a:solidFill>
              </a:rPr>
              <a:t>（调用</a:t>
            </a:r>
            <a:r>
              <a:rPr lang="zh-CN" altLang="en-US" sz="1100" b="1" dirty="0" smtClean="0">
                <a:solidFill>
                  <a:srgbClr val="FF0000"/>
                </a:solidFill>
              </a:rPr>
              <a:t>者）</a:t>
            </a:r>
            <a:endParaRPr lang="en-US" altLang="zh-CN" sz="1100" b="1" dirty="0" smtClean="0">
              <a:solidFill>
                <a:srgbClr val="FF0000"/>
              </a:solidFill>
            </a:endParaRPr>
          </a:p>
          <a:p>
            <a:endParaRPr lang="en-US" altLang="zh-CN" sz="1100" b="1" dirty="0" smtClean="0"/>
          </a:p>
          <a:p>
            <a:r>
              <a:rPr lang="zh-CN" altLang="en-US" sz="1100" dirty="0"/>
              <a:t>请求的发送者，它通过命令对象来执行请求。一个调用者并不需要在设计时确定其接收者，因此它只与抽象命令来</a:t>
            </a:r>
            <a:r>
              <a:rPr lang="zh-CN" altLang="en-US" sz="1100" dirty="0" smtClean="0"/>
              <a:t>之间存在</a:t>
            </a:r>
            <a:r>
              <a:rPr lang="zh-CN" altLang="en-US" sz="1100" dirty="0"/>
              <a:t>关联。在程序运行时，将调用命令对象的</a:t>
            </a:r>
            <a:r>
              <a:rPr lang="en-US" altLang="zh-CN" sz="1100" dirty="0"/>
              <a:t>execute() </a:t>
            </a:r>
            <a:r>
              <a:rPr lang="zh-CN" altLang="en-US" sz="1100" dirty="0"/>
              <a:t>，间接调用接收者的相关</a:t>
            </a:r>
            <a:r>
              <a:rPr lang="zh-CN" altLang="en-US" sz="1100" dirty="0" smtClean="0"/>
              <a:t>操作</a:t>
            </a:r>
            <a:endParaRPr lang="en-US" altLang="zh-CN" sz="1100" b="1" dirty="0" smtClean="0"/>
          </a:p>
        </p:txBody>
      </p:sp>
      <p:sp>
        <p:nvSpPr>
          <p:cNvPr id="10" name="文本框 9"/>
          <p:cNvSpPr txBox="1"/>
          <p:nvPr/>
        </p:nvSpPr>
        <p:spPr>
          <a:xfrm>
            <a:off x="4854395" y="81561"/>
            <a:ext cx="2884649" cy="938719"/>
          </a:xfrm>
          <a:prstGeom prst="rect">
            <a:avLst/>
          </a:prstGeom>
          <a:noFill/>
          <a:ln>
            <a:solidFill>
              <a:schemeClr val="tx1"/>
            </a:solidFill>
          </a:ln>
        </p:spPr>
        <p:txBody>
          <a:bodyPr wrap="square" rtlCol="0">
            <a:spAutoFit/>
          </a:bodyPr>
          <a:lstStyle/>
          <a:p>
            <a:r>
              <a:rPr lang="en-US" altLang="zh-CN" sz="1100" b="1" dirty="0">
                <a:solidFill>
                  <a:srgbClr val="FF0000"/>
                </a:solidFill>
              </a:rPr>
              <a:t> Command</a:t>
            </a:r>
            <a:r>
              <a:rPr lang="zh-CN" altLang="en-US" sz="1100" b="1" dirty="0">
                <a:solidFill>
                  <a:srgbClr val="FF0000"/>
                </a:solidFill>
              </a:rPr>
              <a:t>（抽象命令类</a:t>
            </a:r>
            <a:r>
              <a:rPr lang="zh-CN" altLang="en-US" sz="1100" b="1" dirty="0" smtClean="0">
                <a:solidFill>
                  <a:srgbClr val="FF0000"/>
                </a:solidFill>
              </a:rPr>
              <a:t>）</a:t>
            </a:r>
            <a:endParaRPr lang="en-US" altLang="zh-CN" sz="1100" b="1" dirty="0" smtClean="0">
              <a:solidFill>
                <a:srgbClr val="FF0000"/>
              </a:solidFill>
            </a:endParaRPr>
          </a:p>
          <a:p>
            <a:endParaRPr lang="en-US" altLang="zh-CN" sz="1100" b="1" dirty="0" smtClean="0"/>
          </a:p>
          <a:p>
            <a:r>
              <a:rPr lang="zh-CN" altLang="en-US" sz="1100" dirty="0"/>
              <a:t>抽象出命令对象，可以根据不同的命令</a:t>
            </a:r>
            <a:r>
              <a:rPr lang="zh-CN" altLang="en-US" sz="1100" dirty="0" smtClean="0"/>
              <a:t>类型写出</a:t>
            </a:r>
            <a:r>
              <a:rPr lang="zh-CN" altLang="en-US" sz="1100" dirty="0"/>
              <a:t>不同的实现</a:t>
            </a:r>
            <a:r>
              <a:rPr lang="zh-CN" altLang="en-US" sz="1100" dirty="0" smtClean="0"/>
              <a:t>类，</a:t>
            </a:r>
            <a:r>
              <a:rPr lang="zh-CN" altLang="en-US" sz="1100" dirty="0"/>
              <a:t>在其中声明了用于执行请求的</a:t>
            </a:r>
            <a:r>
              <a:rPr lang="en-US" altLang="zh-CN" sz="1100" dirty="0"/>
              <a:t>execute()</a:t>
            </a:r>
            <a:r>
              <a:rPr lang="zh-CN" altLang="en-US" sz="1100" dirty="0"/>
              <a:t>等方法</a:t>
            </a:r>
            <a:endParaRPr lang="en-US" altLang="zh-CN" sz="1100" b="1" dirty="0" smtClean="0"/>
          </a:p>
        </p:txBody>
      </p:sp>
      <p:sp>
        <p:nvSpPr>
          <p:cNvPr id="12" name="文本框 11"/>
          <p:cNvSpPr txBox="1"/>
          <p:nvPr/>
        </p:nvSpPr>
        <p:spPr>
          <a:xfrm>
            <a:off x="7391236" y="1783062"/>
            <a:ext cx="1459088" cy="1446550"/>
          </a:xfrm>
          <a:prstGeom prst="rect">
            <a:avLst/>
          </a:prstGeom>
          <a:noFill/>
          <a:ln>
            <a:solidFill>
              <a:schemeClr val="tx1"/>
            </a:solidFill>
          </a:ln>
        </p:spPr>
        <p:txBody>
          <a:bodyPr wrap="square" rtlCol="0">
            <a:spAutoFit/>
          </a:bodyPr>
          <a:lstStyle/>
          <a:p>
            <a:r>
              <a:rPr lang="en-US" altLang="zh-CN" sz="1100" b="1" dirty="0">
                <a:solidFill>
                  <a:srgbClr val="FF0000"/>
                </a:solidFill>
              </a:rPr>
              <a:t> </a:t>
            </a:r>
            <a:r>
              <a:rPr lang="en-US" altLang="zh-CN" sz="1100" b="1" dirty="0" err="1">
                <a:solidFill>
                  <a:srgbClr val="FF0000"/>
                </a:solidFill>
              </a:rPr>
              <a:t>ConcreteCommand</a:t>
            </a:r>
            <a:r>
              <a:rPr lang="zh-CN" altLang="en-US" sz="1100" b="1" dirty="0">
                <a:solidFill>
                  <a:srgbClr val="FF0000"/>
                </a:solidFill>
              </a:rPr>
              <a:t>（具体命令类）</a:t>
            </a:r>
            <a:endParaRPr lang="en-US" altLang="zh-CN" sz="1100" b="1" dirty="0" smtClean="0">
              <a:solidFill>
                <a:srgbClr val="FF0000"/>
              </a:solidFill>
            </a:endParaRPr>
          </a:p>
          <a:p>
            <a:endParaRPr lang="en-US" altLang="zh-CN" sz="1100" b="1" dirty="0" smtClean="0"/>
          </a:p>
          <a:p>
            <a:r>
              <a:rPr lang="zh-CN" altLang="en-US" sz="1100" dirty="0"/>
              <a:t>实现了抽象命令对象的具体</a:t>
            </a:r>
            <a:r>
              <a:rPr lang="zh-CN" altLang="en-US" sz="1100" dirty="0" smtClean="0"/>
              <a:t>实现。</a:t>
            </a:r>
            <a:r>
              <a:rPr lang="zh-CN" altLang="en-US" sz="1100" dirty="0"/>
              <a:t>在实现</a:t>
            </a:r>
            <a:r>
              <a:rPr lang="en-US" altLang="zh-CN" sz="1100" dirty="0"/>
              <a:t>execute()</a:t>
            </a:r>
            <a:r>
              <a:rPr lang="zh-CN" altLang="en-US" sz="1100" dirty="0"/>
              <a:t>方法时，将调用接收者对象的相关操作</a:t>
            </a:r>
            <a:r>
              <a:rPr lang="en-US" altLang="zh-CN" sz="1100" dirty="0"/>
              <a:t>(Action)</a:t>
            </a:r>
            <a:endParaRPr lang="en-US" altLang="zh-CN" sz="1100" b="1" dirty="0" smtClean="0"/>
          </a:p>
        </p:txBody>
      </p:sp>
      <p:sp>
        <p:nvSpPr>
          <p:cNvPr id="13" name="文本框 12"/>
          <p:cNvSpPr txBox="1"/>
          <p:nvPr/>
        </p:nvSpPr>
        <p:spPr>
          <a:xfrm>
            <a:off x="2792538" y="3888893"/>
            <a:ext cx="2884649" cy="769441"/>
          </a:xfrm>
          <a:prstGeom prst="rect">
            <a:avLst/>
          </a:prstGeom>
          <a:noFill/>
          <a:ln>
            <a:solidFill>
              <a:schemeClr val="tx1"/>
            </a:solidFill>
          </a:ln>
        </p:spPr>
        <p:txBody>
          <a:bodyPr wrap="square" rtlCol="0">
            <a:spAutoFit/>
          </a:bodyPr>
          <a:lstStyle/>
          <a:p>
            <a:r>
              <a:rPr lang="en-US" altLang="zh-CN" sz="1100" b="1" dirty="0">
                <a:solidFill>
                  <a:srgbClr val="FF0000"/>
                </a:solidFill>
              </a:rPr>
              <a:t> Receiver</a:t>
            </a:r>
            <a:r>
              <a:rPr lang="zh-CN" altLang="en-US" sz="1100" b="1" dirty="0">
                <a:solidFill>
                  <a:srgbClr val="FF0000"/>
                </a:solidFill>
              </a:rPr>
              <a:t>（接收者</a:t>
            </a:r>
            <a:r>
              <a:rPr lang="zh-CN" altLang="en-US" sz="1100" b="1" dirty="0" smtClean="0">
                <a:solidFill>
                  <a:srgbClr val="FF0000"/>
                </a:solidFill>
              </a:rPr>
              <a:t>）</a:t>
            </a:r>
            <a:endParaRPr lang="en-US" altLang="zh-CN" sz="1100" b="1" dirty="0" smtClean="0">
              <a:solidFill>
                <a:srgbClr val="FF0000"/>
              </a:solidFill>
            </a:endParaRPr>
          </a:p>
          <a:p>
            <a:endParaRPr lang="en-US" altLang="zh-CN" sz="1100" b="1" dirty="0" smtClean="0"/>
          </a:p>
          <a:p>
            <a:r>
              <a:rPr lang="zh-CN" altLang="en-US" sz="1100" dirty="0"/>
              <a:t>接收者执行与请求相关的操作，真正执行命令的对象。具体实现对请求的业务</a:t>
            </a:r>
            <a:r>
              <a:rPr lang="zh-CN" altLang="en-US" sz="1100" dirty="0" smtClean="0"/>
              <a:t>处理</a:t>
            </a:r>
            <a:endParaRPr lang="en-US" altLang="zh-CN" sz="1100" b="1" dirty="0" smtClean="0"/>
          </a:p>
        </p:txBody>
      </p:sp>
      <p:sp>
        <p:nvSpPr>
          <p:cNvPr id="14" name="文本框 13"/>
          <p:cNvSpPr txBox="1"/>
          <p:nvPr/>
        </p:nvSpPr>
        <p:spPr>
          <a:xfrm>
            <a:off x="152743" y="2247351"/>
            <a:ext cx="1459088" cy="1615827"/>
          </a:xfrm>
          <a:prstGeom prst="rect">
            <a:avLst/>
          </a:prstGeom>
          <a:noFill/>
          <a:ln>
            <a:solidFill>
              <a:schemeClr val="tx1"/>
            </a:solidFill>
          </a:ln>
        </p:spPr>
        <p:txBody>
          <a:bodyPr wrap="square" rtlCol="0">
            <a:spAutoFit/>
          </a:bodyPr>
          <a:lstStyle/>
          <a:p>
            <a:r>
              <a:rPr lang="en-US" altLang="zh-CN" sz="1100" b="1" dirty="0">
                <a:solidFill>
                  <a:srgbClr val="FF0000"/>
                </a:solidFill>
              </a:rPr>
              <a:t>Client</a:t>
            </a:r>
            <a:r>
              <a:rPr lang="zh-CN" altLang="en-US" sz="1100" b="1" dirty="0">
                <a:solidFill>
                  <a:srgbClr val="FF0000"/>
                </a:solidFill>
              </a:rPr>
              <a:t>（客户端</a:t>
            </a:r>
            <a:r>
              <a:rPr lang="zh-CN" altLang="en-US" sz="1100" b="1" dirty="0" smtClean="0">
                <a:solidFill>
                  <a:srgbClr val="FF0000"/>
                </a:solidFill>
              </a:rPr>
              <a:t>）</a:t>
            </a:r>
            <a:endParaRPr lang="en-US" altLang="zh-CN" sz="1100" b="1" dirty="0" smtClean="0">
              <a:solidFill>
                <a:srgbClr val="FF0000"/>
              </a:solidFill>
            </a:endParaRPr>
          </a:p>
          <a:p>
            <a:endParaRPr lang="en-US" altLang="zh-CN" sz="1100" b="1" dirty="0" smtClean="0"/>
          </a:p>
          <a:p>
            <a:r>
              <a:rPr lang="zh-CN" altLang="en-US" sz="1100" dirty="0"/>
              <a:t>在客户类中需要创建调用者对象，具体命令类对象，在创建具体命令对象时指定对应的接收者。发送者和接收者之间没有之间关系</a:t>
            </a:r>
            <a:endParaRPr lang="en-US" altLang="zh-CN" sz="1100" b="1" dirty="0" smtClean="0"/>
          </a:p>
        </p:txBody>
      </p:sp>
    </p:spTree>
    <p:extLst>
      <p:ext uri="{BB962C8B-B14F-4D97-AF65-F5344CB8AC3E}">
        <p14:creationId xmlns:p14="http://schemas.microsoft.com/office/powerpoint/2010/main" val="8290475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0636" y="395720"/>
            <a:ext cx="6653153" cy="3991892"/>
          </a:xfrm>
          <a:prstGeom prst="rect">
            <a:avLst/>
          </a:prstGeom>
        </p:spPr>
      </p:pic>
      <p:sp>
        <p:nvSpPr>
          <p:cNvPr id="11" name="标题 4"/>
          <p:cNvSpPr txBox="1">
            <a:spLocks/>
          </p:cNvSpPr>
          <p:nvPr/>
        </p:nvSpPr>
        <p:spPr>
          <a:xfrm>
            <a:off x="4412213" y="559514"/>
            <a:ext cx="3503489" cy="510273"/>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50000"/>
              </a:lnSpc>
            </a:pPr>
            <a:r>
              <a:rPr lang="en-US" altLang="zh-CN" sz="1200" b="1" dirty="0" err="1">
                <a:latin typeface="宋体" panose="02010600030101010101" pitchFamily="2" charset="-122"/>
                <a:ea typeface="宋体" panose="02010600030101010101" pitchFamily="2" charset="-122"/>
              </a:rPr>
              <a:t>FBSettingWindow</a:t>
            </a:r>
            <a:r>
              <a:rPr lang="zh-CN" altLang="en-US" sz="1200" b="1" dirty="0">
                <a:latin typeface="宋体" panose="02010600030101010101" pitchFamily="2" charset="-122"/>
                <a:ea typeface="宋体" panose="02010600030101010101" pitchFamily="2" charset="-122"/>
              </a:rPr>
              <a:t>是“功能键设置”界面</a:t>
            </a:r>
            <a:r>
              <a:rPr lang="zh-CN" altLang="en-US" sz="1200" b="1" dirty="0" smtClean="0">
                <a:latin typeface="宋体" panose="02010600030101010101" pitchFamily="2" charset="-122"/>
                <a:ea typeface="宋体" panose="02010600030101010101" pitchFamily="2" charset="-122"/>
              </a:rPr>
              <a:t>类</a:t>
            </a:r>
            <a:endParaRPr lang="en-US" altLang="zh-CN" sz="1200" b="1" dirty="0" smtClean="0">
              <a:latin typeface="宋体" panose="02010600030101010101" pitchFamily="2" charset="-122"/>
              <a:ea typeface="宋体" panose="02010600030101010101" pitchFamily="2" charset="-122"/>
            </a:endParaRPr>
          </a:p>
          <a:p>
            <a:pPr>
              <a:lnSpc>
                <a:spcPct val="150000"/>
              </a:lnSpc>
            </a:pPr>
            <a:r>
              <a:rPr lang="en-US" altLang="zh-CN" sz="1200" b="1" dirty="0" err="1" smtClean="0">
                <a:latin typeface="宋体" panose="02010600030101010101" pitchFamily="2" charset="-122"/>
                <a:ea typeface="宋体" panose="02010600030101010101" pitchFamily="2" charset="-122"/>
              </a:rPr>
              <a:t>FunctionButton</a:t>
            </a:r>
            <a:r>
              <a:rPr lang="zh-CN" altLang="en-US" sz="1200" b="1" dirty="0">
                <a:latin typeface="宋体" panose="02010600030101010101" pitchFamily="2" charset="-122"/>
                <a:ea typeface="宋体" panose="02010600030101010101" pitchFamily="2" charset="-122"/>
              </a:rPr>
              <a:t>充当请求调用</a:t>
            </a:r>
            <a:r>
              <a:rPr lang="zh-CN" altLang="en-US" sz="1200" b="1" dirty="0" smtClean="0">
                <a:latin typeface="宋体" panose="02010600030101010101" pitchFamily="2" charset="-122"/>
                <a:ea typeface="宋体" panose="02010600030101010101" pitchFamily="2" charset="-122"/>
              </a:rPr>
              <a:t>者</a:t>
            </a:r>
            <a:endParaRPr lang="en-US" altLang="zh-CN" sz="1200" b="1" dirty="0" smtClean="0">
              <a:latin typeface="宋体" panose="02010600030101010101" pitchFamily="2" charset="-122"/>
              <a:ea typeface="宋体" panose="02010600030101010101" pitchFamily="2" charset="-122"/>
            </a:endParaRPr>
          </a:p>
          <a:p>
            <a:pPr>
              <a:lnSpc>
                <a:spcPct val="150000"/>
              </a:lnSpc>
            </a:pPr>
            <a:r>
              <a:rPr lang="en-US" altLang="zh-CN" sz="1200" b="1" dirty="0" smtClean="0">
                <a:latin typeface="宋体" panose="02010600030101010101" pitchFamily="2" charset="-122"/>
                <a:ea typeface="宋体" panose="02010600030101010101" pitchFamily="2" charset="-122"/>
              </a:rPr>
              <a:t>Command</a:t>
            </a:r>
            <a:r>
              <a:rPr lang="zh-CN" altLang="en-US" sz="1200" b="1" dirty="0">
                <a:latin typeface="宋体" panose="02010600030101010101" pitchFamily="2" charset="-122"/>
                <a:ea typeface="宋体" panose="02010600030101010101" pitchFamily="2" charset="-122"/>
              </a:rPr>
              <a:t>充当抽象命令</a:t>
            </a:r>
            <a:r>
              <a:rPr lang="zh-CN" altLang="en-US" sz="1200" b="1" dirty="0" smtClean="0">
                <a:latin typeface="宋体" panose="02010600030101010101" pitchFamily="2" charset="-122"/>
                <a:ea typeface="宋体" panose="02010600030101010101" pitchFamily="2" charset="-122"/>
              </a:rPr>
              <a:t>类</a:t>
            </a:r>
            <a:endParaRPr lang="en-US" altLang="zh-CN" sz="1200" b="1" dirty="0" smtClean="0">
              <a:latin typeface="宋体" panose="02010600030101010101" pitchFamily="2" charset="-122"/>
              <a:ea typeface="宋体" panose="02010600030101010101" pitchFamily="2" charset="-122"/>
            </a:endParaRPr>
          </a:p>
          <a:p>
            <a:pPr>
              <a:lnSpc>
                <a:spcPct val="150000"/>
              </a:lnSpc>
            </a:pPr>
            <a:r>
              <a:rPr lang="en-US" altLang="zh-CN" sz="1200" b="1" dirty="0" err="1" smtClean="0">
                <a:latin typeface="宋体" panose="02010600030101010101" pitchFamily="2" charset="-122"/>
                <a:ea typeface="宋体" panose="02010600030101010101" pitchFamily="2" charset="-122"/>
              </a:rPr>
              <a:t>MinimizeCommand</a:t>
            </a:r>
            <a:r>
              <a:rPr lang="zh-CN" altLang="en-US" sz="1200" b="1" dirty="0">
                <a:latin typeface="宋体" panose="02010600030101010101" pitchFamily="2" charset="-122"/>
                <a:ea typeface="宋体" panose="02010600030101010101" pitchFamily="2" charset="-122"/>
              </a:rPr>
              <a:t>和</a:t>
            </a:r>
            <a:r>
              <a:rPr lang="en-US" altLang="zh-CN" sz="1200" b="1" dirty="0" err="1">
                <a:latin typeface="宋体" panose="02010600030101010101" pitchFamily="2" charset="-122"/>
                <a:ea typeface="宋体" panose="02010600030101010101" pitchFamily="2" charset="-122"/>
              </a:rPr>
              <a:t>HelpCommand</a:t>
            </a:r>
            <a:r>
              <a:rPr lang="zh-CN" altLang="en-US" sz="1200" b="1" dirty="0">
                <a:latin typeface="宋体" panose="02010600030101010101" pitchFamily="2" charset="-122"/>
                <a:ea typeface="宋体" panose="02010600030101010101" pitchFamily="2" charset="-122"/>
              </a:rPr>
              <a:t>充当具体命令</a:t>
            </a:r>
            <a:r>
              <a:rPr lang="zh-CN" altLang="en-US" sz="1200" b="1" dirty="0" smtClean="0">
                <a:latin typeface="宋体" panose="02010600030101010101" pitchFamily="2" charset="-122"/>
                <a:ea typeface="宋体" panose="02010600030101010101" pitchFamily="2" charset="-122"/>
              </a:rPr>
              <a:t>类</a:t>
            </a:r>
            <a:endParaRPr lang="en-US" altLang="zh-CN" sz="1200" b="1" dirty="0" smtClean="0">
              <a:latin typeface="宋体" panose="02010600030101010101" pitchFamily="2" charset="-122"/>
              <a:ea typeface="宋体" panose="02010600030101010101" pitchFamily="2" charset="-122"/>
            </a:endParaRPr>
          </a:p>
          <a:p>
            <a:pPr>
              <a:lnSpc>
                <a:spcPct val="150000"/>
              </a:lnSpc>
            </a:pPr>
            <a:r>
              <a:rPr lang="en-US" altLang="zh-CN" sz="1200" b="1" dirty="0" err="1" smtClean="0">
                <a:latin typeface="宋体" panose="02010600030101010101" pitchFamily="2" charset="-122"/>
                <a:ea typeface="宋体" panose="02010600030101010101" pitchFamily="2" charset="-122"/>
              </a:rPr>
              <a:t>WindowHanlder</a:t>
            </a:r>
            <a:r>
              <a:rPr lang="zh-CN" altLang="en-US" sz="1200" b="1" dirty="0">
                <a:latin typeface="宋体" panose="02010600030101010101" pitchFamily="2" charset="-122"/>
                <a:ea typeface="宋体" panose="02010600030101010101" pitchFamily="2" charset="-122"/>
              </a:rPr>
              <a:t>和</a:t>
            </a:r>
            <a:r>
              <a:rPr lang="en-US" altLang="zh-CN" sz="1200" b="1" dirty="0" err="1">
                <a:latin typeface="宋体" panose="02010600030101010101" pitchFamily="2" charset="-122"/>
                <a:ea typeface="宋体" panose="02010600030101010101" pitchFamily="2" charset="-122"/>
              </a:rPr>
              <a:t>HelpHandler</a:t>
            </a:r>
            <a:r>
              <a:rPr lang="zh-CN" altLang="en-US" sz="1200" b="1" dirty="0">
                <a:latin typeface="宋体" panose="02010600030101010101" pitchFamily="2" charset="-122"/>
                <a:ea typeface="宋体" panose="02010600030101010101" pitchFamily="2" charset="-122"/>
              </a:rPr>
              <a:t>充当请求接收者</a:t>
            </a:r>
            <a:endParaRPr lang="en-US" altLang="zh-CN" sz="1200" b="1"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673842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3" name="文本框 2"/>
          <p:cNvSpPr txBox="1"/>
          <p:nvPr/>
        </p:nvSpPr>
        <p:spPr>
          <a:xfrm>
            <a:off x="979796" y="920360"/>
            <a:ext cx="7334078" cy="203132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400" b="1" dirty="0"/>
              <a:t>降低系统的耦合度</a:t>
            </a:r>
            <a:r>
              <a:rPr lang="zh-CN" altLang="en-US" sz="1400" dirty="0"/>
              <a:t>。由于请求者与接收者之间不存在直接引用，因此请求者与接收者之间实现完全解耦，相同的请求者可以对应不同的接收者，同样，相同的接收者也可以供不同的请求者使用，两者之间具有良好的</a:t>
            </a:r>
            <a:r>
              <a:rPr lang="zh-CN" altLang="en-US" sz="1400" dirty="0" smtClean="0"/>
              <a:t>独立性</a:t>
            </a:r>
            <a:endParaRPr lang="en-US" altLang="zh-CN" sz="1400" dirty="0" smtClean="0"/>
          </a:p>
          <a:p>
            <a:pPr marL="285750" indent="-285750">
              <a:lnSpc>
                <a:spcPct val="150000"/>
              </a:lnSpc>
              <a:buFont typeface="Wingdings" panose="05000000000000000000" pitchFamily="2" charset="2"/>
              <a:buChar char="Ø"/>
            </a:pPr>
            <a:r>
              <a:rPr lang="zh-CN" altLang="en-US" sz="1400" b="1" dirty="0"/>
              <a:t>新的命令可以很容易地加入到系统中</a:t>
            </a:r>
            <a:r>
              <a:rPr lang="zh-CN" altLang="en-US" sz="1400" dirty="0"/>
              <a:t>。由于增加新的具体命令类不会影响到其他类，因此增加新的具体命令类很容易，无须修改原有系统源代码，甚至客户类代码，满足“开闭原则”的要求。</a:t>
            </a:r>
            <a:endParaRPr lang="zh-CN" altLang="en-US" sz="1400" b="1" dirty="0">
              <a:latin typeface="-apple-system"/>
            </a:endParaRPr>
          </a:p>
        </p:txBody>
      </p:sp>
      <p:sp>
        <p:nvSpPr>
          <p:cNvPr id="4" name="灯片编号占位符 3"/>
          <p:cNvSpPr>
            <a:spLocks noGrp="1"/>
          </p:cNvSpPr>
          <p:nvPr>
            <p:ph type="sldNum" sz="quarter" idx="16"/>
          </p:nvPr>
        </p:nvSpPr>
        <p:spPr/>
        <p:txBody>
          <a:bodyPr/>
          <a:lstStyle/>
          <a:p>
            <a:pPr defTabSz="685800"/>
            <a:fld id="{4B9E97A7-14A0-4DB7-98A3-0C8F6502D3B1}" type="slidenum">
              <a:rPr lang="zh-CN" altLang="en-US" smtClean="0">
                <a:solidFill>
                  <a:prstClr val="black">
                    <a:tint val="75000"/>
                  </a:prstClr>
                </a:solidFill>
              </a:rPr>
              <a:pPr defTabSz="685800"/>
              <a:t>19</a:t>
            </a:fld>
            <a:endParaRPr lang="zh-CN" altLang="en-US" dirty="0">
              <a:solidFill>
                <a:prstClr val="black">
                  <a:tint val="75000"/>
                </a:prstClr>
              </a:solidFill>
            </a:endParaRPr>
          </a:p>
        </p:txBody>
      </p:sp>
      <p:sp>
        <p:nvSpPr>
          <p:cNvPr id="5" name="矩形 4"/>
          <p:cNvSpPr/>
          <p:nvPr/>
        </p:nvSpPr>
        <p:spPr>
          <a:xfrm>
            <a:off x="476468" y="940614"/>
            <a:ext cx="492443" cy="276999"/>
          </a:xfrm>
          <a:prstGeom prst="rect">
            <a:avLst/>
          </a:prstGeom>
          <a:solidFill>
            <a:srgbClr val="4ACBD6"/>
          </a:solidFill>
          <a:ln w="12700">
            <a:solidFill>
              <a:srgbClr val="4ACBD6"/>
            </a:solidFill>
          </a:ln>
        </p:spPr>
        <p:txBody>
          <a:bodyPr wrap="none">
            <a:spAutoFit/>
          </a:bodyPr>
          <a:lstStyle/>
          <a:p>
            <a:r>
              <a:rPr lang="zh-CN" altLang="en-US" sz="1200" b="1" dirty="0" smtClean="0">
                <a:latin typeface="微软雅黑" panose="020B0503020204020204" pitchFamily="34" charset="-122"/>
                <a:ea typeface="微软雅黑" panose="020B0503020204020204" pitchFamily="34" charset="-122"/>
              </a:rPr>
              <a:t>优点</a:t>
            </a:r>
            <a:endParaRPr lang="en-US" altLang="zh-CN" sz="1200" b="1" dirty="0">
              <a:latin typeface="微软雅黑" panose="020B0503020204020204" pitchFamily="34" charset="-122"/>
              <a:ea typeface="微软雅黑" panose="020B0503020204020204" pitchFamily="34" charset="-122"/>
            </a:endParaRPr>
          </a:p>
        </p:txBody>
      </p:sp>
      <p:cxnSp>
        <p:nvCxnSpPr>
          <p:cNvPr id="10" name="直接连接符 9"/>
          <p:cNvCxnSpPr/>
          <p:nvPr/>
        </p:nvCxnSpPr>
        <p:spPr>
          <a:xfrm flipH="1">
            <a:off x="968911" y="943471"/>
            <a:ext cx="5832000" cy="0"/>
          </a:xfrm>
          <a:prstGeom prst="line">
            <a:avLst/>
          </a:prstGeom>
          <a:ln w="19050">
            <a:solidFill>
              <a:srgbClr val="4ACBD6"/>
            </a:solidFill>
          </a:ln>
        </p:spPr>
        <p:style>
          <a:lnRef idx="1">
            <a:schemeClr val="accent1"/>
          </a:lnRef>
          <a:fillRef idx="0">
            <a:schemeClr val="accent1"/>
          </a:fillRef>
          <a:effectRef idx="0">
            <a:schemeClr val="accent1"/>
          </a:effectRef>
          <a:fontRef idx="minor">
            <a:schemeClr val="tx1"/>
          </a:fontRef>
        </p:style>
      </p:cxnSp>
      <p:sp>
        <p:nvSpPr>
          <p:cNvPr id="13" name="文本占位符 1"/>
          <p:cNvSpPr>
            <a:spLocks noGrp="1"/>
          </p:cNvSpPr>
          <p:nvPr>
            <p:ph type="body" sz="quarter" idx="10"/>
          </p:nvPr>
        </p:nvSpPr>
        <p:spPr>
          <a:xfrm>
            <a:off x="809798" y="217645"/>
            <a:ext cx="3672147" cy="418934"/>
          </a:xfrm>
        </p:spPr>
        <p:txBody>
          <a:bodyPr>
            <a:normAutofit/>
          </a:bodyPr>
          <a:lstStyle/>
          <a:p>
            <a:r>
              <a:rPr lang="zh-CN" altLang="en-US" sz="1800" dirty="0">
                <a:latin typeface="微软雅黑" panose="020B0503020204020204" pitchFamily="34" charset="-122"/>
                <a:ea typeface="微软雅黑" panose="020B0503020204020204" pitchFamily="34" charset="-122"/>
              </a:rPr>
              <a:t>行为型模式</a:t>
            </a:r>
            <a:r>
              <a:rPr lang="en-US" altLang="zh-CN" sz="1800" dirty="0" smtClean="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命令</a:t>
            </a:r>
            <a:r>
              <a:rPr lang="zh-CN" altLang="en-US" sz="1800" dirty="0" smtClean="0">
                <a:latin typeface="微软雅黑" panose="020B0503020204020204" pitchFamily="34" charset="-122"/>
                <a:ea typeface="微软雅黑" panose="020B0503020204020204" pitchFamily="34" charset="-122"/>
              </a:rPr>
              <a:t>模式</a:t>
            </a:r>
            <a:endParaRPr lang="zh-CN" altLang="en-US" sz="1800" dirty="0">
              <a:latin typeface="微软雅黑" panose="020B0503020204020204" pitchFamily="34" charset="-122"/>
              <a:ea typeface="微软雅黑" panose="020B0503020204020204" pitchFamily="34" charset="-122"/>
            </a:endParaRPr>
          </a:p>
        </p:txBody>
      </p:sp>
      <p:sp>
        <p:nvSpPr>
          <p:cNvPr id="12" name="矩形 11"/>
          <p:cNvSpPr/>
          <p:nvPr/>
        </p:nvSpPr>
        <p:spPr>
          <a:xfrm>
            <a:off x="965645" y="3101977"/>
            <a:ext cx="7467427" cy="1029000"/>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1400" b="1" dirty="0"/>
              <a:t>使用命令模式可能会导致某些系统有过多的具体命令类</a:t>
            </a:r>
            <a:r>
              <a:rPr lang="zh-CN" altLang="en-US" sz="1400" dirty="0"/>
              <a:t>。因为针对每一个对请求接收者的调用操作都需要设计一个具体命令类，因此在某些系统中可能需要提供大量的具体命令类，这将影响命令模式的</a:t>
            </a:r>
            <a:r>
              <a:rPr lang="zh-CN" altLang="en-US" sz="1400" dirty="0" smtClean="0"/>
              <a:t>使用</a:t>
            </a:r>
            <a:endParaRPr lang="zh-CN" altLang="en-US" sz="1400" b="1" dirty="0" smtClean="0"/>
          </a:p>
        </p:txBody>
      </p:sp>
      <p:sp>
        <p:nvSpPr>
          <p:cNvPr id="14" name="矩形 13"/>
          <p:cNvSpPr/>
          <p:nvPr/>
        </p:nvSpPr>
        <p:spPr>
          <a:xfrm>
            <a:off x="476468" y="3089410"/>
            <a:ext cx="492443" cy="276999"/>
          </a:xfrm>
          <a:prstGeom prst="rect">
            <a:avLst/>
          </a:prstGeom>
          <a:solidFill>
            <a:srgbClr val="FFC000"/>
          </a:solidFill>
          <a:ln w="12700">
            <a:solidFill>
              <a:srgbClr val="FFC000"/>
            </a:solidFill>
          </a:ln>
        </p:spPr>
        <p:txBody>
          <a:bodyPr wrap="none">
            <a:spAutoFit/>
          </a:bodyPr>
          <a:lstStyle/>
          <a:p>
            <a:r>
              <a:rPr lang="zh-CN" altLang="en-US" sz="1200" b="1" dirty="0">
                <a:latin typeface="微软雅黑" panose="020B0503020204020204" pitchFamily="34" charset="-122"/>
                <a:ea typeface="微软雅黑" panose="020B0503020204020204" pitchFamily="34" charset="-122"/>
              </a:rPr>
              <a:t>缺点</a:t>
            </a:r>
            <a:endParaRPr lang="en-US" altLang="zh-CN" sz="1200" b="1"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968911" y="3089410"/>
            <a:ext cx="583200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679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2011461"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行为型模式</a:t>
            </a:r>
            <a:endParaRPr 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4" name="灯片编号占位符 3"/>
          <p:cNvSpPr>
            <a:spLocks noGrp="1"/>
          </p:cNvSpPr>
          <p:nvPr>
            <p:ph type="sldNum" sz="quarter" idx="4294967295"/>
          </p:nvPr>
        </p:nvSpPr>
        <p:spPr>
          <a:xfrm>
            <a:off x="6457950" y="4767263"/>
            <a:ext cx="2057400" cy="273844"/>
          </a:xfrm>
          <a:prstGeom prst="rect">
            <a:avLst/>
          </a:prstGeom>
        </p:spPr>
        <p:txBody>
          <a:bodyPr/>
          <a:lstStyle/>
          <a:p>
            <a:pPr defTabSz="685800"/>
            <a:fld id="{4B9E97A7-14A0-4DB7-98A3-0C8F6502D3B1}" type="slidenum">
              <a:rPr lang="zh-CN" altLang="en-US" smtClean="0">
                <a:solidFill>
                  <a:prstClr val="black">
                    <a:tint val="75000"/>
                  </a:prstClr>
                </a:solidFill>
              </a:rPr>
              <a:pPr defTabSz="685800"/>
              <a:t>2</a:t>
            </a:fld>
            <a:endParaRPr lang="zh-CN" altLang="en-US">
              <a:solidFill>
                <a:prstClr val="black">
                  <a:tint val="75000"/>
                </a:prstClr>
              </a:solidFill>
            </a:endParaRPr>
          </a:p>
        </p:txBody>
      </p:sp>
      <p:pic>
        <p:nvPicPr>
          <p:cNvPr id="3" name="图片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46005" y="136686"/>
            <a:ext cx="7490503" cy="4848574"/>
          </a:xfrm>
          <a:prstGeom prst="rect">
            <a:avLst/>
          </a:prstGeom>
        </p:spPr>
      </p:pic>
    </p:spTree>
    <p:extLst>
      <p:ext uri="{BB962C8B-B14F-4D97-AF65-F5344CB8AC3E}">
        <p14:creationId xmlns:p14="http://schemas.microsoft.com/office/powerpoint/2010/main" val="3219783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6026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设计模式</a:t>
            </a:r>
            <a:r>
              <a:rPr lang="en-US" altLang="zh-CN" sz="1800" dirty="0" smtClean="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行为</a:t>
            </a:r>
            <a:r>
              <a:rPr lang="zh-CN" altLang="en-US" sz="1800" dirty="0" smtClean="0">
                <a:latin typeface="微软雅黑" panose="020B0503020204020204" pitchFamily="34" charset="-122"/>
                <a:ea typeface="微软雅黑" panose="020B0503020204020204" pitchFamily="34" charset="-122"/>
              </a:rPr>
              <a:t>型模式概述</a:t>
            </a:r>
            <a:endParaRPr lang="zh-CN" alt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14" name="标题 4"/>
          <p:cNvSpPr txBox="1">
            <a:spLocks/>
          </p:cNvSpPr>
          <p:nvPr/>
        </p:nvSpPr>
        <p:spPr>
          <a:xfrm>
            <a:off x="809798" y="786755"/>
            <a:ext cx="5722620" cy="39662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914400"/>
            <a:endParaRPr lang="en-US" sz="1800" b="1" dirty="0">
              <a:solidFill>
                <a:srgbClr val="4ACBD6"/>
              </a:solidFill>
              <a:latin typeface="微软雅黑" panose="020B0503020204020204" pitchFamily="34" charset="-122"/>
              <a:ea typeface="微软雅黑" panose="020B0503020204020204" pitchFamily="34" charset="-122"/>
              <a:cs typeface="Arial"/>
            </a:endParaRPr>
          </a:p>
        </p:txBody>
      </p:sp>
      <p:sp>
        <p:nvSpPr>
          <p:cNvPr id="4" name="灯片编号占位符 3"/>
          <p:cNvSpPr>
            <a:spLocks noGrp="1"/>
          </p:cNvSpPr>
          <p:nvPr>
            <p:ph type="sldNum" sz="quarter" idx="16"/>
          </p:nvPr>
        </p:nvSpPr>
        <p:spPr/>
        <p:txBody>
          <a:bodyPr/>
          <a:lstStyle/>
          <a:p>
            <a:pPr defTabSz="685800"/>
            <a:fld id="{4B9E97A7-14A0-4DB7-98A3-0C8F6502D3B1}" type="slidenum">
              <a:rPr lang="zh-CN" altLang="en-US" smtClean="0">
                <a:solidFill>
                  <a:prstClr val="black">
                    <a:tint val="75000"/>
                  </a:prstClr>
                </a:solidFill>
              </a:rPr>
              <a:pPr defTabSz="685800"/>
              <a:t>3</a:t>
            </a:fld>
            <a:endParaRPr lang="zh-CN" altLang="en-US">
              <a:solidFill>
                <a:prstClr val="black">
                  <a:tint val="75000"/>
                </a:prstClr>
              </a:solidFill>
            </a:endParaRPr>
          </a:p>
        </p:txBody>
      </p:sp>
      <p:sp>
        <p:nvSpPr>
          <p:cNvPr id="13" name="文本框 12"/>
          <p:cNvSpPr txBox="1"/>
          <p:nvPr/>
        </p:nvSpPr>
        <p:spPr>
          <a:xfrm>
            <a:off x="856519" y="781468"/>
            <a:ext cx="7090018" cy="1384995"/>
          </a:xfrm>
          <a:prstGeom prst="rect">
            <a:avLst/>
          </a:prstGeom>
          <a:noFill/>
          <a:ln>
            <a:solidFill>
              <a:schemeClr val="accent6">
                <a:lumMod val="60000"/>
                <a:lumOff val="40000"/>
              </a:schemeClr>
            </a:solidFill>
          </a:ln>
        </p:spPr>
        <p:txBody>
          <a:bodyPr wrap="square" rtlCol="0">
            <a:spAutoFit/>
          </a:bodyPr>
          <a:lstStyle/>
          <a:p>
            <a:r>
              <a:rPr lang="zh-CN" altLang="en-US" sz="1400" dirty="0"/>
              <a:t>行为</a:t>
            </a:r>
            <a:r>
              <a:rPr lang="zh-CN" altLang="en-US" sz="1400" dirty="0" smtClean="0"/>
              <a:t>型模式</a:t>
            </a:r>
            <a:endParaRPr lang="en-US" altLang="zh-CN" sz="1400" dirty="0" smtClean="0"/>
          </a:p>
          <a:p>
            <a:endParaRPr lang="en-US" altLang="zh-CN" sz="1400" dirty="0"/>
          </a:p>
          <a:p>
            <a:r>
              <a:rPr lang="zh-CN" altLang="en-US" sz="1400" dirty="0"/>
              <a:t>用于描述程序在运行时复杂的流程控制，即描述多个类或对象之间怎样相互协作共同完成单个对象都无法单独完成的</a:t>
            </a:r>
            <a:r>
              <a:rPr lang="zh-CN" altLang="en-US" sz="1400" dirty="0" smtClean="0"/>
              <a:t>任务，</a:t>
            </a:r>
            <a:r>
              <a:rPr lang="zh-CN" altLang="en-US" sz="1400" dirty="0"/>
              <a:t>它涉及算法与对象间职责的</a:t>
            </a:r>
            <a:r>
              <a:rPr lang="zh-CN" altLang="en-US" sz="1400" dirty="0" smtClean="0"/>
              <a:t>分配</a:t>
            </a:r>
            <a:endParaRPr lang="en-US" altLang="zh-CN" sz="1400" dirty="0" smtClean="0"/>
          </a:p>
          <a:p>
            <a:endParaRPr lang="en-US" altLang="zh-CN" sz="1400" dirty="0">
              <a:latin typeface="宋体" panose="02010600030101010101" pitchFamily="2" charset="-122"/>
              <a:ea typeface="宋体" panose="02010600030101010101" pitchFamily="2" charset="-122"/>
            </a:endParaRPr>
          </a:p>
          <a:p>
            <a:r>
              <a:rPr lang="zh-CN" altLang="en-US" sz="1400" dirty="0"/>
              <a:t>行为型模式分为类行为模式和对象行为模式</a:t>
            </a:r>
            <a:endParaRPr lang="en-US" altLang="zh-CN" sz="1400" dirty="0">
              <a:latin typeface="宋体" panose="02010600030101010101" pitchFamily="2" charset="-122"/>
              <a:ea typeface="宋体" panose="02010600030101010101" pitchFamily="2" charset="-122"/>
            </a:endParaRPr>
          </a:p>
        </p:txBody>
      </p:sp>
      <p:sp>
        <p:nvSpPr>
          <p:cNvPr id="23" name="文本框 22"/>
          <p:cNvSpPr txBox="1"/>
          <p:nvPr/>
        </p:nvSpPr>
        <p:spPr>
          <a:xfrm>
            <a:off x="856519" y="2758279"/>
            <a:ext cx="7090018" cy="1384995"/>
          </a:xfrm>
          <a:prstGeom prst="rect">
            <a:avLst/>
          </a:prstGeom>
          <a:noFill/>
          <a:ln>
            <a:solidFill>
              <a:schemeClr val="accent6">
                <a:lumMod val="60000"/>
                <a:lumOff val="40000"/>
              </a:schemeClr>
            </a:solidFill>
          </a:ln>
        </p:spPr>
        <p:txBody>
          <a:bodyPr wrap="square" rtlCol="0">
            <a:spAutoFit/>
          </a:bodyPr>
          <a:lstStyle/>
          <a:p>
            <a:r>
              <a:rPr lang="zh-CN" altLang="en-US" sz="1400" dirty="0" smtClean="0"/>
              <a:t>类行为模式：采用</a:t>
            </a:r>
            <a:r>
              <a:rPr lang="zh-CN" altLang="en-US" sz="1400" dirty="0"/>
              <a:t>继承机制来在类间分派</a:t>
            </a:r>
            <a:r>
              <a:rPr lang="zh-CN" altLang="en-US" sz="1400" dirty="0" smtClean="0"/>
              <a:t>行为</a:t>
            </a:r>
            <a:endParaRPr lang="en-US" altLang="zh-CN" sz="1400" dirty="0" smtClean="0"/>
          </a:p>
          <a:p>
            <a:endParaRPr lang="en-US" altLang="zh-CN" sz="1400" dirty="0">
              <a:latin typeface="宋体" panose="02010600030101010101" pitchFamily="2" charset="-122"/>
              <a:ea typeface="宋体" panose="02010600030101010101" pitchFamily="2" charset="-122"/>
            </a:endParaRPr>
          </a:p>
          <a:p>
            <a:r>
              <a:rPr lang="zh-CN" altLang="en-US" sz="1400" dirty="0"/>
              <a:t>对象行为模式</a:t>
            </a:r>
            <a:r>
              <a:rPr lang="zh-CN" altLang="en-US" sz="1400" dirty="0" smtClean="0"/>
              <a:t>：</a:t>
            </a:r>
            <a:r>
              <a:rPr lang="zh-CN" altLang="en-US" sz="1400" dirty="0"/>
              <a:t>采用组合或聚合在对象间分配行为</a:t>
            </a:r>
            <a:endParaRPr lang="en-US" altLang="zh-CN" sz="1400" dirty="0"/>
          </a:p>
          <a:p>
            <a:endParaRPr lang="en-US" altLang="zh-CN" sz="1400" dirty="0" smtClean="0">
              <a:latin typeface="宋体" panose="02010600030101010101" pitchFamily="2" charset="-122"/>
              <a:ea typeface="宋体" panose="02010600030101010101" pitchFamily="2" charset="-122"/>
            </a:endParaRPr>
          </a:p>
          <a:p>
            <a:r>
              <a:rPr lang="zh-CN" altLang="en-US" sz="1400" dirty="0"/>
              <a:t>由于组合关系或聚合关系比继承关系耦合度低，满足“合成复用原则”，所以对象行为模式比类行为模式具有更大的灵活性</a:t>
            </a:r>
            <a:endParaRPr lang="en-US" altLang="zh-CN"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91079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9131" y="218838"/>
            <a:ext cx="2694290"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行为型模式</a:t>
            </a:r>
            <a:endParaRPr 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4" name="灯片编号占位符 3"/>
          <p:cNvSpPr>
            <a:spLocks noGrp="1"/>
          </p:cNvSpPr>
          <p:nvPr>
            <p:ph type="sldNum" sz="quarter" idx="4294967295"/>
          </p:nvPr>
        </p:nvSpPr>
        <p:spPr>
          <a:xfrm>
            <a:off x="6457950" y="4767263"/>
            <a:ext cx="2057400" cy="273844"/>
          </a:xfrm>
          <a:prstGeom prst="rect">
            <a:avLst/>
          </a:prstGeom>
        </p:spPr>
        <p:txBody>
          <a:bodyPr/>
          <a:lstStyle/>
          <a:p>
            <a:pPr defTabSz="685800"/>
            <a:fld id="{4B9E97A7-14A0-4DB7-98A3-0C8F6502D3B1}" type="slidenum">
              <a:rPr lang="zh-CN" altLang="en-US" smtClean="0">
                <a:solidFill>
                  <a:prstClr val="black">
                    <a:tint val="75000"/>
                  </a:prstClr>
                </a:solidFill>
              </a:rPr>
              <a:pPr defTabSz="685800"/>
              <a:t>4</a:t>
            </a:fld>
            <a:endParaRPr lang="zh-CN" altLang="en-US">
              <a:solidFill>
                <a:prstClr val="black">
                  <a:tint val="75000"/>
                </a:prstClr>
              </a:solidFill>
            </a:endParaRPr>
          </a:p>
        </p:txBody>
      </p:sp>
      <p:sp>
        <p:nvSpPr>
          <p:cNvPr id="6" name="文本占位符 1"/>
          <p:cNvSpPr>
            <a:spLocks noGrp="1"/>
          </p:cNvSpPr>
          <p:nvPr>
            <p:ph type="body" sz="quarter" idx="10"/>
          </p:nvPr>
        </p:nvSpPr>
        <p:spPr>
          <a:xfrm>
            <a:off x="2922329" y="1102759"/>
            <a:ext cx="2279591" cy="3259268"/>
          </a:xfrm>
        </p:spPr>
        <p:txBody>
          <a:bodyPr>
            <a:normAutofit/>
          </a:bodyPr>
          <a:lstStyle/>
          <a:p>
            <a:r>
              <a:rPr lang="zh-CN" altLang="en-US" sz="1800" dirty="0">
                <a:solidFill>
                  <a:schemeClr val="tx1"/>
                </a:solidFill>
                <a:latin typeface="微软雅黑" panose="020B0503020204020204" pitchFamily="34" charset="-122"/>
                <a:ea typeface="微软雅黑" panose="020B0503020204020204" pitchFamily="34" charset="-122"/>
              </a:rPr>
              <a:t>解释器</a:t>
            </a:r>
            <a:r>
              <a:rPr lang="zh-CN" altLang="en-US" sz="1800" dirty="0" smtClean="0">
                <a:solidFill>
                  <a:schemeClr val="tx1"/>
                </a:solidFill>
                <a:latin typeface="微软雅黑" panose="020B0503020204020204" pitchFamily="34" charset="-122"/>
                <a:ea typeface="微软雅黑" panose="020B0503020204020204" pitchFamily="34" charset="-122"/>
              </a:rPr>
              <a:t>模式</a:t>
            </a:r>
            <a:endParaRPr lang="en-US" altLang="zh-CN" sz="1800" dirty="0" smtClean="0">
              <a:solidFill>
                <a:schemeClr val="tx1"/>
              </a:solidFill>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迭代</a:t>
            </a:r>
            <a:r>
              <a:rPr lang="zh-CN" altLang="en-US" sz="1800" dirty="0" smtClean="0">
                <a:latin typeface="微软雅黑" panose="020B0503020204020204" pitchFamily="34" charset="-122"/>
                <a:ea typeface="微软雅黑" panose="020B0503020204020204" pitchFamily="34" charset="-122"/>
              </a:rPr>
              <a:t>器模式</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中介者模式</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备忘录模式</a:t>
            </a:r>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观察者模式</a:t>
            </a:r>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状态模式</a:t>
            </a:r>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策略模式</a:t>
            </a:r>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模板方法模式</a:t>
            </a:r>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访问者模式</a:t>
            </a:r>
            <a:endParaRPr 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1015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a:latin typeface="微软雅黑" panose="020B0503020204020204" pitchFamily="34" charset="-122"/>
                <a:ea typeface="微软雅黑" panose="020B0503020204020204" pitchFamily="34" charset="-122"/>
              </a:rPr>
              <a:t>行为</a:t>
            </a:r>
            <a:r>
              <a:rPr lang="zh-CN" altLang="en-US" sz="1800" dirty="0" smtClean="0">
                <a:latin typeface="微软雅黑" panose="020B0503020204020204" pitchFamily="34" charset="-122"/>
                <a:ea typeface="微软雅黑" panose="020B0503020204020204" pitchFamily="34" charset="-122"/>
              </a:rPr>
              <a:t>型模式</a:t>
            </a:r>
            <a:r>
              <a:rPr lang="en-US" altLang="zh-CN" sz="1800" dirty="0" smtClean="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解释器模式</a:t>
            </a:r>
            <a:endParaRPr lang="en-US" altLang="zh-CN" sz="1800" dirty="0">
              <a:latin typeface="微软雅黑" panose="020B0503020204020204" pitchFamily="34" charset="-122"/>
              <a:ea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11" name="标题 4"/>
          <p:cNvSpPr txBox="1">
            <a:spLocks/>
          </p:cNvSpPr>
          <p:nvPr/>
        </p:nvSpPr>
        <p:spPr>
          <a:xfrm>
            <a:off x="1219637" y="632392"/>
            <a:ext cx="6720261" cy="510273"/>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50000"/>
              </a:lnSpc>
            </a:pPr>
            <a:r>
              <a:rPr lang="zh-CN" altLang="en-US" sz="1200" b="1" dirty="0">
                <a:latin typeface="宋体" panose="02010600030101010101" pitchFamily="2" charset="-122"/>
                <a:ea typeface="宋体" panose="02010600030101010101" pitchFamily="2" charset="-122"/>
              </a:rPr>
              <a:t>有时候我们还是希望能用一些简单的语言来实现一些特定的操作，我们只要向计算机输入一个句子或文件，它就能够按照预先定义的文法规则来对句子或文件进行解释，从而实现相应的功能</a:t>
            </a:r>
            <a:r>
              <a:rPr lang="zh-CN" altLang="en-US" sz="1200" b="1" dirty="0" smtClean="0">
                <a:latin typeface="宋体" panose="02010600030101010101" pitchFamily="2" charset="-122"/>
                <a:ea typeface="宋体" panose="02010600030101010101" pitchFamily="2" charset="-122"/>
              </a:rPr>
              <a:t>。</a:t>
            </a:r>
            <a:endParaRPr lang="en-US" altLang="zh-CN" sz="1200" b="1" dirty="0" smtClean="0">
              <a:latin typeface="宋体" panose="02010600030101010101" pitchFamily="2" charset="-122"/>
              <a:ea typeface="宋体" panose="02010600030101010101" pitchFamily="2" charset="-122"/>
            </a:endParaRPr>
          </a:p>
          <a:p>
            <a:pPr>
              <a:lnSpc>
                <a:spcPct val="150000"/>
              </a:lnSpc>
            </a:pPr>
            <a:r>
              <a:rPr lang="zh-CN" altLang="en-US" sz="1200" b="1" dirty="0" smtClean="0">
                <a:latin typeface="宋体" panose="02010600030101010101" pitchFamily="2" charset="-122"/>
                <a:ea typeface="宋体" panose="02010600030101010101" pitchFamily="2" charset="-122"/>
              </a:rPr>
              <a:t>比如，当我们输入</a:t>
            </a:r>
            <a:r>
              <a:rPr lang="en-US" altLang="zh-CN" sz="1200" b="1" dirty="0" smtClean="0">
                <a:latin typeface="宋体" panose="02010600030101010101" pitchFamily="2" charset="-122"/>
                <a:ea typeface="宋体" panose="02010600030101010101" pitchFamily="2" charset="-122"/>
              </a:rPr>
              <a:t>1+2+3-4+1</a:t>
            </a:r>
            <a:r>
              <a:rPr lang="zh-CN" altLang="en-US" sz="1200" b="1" dirty="0" smtClean="0">
                <a:latin typeface="宋体" panose="02010600030101010101" pitchFamily="2" charset="-122"/>
                <a:ea typeface="宋体" panose="02010600030101010101" pitchFamily="2" charset="-122"/>
              </a:rPr>
              <a:t>这样的字符串时，</a:t>
            </a:r>
            <a:r>
              <a:rPr lang="en-US" altLang="zh-CN" sz="1200" b="1" dirty="0" smtClean="0">
                <a:latin typeface="宋体" panose="02010600030101010101" pitchFamily="2" charset="-122"/>
                <a:ea typeface="宋体" panose="02010600030101010101" pitchFamily="2" charset="-122"/>
              </a:rPr>
              <a:t>C++</a:t>
            </a:r>
            <a:r>
              <a:rPr lang="zh-CN" altLang="en-US" sz="1200" b="1" dirty="0" smtClean="0">
                <a:latin typeface="宋体" panose="02010600030101010101" pitchFamily="2" charset="-122"/>
                <a:ea typeface="宋体" panose="02010600030101010101" pitchFamily="2" charset="-122"/>
              </a:rPr>
              <a:t>、</a:t>
            </a:r>
            <a:r>
              <a:rPr lang="en-US" altLang="zh-CN" sz="1200" b="1" dirty="0" smtClean="0">
                <a:latin typeface="宋体" panose="02010600030101010101" pitchFamily="2" charset="-122"/>
                <a:ea typeface="宋体" panose="02010600030101010101" pitchFamily="2" charset="-122"/>
              </a:rPr>
              <a:t>Java</a:t>
            </a:r>
            <a:r>
              <a:rPr lang="zh-CN" altLang="en-US" sz="1200" b="1" dirty="0" smtClean="0">
                <a:latin typeface="宋体" panose="02010600030101010101" pitchFamily="2" charset="-122"/>
                <a:ea typeface="宋体" panose="02010600030101010101" pitchFamily="2" charset="-122"/>
              </a:rPr>
              <a:t>、</a:t>
            </a:r>
            <a:r>
              <a:rPr lang="en-US" altLang="zh-CN" sz="1200" b="1" dirty="0" smtClean="0">
                <a:latin typeface="宋体" panose="02010600030101010101" pitchFamily="2" charset="-122"/>
                <a:ea typeface="宋体" panose="02010600030101010101" pitchFamily="2" charset="-122"/>
              </a:rPr>
              <a:t>C#</a:t>
            </a:r>
            <a:r>
              <a:rPr lang="zh-CN" altLang="en-US" sz="1200" b="1" dirty="0" smtClean="0">
                <a:latin typeface="宋体" panose="02010600030101010101" pitchFamily="2" charset="-122"/>
                <a:ea typeface="宋体" panose="02010600030101010101" pitchFamily="2" charset="-122"/>
              </a:rPr>
              <a:t>这样的语言无法直接解释这个字符串，因此必须自定义一套文法规则，即设计一个自定义语言。</a:t>
            </a:r>
            <a:endParaRPr lang="en-US" altLang="zh-CN" sz="1200" b="1" dirty="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2738437" y="2526403"/>
            <a:ext cx="2855913" cy="2236155"/>
          </a:xfrm>
          <a:prstGeom prst="rect">
            <a:avLst/>
          </a:prstGeom>
        </p:spPr>
      </p:pic>
    </p:spTree>
    <p:extLst>
      <p:ext uri="{BB962C8B-B14F-4D97-AF65-F5344CB8AC3E}">
        <p14:creationId xmlns:p14="http://schemas.microsoft.com/office/powerpoint/2010/main" val="2976327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a:latin typeface="微软雅黑" panose="020B0503020204020204" pitchFamily="34" charset="-122"/>
                <a:ea typeface="微软雅黑" panose="020B0503020204020204" pitchFamily="34" charset="-122"/>
              </a:rPr>
              <a:t>行为</a:t>
            </a:r>
            <a:r>
              <a:rPr lang="zh-CN" altLang="en-US" sz="1800" dirty="0" smtClean="0">
                <a:latin typeface="微软雅黑" panose="020B0503020204020204" pitchFamily="34" charset="-122"/>
                <a:ea typeface="微软雅黑" panose="020B0503020204020204" pitchFamily="34" charset="-122"/>
              </a:rPr>
              <a:t>型模式</a:t>
            </a:r>
            <a:r>
              <a:rPr lang="en-US" altLang="zh-CN" sz="1800" dirty="0" smtClean="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解释器模式</a:t>
            </a:r>
            <a:endParaRPr lang="en-US" altLang="zh-CN" sz="1800" dirty="0">
              <a:latin typeface="微软雅黑" panose="020B0503020204020204" pitchFamily="34" charset="-122"/>
              <a:ea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11" name="标题 4"/>
          <p:cNvSpPr txBox="1">
            <a:spLocks/>
          </p:cNvSpPr>
          <p:nvPr/>
        </p:nvSpPr>
        <p:spPr>
          <a:xfrm>
            <a:off x="1121814" y="697640"/>
            <a:ext cx="6720261" cy="510273"/>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zh-CN" altLang="en-US" sz="1200" b="1" dirty="0" smtClean="0">
                <a:latin typeface="宋体" panose="02010600030101010101" pitchFamily="2" charset="-122"/>
                <a:ea typeface="宋体" panose="02010600030101010101" pitchFamily="2" charset="-122"/>
              </a:rPr>
              <a:t>欲</a:t>
            </a:r>
            <a:r>
              <a:rPr lang="zh-CN" altLang="en-US" sz="1200" b="1" dirty="0">
                <a:latin typeface="宋体" panose="02010600030101010101" pitchFamily="2" charset="-122"/>
                <a:ea typeface="宋体" panose="02010600030101010101" pitchFamily="2" charset="-122"/>
              </a:rPr>
              <a:t>为某玩具公司开发一套机器人控制程序，在该机器人控制程序中包含一些简单的英文控制指令，每一个指令对应一个表达式</a:t>
            </a:r>
            <a:r>
              <a:rPr lang="en-US" altLang="zh-CN" sz="1200" b="1" dirty="0">
                <a:latin typeface="宋体" panose="02010600030101010101" pitchFamily="2" charset="-122"/>
                <a:ea typeface="宋体" panose="02010600030101010101" pitchFamily="2" charset="-122"/>
              </a:rPr>
              <a:t>(expression)</a:t>
            </a:r>
            <a:r>
              <a:rPr lang="zh-CN" altLang="en-US" sz="1200" b="1" dirty="0">
                <a:latin typeface="宋体" panose="02010600030101010101" pitchFamily="2" charset="-122"/>
                <a:ea typeface="宋体" panose="02010600030101010101" pitchFamily="2" charset="-122"/>
              </a:rPr>
              <a:t>，该表达式可以是简单表达式也可以是复合表达式，每一个简单表达式由移动方向</a:t>
            </a:r>
            <a:r>
              <a:rPr lang="en-US" altLang="zh-CN" sz="1200" b="1" dirty="0">
                <a:latin typeface="宋体" panose="02010600030101010101" pitchFamily="2" charset="-122"/>
                <a:ea typeface="宋体" panose="02010600030101010101" pitchFamily="2" charset="-122"/>
              </a:rPr>
              <a:t>(direction)</a:t>
            </a:r>
            <a:r>
              <a:rPr lang="zh-CN" altLang="en-US" sz="1200" b="1" dirty="0">
                <a:latin typeface="宋体" panose="02010600030101010101" pitchFamily="2" charset="-122"/>
                <a:ea typeface="宋体" panose="02010600030101010101" pitchFamily="2" charset="-122"/>
              </a:rPr>
              <a:t>，移动方式</a:t>
            </a:r>
            <a:r>
              <a:rPr lang="en-US" altLang="zh-CN" sz="1200" b="1" dirty="0">
                <a:latin typeface="宋体" panose="02010600030101010101" pitchFamily="2" charset="-122"/>
                <a:ea typeface="宋体" panose="02010600030101010101" pitchFamily="2" charset="-122"/>
              </a:rPr>
              <a:t>(action)</a:t>
            </a:r>
            <a:r>
              <a:rPr lang="zh-CN" altLang="en-US" sz="1200" b="1" dirty="0">
                <a:latin typeface="宋体" panose="02010600030101010101" pitchFamily="2" charset="-122"/>
                <a:ea typeface="宋体" panose="02010600030101010101" pitchFamily="2" charset="-122"/>
              </a:rPr>
              <a:t>和移动距离</a:t>
            </a:r>
            <a:r>
              <a:rPr lang="en-US" altLang="zh-CN" sz="1200" b="1" dirty="0">
                <a:latin typeface="宋体" panose="02010600030101010101" pitchFamily="2" charset="-122"/>
                <a:ea typeface="宋体" panose="02010600030101010101" pitchFamily="2" charset="-122"/>
              </a:rPr>
              <a:t>(distance)</a:t>
            </a:r>
            <a:r>
              <a:rPr lang="zh-CN" altLang="en-US" sz="1200" b="1" dirty="0">
                <a:latin typeface="宋体" panose="02010600030101010101" pitchFamily="2" charset="-122"/>
                <a:ea typeface="宋体" panose="02010600030101010101" pitchFamily="2" charset="-122"/>
              </a:rPr>
              <a:t>三部分组成，其中移动方向包括上</a:t>
            </a:r>
            <a:r>
              <a:rPr lang="en-US" altLang="zh-CN" sz="1200" b="1" dirty="0">
                <a:latin typeface="宋体" panose="02010600030101010101" pitchFamily="2" charset="-122"/>
                <a:ea typeface="宋体" panose="02010600030101010101" pitchFamily="2" charset="-122"/>
              </a:rPr>
              <a:t>(up)</a:t>
            </a:r>
            <a:r>
              <a:rPr lang="zh-CN" altLang="en-US" sz="1200" b="1" dirty="0">
                <a:latin typeface="宋体" panose="02010600030101010101" pitchFamily="2" charset="-122"/>
                <a:ea typeface="宋体" panose="02010600030101010101" pitchFamily="2" charset="-122"/>
              </a:rPr>
              <a:t>、下</a:t>
            </a:r>
            <a:r>
              <a:rPr lang="en-US" altLang="zh-CN" sz="1200" b="1" dirty="0">
                <a:latin typeface="宋体" panose="02010600030101010101" pitchFamily="2" charset="-122"/>
                <a:ea typeface="宋体" panose="02010600030101010101" pitchFamily="2" charset="-122"/>
              </a:rPr>
              <a:t>(down)</a:t>
            </a:r>
            <a:r>
              <a:rPr lang="zh-CN" altLang="en-US" sz="1200" b="1" dirty="0">
                <a:latin typeface="宋体" panose="02010600030101010101" pitchFamily="2" charset="-122"/>
                <a:ea typeface="宋体" panose="02010600030101010101" pitchFamily="2" charset="-122"/>
              </a:rPr>
              <a:t>、左</a:t>
            </a:r>
            <a:r>
              <a:rPr lang="en-US" altLang="zh-CN" sz="1200" b="1" dirty="0">
                <a:latin typeface="宋体" panose="02010600030101010101" pitchFamily="2" charset="-122"/>
                <a:ea typeface="宋体" panose="02010600030101010101" pitchFamily="2" charset="-122"/>
              </a:rPr>
              <a:t>(left)</a:t>
            </a:r>
            <a:r>
              <a:rPr lang="zh-CN" altLang="en-US" sz="1200" b="1" dirty="0">
                <a:latin typeface="宋体" panose="02010600030101010101" pitchFamily="2" charset="-122"/>
                <a:ea typeface="宋体" panose="02010600030101010101" pitchFamily="2" charset="-122"/>
              </a:rPr>
              <a:t>、右</a:t>
            </a:r>
            <a:r>
              <a:rPr lang="en-US" altLang="zh-CN" sz="1200" b="1" dirty="0">
                <a:latin typeface="宋体" panose="02010600030101010101" pitchFamily="2" charset="-122"/>
                <a:ea typeface="宋体" panose="02010600030101010101" pitchFamily="2" charset="-122"/>
              </a:rPr>
              <a:t>(right)</a:t>
            </a:r>
            <a:r>
              <a:rPr lang="zh-CN" altLang="en-US" sz="1200" b="1" dirty="0">
                <a:latin typeface="宋体" panose="02010600030101010101" pitchFamily="2" charset="-122"/>
                <a:ea typeface="宋体" panose="02010600030101010101" pitchFamily="2" charset="-122"/>
              </a:rPr>
              <a:t>；移动方式包括移动</a:t>
            </a:r>
            <a:r>
              <a:rPr lang="en-US" altLang="zh-CN" sz="1200" b="1" dirty="0">
                <a:latin typeface="宋体" panose="02010600030101010101" pitchFamily="2" charset="-122"/>
                <a:ea typeface="宋体" panose="02010600030101010101" pitchFamily="2" charset="-122"/>
              </a:rPr>
              <a:t>(move)</a:t>
            </a:r>
            <a:r>
              <a:rPr lang="zh-CN" altLang="en-US" sz="1200" b="1" dirty="0">
                <a:latin typeface="宋体" panose="02010600030101010101" pitchFamily="2" charset="-122"/>
                <a:ea typeface="宋体" panose="02010600030101010101" pitchFamily="2" charset="-122"/>
              </a:rPr>
              <a:t>和快速移动</a:t>
            </a:r>
            <a:r>
              <a:rPr lang="en-US" altLang="zh-CN" sz="1200" b="1" dirty="0">
                <a:latin typeface="宋体" panose="02010600030101010101" pitchFamily="2" charset="-122"/>
                <a:ea typeface="宋体" panose="02010600030101010101" pitchFamily="2" charset="-122"/>
              </a:rPr>
              <a:t>(run)</a:t>
            </a:r>
            <a:r>
              <a:rPr lang="zh-CN" altLang="en-US" sz="1200" b="1" dirty="0">
                <a:latin typeface="宋体" panose="02010600030101010101" pitchFamily="2" charset="-122"/>
                <a:ea typeface="宋体" panose="02010600030101010101" pitchFamily="2" charset="-122"/>
              </a:rPr>
              <a:t>；移动距离为一个正整数。两个表达式之间可以通过与</a:t>
            </a:r>
            <a:r>
              <a:rPr lang="en-US" altLang="zh-CN" sz="1200" b="1" dirty="0">
                <a:latin typeface="宋体" panose="02010600030101010101" pitchFamily="2" charset="-122"/>
                <a:ea typeface="宋体" panose="02010600030101010101" pitchFamily="2" charset="-122"/>
              </a:rPr>
              <a:t>(and)</a:t>
            </a:r>
            <a:r>
              <a:rPr lang="zh-CN" altLang="en-US" sz="1200" b="1" dirty="0">
                <a:latin typeface="宋体" panose="02010600030101010101" pitchFamily="2" charset="-122"/>
                <a:ea typeface="宋体" panose="02010600030101010101" pitchFamily="2" charset="-122"/>
              </a:rPr>
              <a:t>连接，形成复合</a:t>
            </a:r>
            <a:r>
              <a:rPr lang="en-US" altLang="zh-CN" sz="1200" b="1" dirty="0">
                <a:latin typeface="宋体" panose="02010600030101010101" pitchFamily="2" charset="-122"/>
                <a:ea typeface="宋体" panose="02010600030101010101" pitchFamily="2" charset="-122"/>
              </a:rPr>
              <a:t>(composite)</a:t>
            </a:r>
            <a:r>
              <a:rPr lang="zh-CN" altLang="en-US" sz="1200" b="1" dirty="0">
                <a:latin typeface="宋体" panose="02010600030101010101" pitchFamily="2" charset="-122"/>
                <a:ea typeface="宋体" panose="02010600030101010101" pitchFamily="2" charset="-122"/>
              </a:rPr>
              <a:t>表达式。</a:t>
            </a:r>
          </a:p>
          <a:p>
            <a:r>
              <a:rPr lang="zh-CN" altLang="en-US" sz="1200" b="1" dirty="0">
                <a:latin typeface="宋体" panose="02010600030101010101" pitchFamily="2" charset="-122"/>
                <a:ea typeface="宋体" panose="02010600030101010101" pitchFamily="2" charset="-122"/>
              </a:rPr>
              <a:t> </a:t>
            </a:r>
            <a:r>
              <a:rPr lang="zh-CN" altLang="en-US" sz="1200" b="1" dirty="0" smtClean="0">
                <a:latin typeface="宋体" panose="02010600030101010101" pitchFamily="2" charset="-122"/>
                <a:ea typeface="宋体" panose="02010600030101010101" pitchFamily="2" charset="-122"/>
              </a:rPr>
              <a:t>用户</a:t>
            </a:r>
            <a:r>
              <a:rPr lang="zh-CN" altLang="en-US" sz="1200" b="1" dirty="0">
                <a:latin typeface="宋体" panose="02010600030101010101" pitchFamily="2" charset="-122"/>
                <a:ea typeface="宋体" panose="02010600030101010101" pitchFamily="2" charset="-122"/>
              </a:rPr>
              <a:t>通过对图形化的设置界面进行操作可以创建一个机器人控制指令，机器人在收到指令后将按照指令的设置进行移动，例如输入控制指令：</a:t>
            </a:r>
            <a:r>
              <a:rPr lang="en-US" altLang="zh-CN" sz="1200" b="1" dirty="0">
                <a:latin typeface="宋体" panose="02010600030101010101" pitchFamily="2" charset="-122"/>
                <a:ea typeface="宋体" panose="02010600030101010101" pitchFamily="2" charset="-122"/>
              </a:rPr>
              <a:t>up move 5</a:t>
            </a:r>
            <a:r>
              <a:rPr lang="zh-CN" altLang="en-US" sz="1200" b="1" dirty="0">
                <a:latin typeface="宋体" panose="02010600030101010101" pitchFamily="2" charset="-122"/>
                <a:ea typeface="宋体" panose="02010600030101010101" pitchFamily="2" charset="-122"/>
              </a:rPr>
              <a:t>，则“向上移动</a:t>
            </a:r>
            <a:r>
              <a:rPr lang="en-US" altLang="zh-CN" sz="1200" b="1" dirty="0">
                <a:latin typeface="宋体" panose="02010600030101010101" pitchFamily="2" charset="-122"/>
                <a:ea typeface="宋体" panose="02010600030101010101" pitchFamily="2" charset="-122"/>
              </a:rPr>
              <a:t>5</a:t>
            </a:r>
            <a:r>
              <a:rPr lang="zh-CN" altLang="en-US" sz="1200" b="1" dirty="0">
                <a:latin typeface="宋体" panose="02010600030101010101" pitchFamily="2" charset="-122"/>
                <a:ea typeface="宋体" panose="02010600030101010101" pitchFamily="2" charset="-122"/>
              </a:rPr>
              <a:t>个单位”；输入控制指令：</a:t>
            </a:r>
            <a:r>
              <a:rPr lang="en-US" altLang="zh-CN" sz="1200" b="1" dirty="0">
                <a:latin typeface="宋体" panose="02010600030101010101" pitchFamily="2" charset="-122"/>
                <a:ea typeface="宋体" panose="02010600030101010101" pitchFamily="2" charset="-122"/>
              </a:rPr>
              <a:t>down  run 10 and left move 20</a:t>
            </a:r>
            <a:r>
              <a:rPr lang="zh-CN" altLang="en-US" sz="1200" b="1" dirty="0">
                <a:latin typeface="宋体" panose="02010600030101010101" pitchFamily="2" charset="-122"/>
                <a:ea typeface="宋体" panose="02010600030101010101" pitchFamily="2" charset="-122"/>
              </a:rPr>
              <a:t>，则“向下快速移动</a:t>
            </a:r>
            <a:r>
              <a:rPr lang="en-US" altLang="zh-CN" sz="1200" b="1" dirty="0">
                <a:latin typeface="宋体" panose="02010600030101010101" pitchFamily="2" charset="-122"/>
                <a:ea typeface="宋体" panose="02010600030101010101" pitchFamily="2" charset="-122"/>
              </a:rPr>
              <a:t>10</a:t>
            </a:r>
            <a:r>
              <a:rPr lang="zh-CN" altLang="en-US" sz="1200" b="1" dirty="0">
                <a:latin typeface="宋体" panose="02010600030101010101" pitchFamily="2" charset="-122"/>
                <a:ea typeface="宋体" panose="02010600030101010101" pitchFamily="2" charset="-122"/>
              </a:rPr>
              <a:t>个单位再向左移动</a:t>
            </a:r>
            <a:r>
              <a:rPr lang="en-US" altLang="zh-CN" sz="1200" b="1" dirty="0">
                <a:latin typeface="宋体" panose="02010600030101010101" pitchFamily="2" charset="-122"/>
                <a:ea typeface="宋体" panose="02010600030101010101" pitchFamily="2" charset="-122"/>
              </a:rPr>
              <a:t>20</a:t>
            </a:r>
            <a:r>
              <a:rPr lang="zh-CN" altLang="en-US" sz="1200" b="1" dirty="0">
                <a:latin typeface="宋体" panose="02010600030101010101" pitchFamily="2" charset="-122"/>
                <a:ea typeface="宋体" panose="02010600030101010101" pitchFamily="2" charset="-122"/>
              </a:rPr>
              <a:t>个单位”。</a:t>
            </a:r>
          </a:p>
          <a:p>
            <a:pPr>
              <a:lnSpc>
                <a:spcPct val="150000"/>
              </a:lnSpc>
            </a:pPr>
            <a:endParaRPr lang="en-US" altLang="zh-CN" sz="1200" b="1" dirty="0">
              <a:latin typeface="宋体" panose="02010600030101010101" pitchFamily="2" charset="-122"/>
              <a:ea typeface="宋体" panose="02010600030101010101" pitchFamily="2" charset="-122"/>
            </a:endParaRPr>
          </a:p>
          <a:p>
            <a:pPr>
              <a:lnSpc>
                <a:spcPct val="150000"/>
              </a:lnSpc>
            </a:pPr>
            <a:r>
              <a:rPr lang="zh-CN" altLang="en-US" sz="1200" b="1" dirty="0" smtClean="0">
                <a:latin typeface="宋体" panose="02010600030101010101" pitchFamily="2" charset="-122"/>
                <a:ea typeface="宋体" panose="02010600030101010101" pitchFamily="2" charset="-122"/>
              </a:rPr>
              <a:t>用形式化语言表示该简单语言的文法规则如下：</a:t>
            </a:r>
            <a:endParaRPr lang="en-US" altLang="zh-CN" sz="1200" b="1"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377190" y="2759835"/>
            <a:ext cx="6163310" cy="1952624"/>
          </a:xfrm>
          <a:prstGeom prst="rect">
            <a:avLst/>
          </a:prstGeom>
        </p:spPr>
      </p:pic>
      <p:sp>
        <p:nvSpPr>
          <p:cNvPr id="7" name="标题 4"/>
          <p:cNvSpPr txBox="1">
            <a:spLocks/>
          </p:cNvSpPr>
          <p:nvPr/>
        </p:nvSpPr>
        <p:spPr>
          <a:xfrm>
            <a:off x="1581587" y="2249562"/>
            <a:ext cx="6720261" cy="510273"/>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50000"/>
              </a:lnSpc>
            </a:pPr>
            <a:endParaRPr lang="en-US" altLang="zh-CN" sz="1200" b="1" dirty="0">
              <a:latin typeface="宋体" panose="02010600030101010101" pitchFamily="2" charset="-122"/>
              <a:ea typeface="宋体" panose="02010600030101010101" pitchFamily="2" charset="-122"/>
            </a:endParaRPr>
          </a:p>
        </p:txBody>
      </p:sp>
      <p:sp>
        <p:nvSpPr>
          <p:cNvPr id="5" name="文本框 4"/>
          <p:cNvSpPr txBox="1"/>
          <p:nvPr/>
        </p:nvSpPr>
        <p:spPr>
          <a:xfrm>
            <a:off x="6047176" y="2922410"/>
            <a:ext cx="1917700" cy="646331"/>
          </a:xfrm>
          <a:prstGeom prst="rect">
            <a:avLst/>
          </a:prstGeom>
          <a:noFill/>
        </p:spPr>
        <p:txBody>
          <a:bodyPr wrap="square" rtlCol="0">
            <a:spAutoFit/>
          </a:bodyPr>
          <a:lstStyle/>
          <a:p>
            <a:r>
              <a:rPr lang="zh-CN" altLang="en-US" sz="1200" dirty="0" smtClean="0">
                <a:latin typeface="Times New Roman" panose="02020603050405020304" pitchFamily="18" charset="0"/>
                <a:ea typeface="宋体" panose="02010600030101010101" pitchFamily="2" charset="-122"/>
              </a:rPr>
              <a:t>终结符：语言的最小组成单位，无法被拆分。如</a:t>
            </a:r>
            <a:r>
              <a:rPr lang="en-US" altLang="zh-CN" sz="1200" dirty="0" smtClean="0">
                <a:latin typeface="Times New Roman" panose="02020603050405020304" pitchFamily="18" charset="0"/>
                <a:ea typeface="宋体" panose="02010600030101010101" pitchFamily="2" charset="-122"/>
              </a:rPr>
              <a:t>direction</a:t>
            </a:r>
            <a:r>
              <a:rPr lang="zh-CN" altLang="en-US" sz="1200" dirty="0" smtClean="0">
                <a:latin typeface="Times New Roman" panose="02020603050405020304" pitchFamily="18" charset="0"/>
                <a:ea typeface="宋体" panose="02010600030101010101" pitchFamily="2" charset="-122"/>
              </a:rPr>
              <a:t>、</a:t>
            </a:r>
            <a:r>
              <a:rPr lang="en-US" altLang="zh-CN" sz="1200" dirty="0" smtClean="0">
                <a:latin typeface="Times New Roman" panose="02020603050405020304" pitchFamily="18" charset="0"/>
                <a:ea typeface="宋体" panose="02010600030101010101" pitchFamily="2" charset="-122"/>
              </a:rPr>
              <a:t>action</a:t>
            </a:r>
            <a:r>
              <a:rPr lang="zh-CN" altLang="en-US" sz="1200" dirty="0" smtClean="0">
                <a:latin typeface="Times New Roman" panose="02020603050405020304" pitchFamily="18" charset="0"/>
                <a:ea typeface="宋体" panose="02010600030101010101" pitchFamily="2" charset="-122"/>
              </a:rPr>
              <a:t>、</a:t>
            </a:r>
            <a:r>
              <a:rPr lang="en-US" altLang="zh-CN" sz="1200" dirty="0" smtClean="0">
                <a:latin typeface="Times New Roman" panose="02020603050405020304" pitchFamily="18" charset="0"/>
                <a:ea typeface="宋体" panose="02010600030101010101" pitchFamily="2" charset="-122"/>
              </a:rPr>
              <a:t>distance</a:t>
            </a:r>
            <a:endParaRPr lang="zh-CN" altLang="en-US" sz="1200" dirty="0">
              <a:latin typeface="Times New Roman" panose="02020603050405020304" pitchFamily="18" charset="0"/>
              <a:ea typeface="宋体" panose="02010600030101010101" pitchFamily="2" charset="-122"/>
            </a:endParaRPr>
          </a:p>
        </p:txBody>
      </p:sp>
      <p:sp>
        <p:nvSpPr>
          <p:cNvPr id="9" name="文本框 8"/>
          <p:cNvSpPr txBox="1"/>
          <p:nvPr/>
        </p:nvSpPr>
        <p:spPr>
          <a:xfrm>
            <a:off x="6047176" y="3736147"/>
            <a:ext cx="2142348" cy="646331"/>
          </a:xfrm>
          <a:prstGeom prst="rect">
            <a:avLst/>
          </a:prstGeom>
          <a:noFill/>
        </p:spPr>
        <p:txBody>
          <a:bodyPr wrap="square" rtlCol="0">
            <a:spAutoFit/>
          </a:bodyPr>
          <a:lstStyle/>
          <a:p>
            <a:r>
              <a:rPr lang="zh-CN" altLang="en-US" sz="1200" dirty="0" smtClean="0">
                <a:latin typeface="Times New Roman" panose="02020603050405020304" pitchFamily="18" charset="0"/>
                <a:ea typeface="宋体" panose="02010600030101010101" pitchFamily="2" charset="-122"/>
              </a:rPr>
              <a:t>非终结符：完整的句子，包含一系列终结符或非终结符，如</a:t>
            </a:r>
            <a:r>
              <a:rPr lang="en-US" altLang="zh-CN" sz="1200" dirty="0" smtClean="0">
                <a:latin typeface="Times New Roman" panose="02020603050405020304" pitchFamily="18" charset="0"/>
                <a:ea typeface="宋体" panose="02010600030101010101" pitchFamily="2" charset="-122"/>
              </a:rPr>
              <a:t>expression</a:t>
            </a:r>
            <a:r>
              <a:rPr lang="zh-CN" altLang="en-US" sz="1200" dirty="0" smtClean="0">
                <a:latin typeface="Times New Roman" panose="02020603050405020304" pitchFamily="18" charset="0"/>
                <a:ea typeface="宋体" panose="02010600030101010101" pitchFamily="2" charset="-122"/>
              </a:rPr>
              <a:t>、</a:t>
            </a:r>
            <a:r>
              <a:rPr lang="en-US" altLang="zh-CN" sz="1200" dirty="0" smtClean="0">
                <a:latin typeface="Times New Roman" panose="02020603050405020304" pitchFamily="18" charset="0"/>
                <a:ea typeface="宋体" panose="02010600030101010101" pitchFamily="2" charset="-122"/>
              </a:rPr>
              <a:t>composite</a:t>
            </a:r>
            <a:endParaRPr lang="zh-CN" altLang="en-US" sz="1200" dirty="0">
              <a:latin typeface="Times New Roman" panose="02020603050405020304" pitchFamily="18" charset="0"/>
              <a:ea typeface="宋体" panose="02010600030101010101" pitchFamily="2" charset="-122"/>
            </a:endParaRPr>
          </a:p>
        </p:txBody>
      </p:sp>
      <p:sp>
        <p:nvSpPr>
          <p:cNvPr id="10" name="文本占位符 1"/>
          <p:cNvSpPr>
            <a:spLocks noGrp="1"/>
          </p:cNvSpPr>
          <p:nvPr>
            <p:ph type="body" sz="quarter" idx="10"/>
          </p:nvPr>
        </p:nvSpPr>
        <p:spPr>
          <a:xfrm>
            <a:off x="3612870" y="183716"/>
            <a:ext cx="310497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文法规则和抽象语法树</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7207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a:latin typeface="微软雅黑" panose="020B0503020204020204" pitchFamily="34" charset="-122"/>
                <a:ea typeface="微软雅黑" panose="020B0503020204020204" pitchFamily="34" charset="-122"/>
              </a:rPr>
              <a:t>行为</a:t>
            </a:r>
            <a:r>
              <a:rPr lang="zh-CN" altLang="en-US" sz="1800" dirty="0" smtClean="0">
                <a:latin typeface="微软雅黑" panose="020B0503020204020204" pitchFamily="34" charset="-122"/>
                <a:ea typeface="微软雅黑" panose="020B0503020204020204" pitchFamily="34" charset="-122"/>
              </a:rPr>
              <a:t>型模式</a:t>
            </a:r>
            <a:r>
              <a:rPr lang="en-US" altLang="zh-CN" sz="1800" dirty="0" smtClean="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解释器模式</a:t>
            </a:r>
            <a:endParaRPr lang="en-US" altLang="zh-CN" sz="1800" dirty="0">
              <a:latin typeface="微软雅黑" panose="020B0503020204020204" pitchFamily="34" charset="-122"/>
              <a:ea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7" name="标题 4"/>
          <p:cNvSpPr txBox="1">
            <a:spLocks/>
          </p:cNvSpPr>
          <p:nvPr/>
        </p:nvSpPr>
        <p:spPr>
          <a:xfrm>
            <a:off x="1581587" y="2249562"/>
            <a:ext cx="6720261" cy="510273"/>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50000"/>
              </a:lnSpc>
            </a:pPr>
            <a:endParaRPr lang="en-US" altLang="zh-CN" sz="1200" b="1" dirty="0">
              <a:latin typeface="宋体" panose="02010600030101010101" pitchFamily="2" charset="-122"/>
              <a:ea typeface="宋体" panose="02010600030101010101" pitchFamily="2" charset="-122"/>
            </a:endParaRPr>
          </a:p>
        </p:txBody>
      </p:sp>
      <p:sp>
        <p:nvSpPr>
          <p:cNvPr id="10" name="文本占位符 1"/>
          <p:cNvSpPr>
            <a:spLocks noGrp="1"/>
          </p:cNvSpPr>
          <p:nvPr>
            <p:ph type="body" sz="quarter" idx="10"/>
          </p:nvPr>
        </p:nvSpPr>
        <p:spPr>
          <a:xfrm>
            <a:off x="3612870" y="183716"/>
            <a:ext cx="310497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文法规则和抽象语法树</a:t>
            </a:r>
            <a:endParaRPr lang="zh-CN" altLang="en-US" sz="1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809798" y="757446"/>
            <a:ext cx="3822742" cy="4004777"/>
          </a:xfrm>
          <a:prstGeom prst="rect">
            <a:avLst/>
          </a:prstGeom>
        </p:spPr>
      </p:pic>
      <p:sp>
        <p:nvSpPr>
          <p:cNvPr id="12" name="文本框 11"/>
          <p:cNvSpPr txBox="1"/>
          <p:nvPr/>
        </p:nvSpPr>
        <p:spPr>
          <a:xfrm>
            <a:off x="4941716" y="999272"/>
            <a:ext cx="2133997" cy="461665"/>
          </a:xfrm>
          <a:prstGeom prst="rect">
            <a:avLst/>
          </a:prstGeom>
          <a:noFill/>
        </p:spPr>
        <p:txBody>
          <a:bodyPr wrap="square" rtlCol="0">
            <a:spAutoFit/>
          </a:bodyPr>
          <a:lstStyle/>
          <a:p>
            <a:r>
              <a:rPr lang="en-US" altLang="zh-CN" sz="1200" dirty="0" smtClean="0">
                <a:latin typeface="Times New Roman" panose="02020603050405020304" pitchFamily="18" charset="0"/>
                <a:ea typeface="宋体" panose="02010600030101010101" pitchFamily="2" charset="-122"/>
              </a:rPr>
              <a:t>Down run 10 and left move 20</a:t>
            </a:r>
          </a:p>
          <a:p>
            <a:r>
              <a:rPr lang="zh-CN" altLang="en-US" sz="1200" dirty="0" smtClean="0">
                <a:latin typeface="Times New Roman" panose="02020603050405020304" pitchFamily="18" charset="0"/>
                <a:ea typeface="宋体" panose="02010600030101010101" pitchFamily="2" charset="-122"/>
              </a:rPr>
              <a:t>抽象语法树如图</a:t>
            </a:r>
            <a:endParaRPr lang="zh-CN" altLang="en-US" sz="12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987990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69255" y="94789"/>
            <a:ext cx="5539395" cy="3706549"/>
          </a:xfrm>
          <a:prstGeom prst="rect">
            <a:avLst/>
          </a:prstGeom>
        </p:spPr>
      </p:pic>
      <p:sp>
        <p:nvSpPr>
          <p:cNvPr id="6" name="文本框 5"/>
          <p:cNvSpPr txBox="1"/>
          <p:nvPr/>
        </p:nvSpPr>
        <p:spPr>
          <a:xfrm>
            <a:off x="5329353" y="1447195"/>
            <a:ext cx="2884649" cy="769441"/>
          </a:xfrm>
          <a:prstGeom prst="rect">
            <a:avLst/>
          </a:prstGeom>
          <a:noFill/>
          <a:ln>
            <a:solidFill>
              <a:schemeClr val="tx1"/>
            </a:solidFill>
          </a:ln>
        </p:spPr>
        <p:txBody>
          <a:bodyPr wrap="square" rtlCol="0">
            <a:spAutoFit/>
          </a:bodyPr>
          <a:lstStyle/>
          <a:p>
            <a:r>
              <a:rPr lang="en-US" altLang="zh-CN" sz="1100" b="1" dirty="0">
                <a:solidFill>
                  <a:srgbClr val="FF0000"/>
                </a:solidFill>
              </a:rPr>
              <a:t> </a:t>
            </a:r>
            <a:r>
              <a:rPr lang="en-US" altLang="zh-CN" sz="1100" b="1" dirty="0" err="1" smtClean="0">
                <a:solidFill>
                  <a:srgbClr val="FF0000"/>
                </a:solidFill>
              </a:rPr>
              <a:t>AbstractExpression</a:t>
            </a:r>
            <a:r>
              <a:rPr lang="zh-CN" altLang="en-US" sz="1100" b="1" dirty="0" smtClean="0">
                <a:solidFill>
                  <a:srgbClr val="FF0000"/>
                </a:solidFill>
              </a:rPr>
              <a:t>（抽象</a:t>
            </a:r>
            <a:r>
              <a:rPr lang="zh-CN" altLang="en-US" sz="1100" b="1" dirty="0">
                <a:solidFill>
                  <a:srgbClr val="FF0000"/>
                </a:solidFill>
              </a:rPr>
              <a:t>表达式</a:t>
            </a:r>
            <a:r>
              <a:rPr lang="zh-CN" altLang="en-US" sz="1100" b="1" dirty="0" smtClean="0">
                <a:solidFill>
                  <a:srgbClr val="FF0000"/>
                </a:solidFill>
              </a:rPr>
              <a:t>）</a:t>
            </a:r>
            <a:endParaRPr lang="en-US" altLang="zh-CN" sz="1100" b="1" dirty="0" smtClean="0"/>
          </a:p>
          <a:p>
            <a:r>
              <a:rPr lang="zh-CN" altLang="en-US" sz="1100" dirty="0"/>
              <a:t>在抽象表达式中声明了抽象的解释操作，它是所有终结符表达式和非终结符表达式的公共父类。</a:t>
            </a:r>
            <a:endParaRPr lang="en-US" altLang="zh-CN" sz="1100" b="1" dirty="0" smtClean="0"/>
          </a:p>
        </p:txBody>
      </p:sp>
      <p:sp>
        <p:nvSpPr>
          <p:cNvPr id="7" name="文本框 6"/>
          <p:cNvSpPr txBox="1"/>
          <p:nvPr/>
        </p:nvSpPr>
        <p:spPr>
          <a:xfrm>
            <a:off x="4429611" y="438257"/>
            <a:ext cx="2884649" cy="769441"/>
          </a:xfrm>
          <a:prstGeom prst="rect">
            <a:avLst/>
          </a:prstGeom>
          <a:noFill/>
          <a:ln>
            <a:solidFill>
              <a:schemeClr val="tx1"/>
            </a:solidFill>
          </a:ln>
        </p:spPr>
        <p:txBody>
          <a:bodyPr wrap="square" rtlCol="0">
            <a:spAutoFit/>
          </a:bodyPr>
          <a:lstStyle/>
          <a:p>
            <a:r>
              <a:rPr lang="en-US" altLang="zh-CN" sz="1100" b="1" dirty="0">
                <a:solidFill>
                  <a:srgbClr val="FF0000"/>
                </a:solidFill>
              </a:rPr>
              <a:t> </a:t>
            </a:r>
            <a:r>
              <a:rPr lang="en-US" altLang="zh-CN" sz="1100" b="1" dirty="0" smtClean="0">
                <a:solidFill>
                  <a:srgbClr val="FF0000"/>
                </a:solidFill>
              </a:rPr>
              <a:t>Context</a:t>
            </a:r>
            <a:r>
              <a:rPr lang="zh-CN" altLang="en-US" sz="1100" b="1" dirty="0" smtClean="0">
                <a:solidFill>
                  <a:srgbClr val="FF0000"/>
                </a:solidFill>
              </a:rPr>
              <a:t>（环境类）</a:t>
            </a:r>
            <a:endParaRPr lang="en-US" altLang="zh-CN" sz="1100" b="1" dirty="0" smtClean="0"/>
          </a:p>
          <a:p>
            <a:r>
              <a:rPr lang="zh-CN" altLang="en-US" sz="1100" dirty="0"/>
              <a:t>环境类又称为上下文类，它用于存储解释器之外的一些全局信息，通常它临时存储了需要解释的语句</a:t>
            </a:r>
            <a:r>
              <a:rPr lang="zh-CN" altLang="en-US" sz="1100" dirty="0" smtClean="0"/>
              <a:t>。</a:t>
            </a:r>
            <a:endParaRPr lang="en-US" altLang="zh-CN" sz="1100" b="1" dirty="0" smtClean="0"/>
          </a:p>
        </p:txBody>
      </p:sp>
      <p:sp>
        <p:nvSpPr>
          <p:cNvPr id="4" name="文本框 3"/>
          <p:cNvSpPr txBox="1"/>
          <p:nvPr/>
        </p:nvSpPr>
        <p:spPr>
          <a:xfrm>
            <a:off x="1225550" y="3984739"/>
            <a:ext cx="1517650" cy="461665"/>
          </a:xfrm>
          <a:prstGeom prst="rect">
            <a:avLst/>
          </a:prstGeom>
          <a:noFill/>
        </p:spPr>
        <p:txBody>
          <a:bodyPr wrap="square" rtlCol="0">
            <a:spAutoFit/>
          </a:bodyPr>
          <a:lstStyle/>
          <a:p>
            <a:r>
              <a:rPr lang="zh-CN" altLang="en-US" sz="1200" dirty="0" smtClean="0">
                <a:latin typeface="Times New Roman" panose="02020603050405020304" pitchFamily="18" charset="0"/>
                <a:ea typeface="宋体" panose="02010600030101010101" pitchFamily="2" charset="-122"/>
              </a:rPr>
              <a:t>解释器模式结构图</a:t>
            </a:r>
            <a:endParaRPr lang="en-US" altLang="zh-CN" sz="1200" dirty="0" smtClean="0">
              <a:latin typeface="Times New Roman" panose="02020603050405020304" pitchFamily="18" charset="0"/>
              <a:ea typeface="宋体" panose="02010600030101010101" pitchFamily="2" charset="-122"/>
            </a:endParaRPr>
          </a:p>
          <a:p>
            <a:endParaRPr lang="zh-CN" altLang="en-US" sz="1200" dirty="0">
              <a:latin typeface="Times New Roman" panose="02020603050405020304" pitchFamily="18" charset="0"/>
              <a:ea typeface="宋体" panose="02010600030101010101" pitchFamily="2" charset="-122"/>
            </a:endParaRPr>
          </a:p>
        </p:txBody>
      </p:sp>
      <p:sp>
        <p:nvSpPr>
          <p:cNvPr id="8" name="文本框 7"/>
          <p:cNvSpPr txBox="1"/>
          <p:nvPr/>
        </p:nvSpPr>
        <p:spPr>
          <a:xfrm>
            <a:off x="5519002" y="2420095"/>
            <a:ext cx="2884649" cy="1277273"/>
          </a:xfrm>
          <a:prstGeom prst="rect">
            <a:avLst/>
          </a:prstGeom>
          <a:noFill/>
          <a:ln>
            <a:solidFill>
              <a:schemeClr val="tx1"/>
            </a:solidFill>
          </a:ln>
        </p:spPr>
        <p:txBody>
          <a:bodyPr wrap="square" rtlCol="0">
            <a:spAutoFit/>
          </a:bodyPr>
          <a:lstStyle/>
          <a:p>
            <a:r>
              <a:rPr lang="en-US" altLang="zh-CN" sz="1100" b="1" dirty="0">
                <a:solidFill>
                  <a:srgbClr val="FF0000"/>
                </a:solidFill>
              </a:rPr>
              <a:t> </a:t>
            </a:r>
            <a:r>
              <a:rPr lang="en-US" altLang="zh-CN" sz="1100" b="1" dirty="0" err="1" smtClean="0">
                <a:solidFill>
                  <a:srgbClr val="FF0000"/>
                </a:solidFill>
              </a:rPr>
              <a:t>TerminalExpression</a:t>
            </a:r>
            <a:r>
              <a:rPr lang="zh-CN" altLang="en-US" sz="1100" b="1" dirty="0" smtClean="0">
                <a:solidFill>
                  <a:srgbClr val="FF0000"/>
                </a:solidFill>
              </a:rPr>
              <a:t>（</a:t>
            </a:r>
            <a:r>
              <a:rPr lang="zh-CN" altLang="en-US" sz="1100" b="1" dirty="0" smtClean="0">
                <a:solidFill>
                  <a:srgbClr val="FF0000"/>
                </a:solidFill>
              </a:rPr>
              <a:t>终结符表达式</a:t>
            </a:r>
            <a:r>
              <a:rPr lang="zh-CN" altLang="en-US" sz="1100" b="1" dirty="0" smtClean="0">
                <a:solidFill>
                  <a:srgbClr val="FF0000"/>
                </a:solidFill>
              </a:rPr>
              <a:t>）</a:t>
            </a:r>
            <a:endParaRPr lang="en-US" altLang="zh-CN" sz="1100" b="1" dirty="0" smtClean="0"/>
          </a:p>
          <a:p>
            <a:r>
              <a:rPr lang="zh-CN" altLang="en-US" sz="1100" dirty="0"/>
              <a:t>终结符表达式是抽象表达式的子类，它实现了与文法中的终结符相关联的解释操作，在句子中的每一个终结符都是该类的一个实例。通常在一个解释器模式中只有少数几个终结符表达式类，它们的实例可以通过非终结符表达式组成较为复杂的句子。</a:t>
            </a:r>
            <a:endParaRPr lang="en-US" altLang="zh-CN" sz="1100" b="1" dirty="0" smtClean="0"/>
          </a:p>
        </p:txBody>
      </p:sp>
      <p:sp>
        <p:nvSpPr>
          <p:cNvPr id="9" name="文本框 8"/>
          <p:cNvSpPr txBox="1"/>
          <p:nvPr/>
        </p:nvSpPr>
        <p:spPr>
          <a:xfrm>
            <a:off x="5519002" y="3801338"/>
            <a:ext cx="2884649" cy="1107996"/>
          </a:xfrm>
          <a:prstGeom prst="rect">
            <a:avLst/>
          </a:prstGeom>
          <a:noFill/>
          <a:ln>
            <a:solidFill>
              <a:schemeClr val="tx1"/>
            </a:solidFill>
          </a:ln>
        </p:spPr>
        <p:txBody>
          <a:bodyPr wrap="square" rtlCol="0">
            <a:spAutoFit/>
          </a:bodyPr>
          <a:lstStyle/>
          <a:p>
            <a:r>
              <a:rPr lang="en-US" altLang="zh-CN" sz="1100" b="1" dirty="0">
                <a:solidFill>
                  <a:srgbClr val="FF0000"/>
                </a:solidFill>
              </a:rPr>
              <a:t> </a:t>
            </a:r>
            <a:r>
              <a:rPr lang="en-US" altLang="zh-CN" sz="1100" b="1" dirty="0" err="1" smtClean="0">
                <a:solidFill>
                  <a:srgbClr val="FF0000"/>
                </a:solidFill>
              </a:rPr>
              <a:t>NonterminalExpression</a:t>
            </a:r>
            <a:r>
              <a:rPr lang="zh-CN" altLang="en-US" sz="1100" b="1" dirty="0" smtClean="0">
                <a:solidFill>
                  <a:srgbClr val="FF0000"/>
                </a:solidFill>
              </a:rPr>
              <a:t>（非终结符</a:t>
            </a:r>
            <a:r>
              <a:rPr lang="zh-CN" altLang="en-US" sz="1100" b="1" dirty="0" smtClean="0">
                <a:solidFill>
                  <a:srgbClr val="FF0000"/>
                </a:solidFill>
              </a:rPr>
              <a:t>表达式</a:t>
            </a:r>
            <a:r>
              <a:rPr lang="zh-CN" altLang="en-US" sz="1100" b="1" dirty="0" smtClean="0">
                <a:solidFill>
                  <a:srgbClr val="FF0000"/>
                </a:solidFill>
              </a:rPr>
              <a:t>）</a:t>
            </a:r>
            <a:endParaRPr lang="en-US" altLang="zh-CN" sz="1100" b="1" dirty="0" smtClean="0"/>
          </a:p>
          <a:p>
            <a:r>
              <a:rPr lang="zh-CN" altLang="en-US" sz="1100" dirty="0"/>
              <a:t>非终结符表达式也是抽象表达式的子类，它实现了文法中非终结符的解释操作，由于在非终结符表达式中可以包含终结符表达式，也可以继续包含非终结符表达式，因此其解释操作一般通过递归的方式来完成。</a:t>
            </a:r>
            <a:endParaRPr lang="en-US" altLang="zh-CN" sz="1100" b="1" dirty="0" smtClean="0"/>
          </a:p>
        </p:txBody>
      </p:sp>
    </p:spTree>
    <p:extLst>
      <p:ext uri="{BB962C8B-B14F-4D97-AF65-F5344CB8AC3E}">
        <p14:creationId xmlns:p14="http://schemas.microsoft.com/office/powerpoint/2010/main" val="661954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1451" y="209550"/>
            <a:ext cx="8700614" cy="4537074"/>
          </a:xfrm>
          <a:prstGeom prst="rect">
            <a:avLst/>
          </a:prstGeom>
        </p:spPr>
      </p:pic>
    </p:spTree>
    <p:extLst>
      <p:ext uri="{BB962C8B-B14F-4D97-AF65-F5344CB8AC3E}">
        <p14:creationId xmlns:p14="http://schemas.microsoft.com/office/powerpoint/2010/main" val="21066541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P-Link_Color">
      <a:dk1>
        <a:sysClr val="windowText" lastClr="000000"/>
      </a:dk1>
      <a:lt1>
        <a:sysClr val="window" lastClr="FFFFFF"/>
      </a:lt1>
      <a:dk2>
        <a:srgbClr val="000000"/>
      </a:dk2>
      <a:lt2>
        <a:srgbClr val="F8F8F8"/>
      </a:lt2>
      <a:accent1>
        <a:srgbClr val="4ACBD6"/>
      </a:accent1>
      <a:accent2>
        <a:srgbClr val="FFCB00"/>
      </a:accent2>
      <a:accent3>
        <a:srgbClr val="BA1365"/>
      </a:accent3>
      <a:accent4>
        <a:srgbClr val="250D6C"/>
      </a:accent4>
      <a:accent5>
        <a:srgbClr val="005565"/>
      </a:accent5>
      <a:accent6>
        <a:srgbClr val="00A3DF"/>
      </a:accent6>
      <a:hlink>
        <a:srgbClr val="36444B"/>
      </a:hlink>
      <a:folHlink>
        <a:srgbClr val="A7A9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marL="0" indent="0">
          <a:lnSpc>
            <a:spcPct val="120000"/>
          </a:lnSpc>
          <a:buFont typeface="Arial"/>
          <a:buNone/>
          <a:defRPr sz="1400" dirty="0" smtClean="0">
            <a:solidFill>
              <a:schemeClr val="tx1">
                <a:lumMod val="50000"/>
                <a:lumOff val="50000"/>
              </a:schemeClr>
            </a:solidFill>
            <a:latin typeface="+mn-lt"/>
            <a:cs typeface="Arial"/>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1200" dirty="0">
            <a:latin typeface="Times New Roman" panose="02020603050405020304" pitchFamily="18" charset="0"/>
            <a:ea typeface="宋体" panose="02010600030101010101" pitchFamily="2"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fields"/>
    <ds:schemaRef ds:uri="http://www.w3.org/XML/1998/namespace"/>
    <ds:schemaRef ds:uri="http://purl.org/dc/dcmityp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27070</TotalTime>
  <Words>1910</Words>
  <Application>Microsoft Office PowerPoint</Application>
  <PresentationFormat>全屏显示(16:9)</PresentationFormat>
  <Paragraphs>149</Paragraphs>
  <Slides>20</Slides>
  <Notes>20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20</vt:i4>
      </vt:variant>
    </vt:vector>
  </HeadingPairs>
  <TitlesOfParts>
    <vt:vector size="34" baseType="lpstr">
      <vt:lpstr>-apple-system</vt:lpstr>
      <vt:lpstr>Lucida Grande</vt:lpstr>
      <vt:lpstr>ＭＳ Ｐゴシック</vt:lpstr>
      <vt:lpstr>等线</vt:lpstr>
      <vt:lpstr>等线 Light</vt:lpstr>
      <vt:lpstr>黑体</vt:lpstr>
      <vt:lpstr>宋体</vt:lpstr>
      <vt:lpstr>微软雅黑</vt:lpstr>
      <vt:lpstr>Arial</vt:lpstr>
      <vt:lpstr>Calibri</vt:lpstr>
      <vt:lpstr>Times New Roman</vt:lpstr>
      <vt:lpstr>Wingdings</vt:lpstr>
      <vt:lpstr>Office 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admin</cp:lastModifiedBy>
  <cp:revision>1521</cp:revision>
  <dcterms:created xsi:type="dcterms:W3CDTF">2010-04-12T23:12:02Z</dcterms:created>
  <dcterms:modified xsi:type="dcterms:W3CDTF">2021-02-08T12:20:05Z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