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DeepEyes 论文讲解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主题：让大模型学会“看图思考”</a:t>
            </a:r>
          </a:p>
          <a:p>
            <a:r>
              <a:t>作者：Zheng 等人，CVPR 2025</a:t>
            </a:r>
          </a:p>
          <a:p>
            <a:r>
              <a:t>模型名称：DeepEyes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四、实验表现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高分辨率任务提升18.9%</a:t>
            </a:r>
          </a:p>
          <a:p>
            <a:r>
              <a:t>- 减少幻觉 + 提升推理能力</a:t>
            </a:r>
          </a:p>
          <a:p>
            <a:r>
              <a:t>- 超过现有所有开源模型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五、总结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DeepEyes = RL + 工具增强视觉语言推理</a:t>
            </a:r>
          </a:p>
          <a:p>
            <a:r>
              <a:t>- 不依赖人工流程</a:t>
            </a:r>
          </a:p>
          <a:p>
            <a:r>
              <a:t>- 更接近人类“看图思考”的智能方式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一、背景引入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当前多模态模型主要依赖文本思考</a:t>
            </a:r>
          </a:p>
          <a:p>
            <a:r>
              <a:t>- 人类具备视觉驱动的思维方式</a:t>
            </a:r>
          </a:p>
          <a:p>
            <a:r>
              <a:t>- 模型如何具备“思考中看图”的能力？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二、论文核心创新概览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提出交替图文推理范式 iMCoT</a:t>
            </a:r>
          </a:p>
          <a:p>
            <a:r>
              <a:t>- 利用强化学习训练工具使用策略</a:t>
            </a:r>
          </a:p>
          <a:p>
            <a:r>
              <a:t>- 引入奖励机制精确引导“看图”行为</a:t>
            </a:r>
          </a:p>
          <a:p>
            <a:r>
              <a:t>- 工具行为具备人类式演化特征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三、创新点 1：iMCoT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Interleaved Multimodal CoT</a:t>
            </a:r>
          </a:p>
          <a:p>
            <a:r>
              <a:t>- 模型可以在推理中动态调用图像工具</a:t>
            </a:r>
          </a:p>
          <a:p>
            <a:r>
              <a:t>- 图像和文本交替进行思考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创新点 2：强化学习训练工具使用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端到端 RL，模型自主学会何时用 zoom-in</a:t>
            </a:r>
          </a:p>
          <a:p>
            <a:r>
              <a:t>- 不依赖冷启动的监督微调（SFT）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创新点 3：奖励机制设计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奖励 = 正确答案 + 格式正确 + 合理用工具</a:t>
            </a:r>
          </a:p>
          <a:p>
            <a:r>
              <a:t>- 工具使用得分仅在正确解题时给出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创新点 4：工具使用演化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初期探索 → 过度调用 → 精准高效调用</a:t>
            </a:r>
          </a:p>
          <a:p>
            <a:r>
              <a:t>- Grounding IoU 与准确率持续上升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创新点 5：多样化视觉思维模式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视觉搜索：找小目标</a:t>
            </a:r>
          </a:p>
          <a:p>
            <a:r>
              <a:t>- 视觉比较：多区域对比</a:t>
            </a:r>
          </a:p>
          <a:p>
            <a:r>
              <a:t>- 视觉确认：反复检查</a:t>
            </a:r>
          </a:p>
          <a:p>
            <a:r>
              <a:t>- 幻觉缓解：聚焦细节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创新点 6：数据选择策略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筛选“工具有用”的样本</a:t>
            </a:r>
          </a:p>
          <a:p>
            <a:r>
              <a:t>- 训练集构成：自然图像 + 图表 + 推理问题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