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6"/>
  </p:notesMasterIdLst>
  <p:sldIdLst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272"/>
    <a:srgbClr val="99C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929328"/>
        <c:axId val="172929888"/>
      </c:barChart>
      <c:catAx>
        <c:axId val="17292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29888"/>
        <c:crosses val="autoZero"/>
        <c:auto val="1"/>
        <c:lblAlgn val="ctr"/>
        <c:lblOffset val="100"/>
        <c:noMultiLvlLbl val="0"/>
      </c:catAx>
      <c:valAx>
        <c:axId val="17292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2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F306C-75F2-44F1-A0D9-772077DFBFB9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6E474-761D-4DE9-A45E-93E3F225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2539920"/>
            <a:ext cx="7564615" cy="877612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468080"/>
            <a:ext cx="4389902" cy="493982"/>
          </a:xfrm>
        </p:spPr>
        <p:txBody>
          <a:bodyPr>
            <a:normAutofit/>
          </a:bodyPr>
          <a:lstStyle>
            <a:lvl1pPr marL="0" indent="0" algn="l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51" y="1122363"/>
            <a:ext cx="820738" cy="82073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786390" y="1122363"/>
            <a:ext cx="5357610" cy="820739"/>
          </a:xfrm>
          <a:prstGeom prst="rect">
            <a:avLst/>
          </a:prstGeom>
          <a:solidFill>
            <a:srgbClr val="81A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1A272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86389" y="1137142"/>
            <a:ext cx="4980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99CD7F"/>
                </a:solidFill>
              </a:rPr>
              <a:t>tehz petroleum</a:t>
            </a:r>
            <a:endParaRPr lang="en-US" sz="6000" dirty="0">
              <a:solidFill>
                <a:srgbClr val="99CD7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122363"/>
            <a:ext cx="3065172" cy="820739"/>
          </a:xfrm>
          <a:prstGeom prst="rect">
            <a:avLst/>
          </a:prstGeom>
          <a:solidFill>
            <a:srgbClr val="99C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CD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2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81A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36" y="5676812"/>
            <a:ext cx="820738" cy="82073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1" y="5676812"/>
            <a:ext cx="5525037" cy="820739"/>
          </a:xfrm>
          <a:prstGeom prst="rect">
            <a:avLst/>
          </a:prstGeom>
          <a:solidFill>
            <a:srgbClr val="99C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CD7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44890" y="5691591"/>
            <a:ext cx="4980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81A272"/>
                </a:solidFill>
              </a:rPr>
              <a:t>tehz petroleum</a:t>
            </a:r>
            <a:endParaRPr lang="en-US" sz="6000" dirty="0">
              <a:solidFill>
                <a:srgbClr val="81A272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23887" y="2539920"/>
            <a:ext cx="2923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7980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www.TEHZpetroleum.com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D4A1-80BD-44E6-ABC3-0BE2CB137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4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C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41424"/>
            <a:ext cx="7886700" cy="481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12" y="-1"/>
            <a:ext cx="820738" cy="82073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8333536" cy="820739"/>
          </a:xfrm>
          <a:prstGeom prst="rect">
            <a:avLst/>
          </a:prstGeom>
          <a:solidFill>
            <a:srgbClr val="99C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8121650" cy="820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31"/>
            <a:ext cx="9144000" cy="410367"/>
          </a:xfrm>
          <a:prstGeom prst="rect">
            <a:avLst/>
          </a:prstGeom>
          <a:solidFill>
            <a:srgbClr val="99C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www.TEHZpetroleum.com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447632"/>
            <a:ext cx="628650" cy="4103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F7CFD4A1-80BD-44E6-ABC3-0BE2CB137F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34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Joint venture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12,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opportunities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596239"/>
              </p:ext>
            </p:extLst>
          </p:nvPr>
        </p:nvGraphicFramePr>
        <p:xfrm>
          <a:off x="5125792" y="1241425"/>
          <a:ext cx="3389558" cy="481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www.TEHZpetroleum.com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D4A1-80BD-44E6-ABC3-0BE2CB137F21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1241424"/>
            <a:ext cx="4497142" cy="481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Line 1</a:t>
            </a:r>
          </a:p>
          <a:p>
            <a:endParaRPr lang="en-US" dirty="0" smtClean="0"/>
          </a:p>
          <a:p>
            <a:r>
              <a:rPr lang="en-US" dirty="0" smtClean="0"/>
              <a:t>Line 2</a:t>
            </a:r>
          </a:p>
          <a:p>
            <a:pPr lvl="1"/>
            <a:r>
              <a:rPr lang="en-US" dirty="0" smtClean="0"/>
              <a:t>Bullet 1</a:t>
            </a:r>
          </a:p>
          <a:p>
            <a:pPr lvl="1"/>
            <a:r>
              <a:rPr lang="en-US" dirty="0" smtClean="0"/>
              <a:t>Bullet 2</a:t>
            </a:r>
          </a:p>
          <a:p>
            <a:pPr lvl="1"/>
            <a:endParaRPr lang="en-US" dirty="0"/>
          </a:p>
          <a:p>
            <a:r>
              <a:rPr lang="en-US" dirty="0" smtClean="0"/>
              <a:t>Line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9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5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21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Custom Design</vt:lpstr>
      <vt:lpstr>Office Theme</vt:lpstr>
      <vt:lpstr>Joint venture proposal</vt:lpstr>
      <vt:lpstr>Growth opportunities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Tehz is creating a new world</dc:title>
  <dc:creator>li3zhang@gmail.com</dc:creator>
  <cp:lastModifiedBy>li3zhang@gmail.com</cp:lastModifiedBy>
  <cp:revision>5</cp:revision>
  <dcterms:created xsi:type="dcterms:W3CDTF">2016-04-13T02:53:36Z</dcterms:created>
  <dcterms:modified xsi:type="dcterms:W3CDTF">2016-04-13T03:34:29Z</dcterms:modified>
</cp:coreProperties>
</file>