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2013-8-19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en-US" altLang="zh-CN" dirty="0" err="1" smtClean="0"/>
              <a:t>effectiveJava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altLang="zh-CN" dirty="0" smtClean="0"/>
              <a:t>Java1.5</a:t>
            </a:r>
            <a:r>
              <a:rPr lang="zh-CN" altLang="en-US" dirty="0" smtClean="0"/>
              <a:t>以后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95803"/>
            <a:ext cx="9144000" cy="3266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第四条：通过私有构造器强化不可实例化的能力。</a:t>
            </a:r>
            <a:endParaRPr lang="zh-CN" altLang="en-US" dirty="0"/>
          </a:p>
        </p:txBody>
      </p:sp>
      <p:pic>
        <p:nvPicPr>
          <p:cNvPr id="4" name="内容占位符 3" descr="RTX截图未命名2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95003"/>
            <a:ext cx="8229600" cy="173635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第五条：避免创建不必要的对象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不好</a:t>
            </a:r>
            <a:r>
              <a:rPr lang="zh-CN" altLang="en-US" dirty="0" smtClean="0"/>
              <a:t>的例子：</a:t>
            </a:r>
            <a:endParaRPr lang="en-US" altLang="zh-CN" dirty="0" smtClean="0"/>
          </a:p>
          <a:p>
            <a:r>
              <a:rPr lang="en-US" altLang="zh-CN" dirty="0" smtClean="0"/>
              <a:t>String s = new String(“</a:t>
            </a:r>
            <a:r>
              <a:rPr lang="en-US" altLang="zh-CN" dirty="0" err="1" smtClean="0"/>
              <a:t>stringgette</a:t>
            </a:r>
            <a:r>
              <a:rPr lang="en-US" altLang="zh-CN" dirty="0" smtClean="0"/>
              <a:t>”);//DON’T </a:t>
            </a:r>
          </a:p>
          <a:p>
            <a:r>
              <a:rPr lang="zh-CN" altLang="en-US" dirty="0" smtClean="0"/>
              <a:t>改进版本 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S </a:t>
            </a:r>
            <a:r>
              <a:rPr lang="en-US" altLang="zh-CN" dirty="0" err="1" smtClean="0"/>
              <a:t>tring</a:t>
            </a:r>
            <a:r>
              <a:rPr lang="en-US" altLang="zh-CN" dirty="0" smtClean="0"/>
              <a:t> s = “</a:t>
            </a:r>
            <a:r>
              <a:rPr lang="en-US" altLang="zh-CN" dirty="0" err="1" smtClean="0"/>
              <a:t>stringgette</a:t>
            </a:r>
            <a:r>
              <a:rPr lang="en-US" altLang="zh-CN" dirty="0" smtClean="0"/>
              <a:t>”;</a:t>
            </a:r>
          </a:p>
        </p:txBody>
      </p:sp>
      <p:pic>
        <p:nvPicPr>
          <p:cNvPr id="4" name="图片 3" descr="RTX截图未命名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05064"/>
            <a:ext cx="9144000" cy="3038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第六条：消除过期的对象引用</a:t>
            </a:r>
            <a:endParaRPr lang="zh-CN" altLang="en-US" dirty="0"/>
          </a:p>
        </p:txBody>
      </p:sp>
      <p:pic>
        <p:nvPicPr>
          <p:cNvPr id="4" name="内容占位符 3" descr="RTX截图未命名2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48936" y="1600200"/>
            <a:ext cx="4846128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解决办法</a:t>
            </a:r>
            <a:endParaRPr lang="zh-CN" altLang="en-US" dirty="0"/>
          </a:p>
        </p:txBody>
      </p:sp>
      <p:pic>
        <p:nvPicPr>
          <p:cNvPr id="4" name="内容占位符 3" descr="RTX截图未命名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34426"/>
            <a:ext cx="8229600" cy="245751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88640"/>
            <a:ext cx="8952382" cy="2057143"/>
          </a:xfrm>
          <a:prstGeom prst="rect">
            <a:avLst/>
          </a:prstGeom>
        </p:spPr>
      </p:pic>
      <p:pic>
        <p:nvPicPr>
          <p:cNvPr id="5" name="图片 4" descr="RTX截图未命名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95" y="2709952"/>
            <a:ext cx="8923810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第七条：避免使用终结方法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/>
            <a:r>
              <a:rPr lang="zh-CN" altLang="en-US" dirty="0" smtClean="0"/>
              <a:t>第一条：考虑</a:t>
            </a:r>
            <a:r>
              <a:rPr lang="zh-CN" altLang="en-US" dirty="0" smtClean="0"/>
              <a:t>用静态工厂方法代替构造器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/>
              <a:t>Ex:     Boolean(</a:t>
            </a:r>
            <a:r>
              <a:rPr lang="zh-CN" altLang="en-US" dirty="0" smtClean="0"/>
              <a:t>基本类型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的包装类</a:t>
            </a:r>
            <a:r>
              <a:rPr lang="en-US" altLang="zh-CN" dirty="0" smtClean="0"/>
              <a:t>)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public static Boolean </a:t>
            </a:r>
            <a:r>
              <a:rPr lang="en-US" altLang="zh-CN" dirty="0" err="1" smtClean="0"/>
              <a:t>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b){</a:t>
            </a:r>
          </a:p>
          <a:p>
            <a:pPr>
              <a:buNone/>
            </a:pPr>
            <a:r>
              <a:rPr lang="en-US" altLang="zh-CN" dirty="0" smtClean="0"/>
              <a:t>        return b ? </a:t>
            </a:r>
            <a:r>
              <a:rPr lang="en-US" altLang="zh-CN" dirty="0" err="1" smtClean="0"/>
              <a:t>Boolean.TRUE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Boolean.FALSE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} </a:t>
            </a:r>
            <a:br>
              <a:rPr lang="en-US" altLang="zh-CN" dirty="0" smtClean="0"/>
            </a:b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，有名称有名称可以更容易理解，和使用 比如：构造器</a:t>
            </a:r>
            <a:r>
              <a:rPr lang="en-US" altLang="zh-CN" dirty="0" err="1" smtClean="0"/>
              <a:t>BigInteger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bigInt</a:t>
            </a:r>
            <a:r>
              <a:rPr lang="en-US" altLang="zh-CN" dirty="0" smtClean="0"/>
              <a:t>, Random </a:t>
            </a:r>
            <a:r>
              <a:rPr lang="en-US" altLang="zh-CN" dirty="0" err="1" smtClean="0"/>
              <a:t>radom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返回的</a:t>
            </a:r>
            <a:r>
              <a:rPr lang="en-US" altLang="zh-CN" dirty="0" err="1" smtClean="0"/>
              <a:t>bigInteger</a:t>
            </a:r>
            <a:r>
              <a:rPr lang="zh-CN" altLang="en-US" dirty="0" smtClean="0"/>
              <a:t>可能为素数，如果名为</a:t>
            </a:r>
            <a:r>
              <a:rPr lang="en-US" altLang="zh-CN" dirty="0" err="1" smtClean="0"/>
              <a:t>BigInteger.probablePrime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静态工厂方法来表示，显然更为清楚。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" name="图片 3" descr="RTX截图未命名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4437112"/>
            <a:ext cx="9144000" cy="1584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，不必每次调用它们的时候都创建一个新的对象。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，它们可以返回原返回类型的任何子类型的对象。</a:t>
            </a:r>
            <a:endParaRPr lang="en-US" altLang="zh-CN" dirty="0" smtClean="0"/>
          </a:p>
          <a:p>
            <a:pPr marL="514350" indent="-514350">
              <a:buNone/>
            </a:pPr>
            <a:endParaRPr lang="zh-CN" altLang="en-US" dirty="0"/>
          </a:p>
        </p:txBody>
      </p:sp>
      <p:pic>
        <p:nvPicPr>
          <p:cNvPr id="5" name="图片 4" descr="RTX截图未命名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12776"/>
            <a:ext cx="8640960" cy="1224136"/>
          </a:xfrm>
          <a:prstGeom prst="rect">
            <a:avLst/>
          </a:prstGeom>
        </p:spPr>
      </p:pic>
      <p:pic>
        <p:nvPicPr>
          <p:cNvPr id="6" name="图片 5" descr="RTX截图未命名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906069"/>
            <a:ext cx="9144000" cy="2951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4,</a:t>
            </a:r>
            <a:r>
              <a:rPr lang="zh-CN" altLang="en-US" dirty="0" smtClean="0"/>
              <a:t>创建参数化类型实例的时候，使得代码变得更加简洁。</a:t>
            </a:r>
            <a:endParaRPr lang="zh-CN" altLang="en-US" dirty="0"/>
          </a:p>
        </p:txBody>
      </p:sp>
      <p:pic>
        <p:nvPicPr>
          <p:cNvPr id="4" name="图片 3" descr="RTX截图未命名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12285"/>
            <a:ext cx="9144000" cy="3532940"/>
          </a:xfrm>
          <a:prstGeom prst="rect">
            <a:avLst/>
          </a:prstGeom>
        </p:spPr>
      </p:pic>
      <p:pic>
        <p:nvPicPr>
          <p:cNvPr id="5" name="图片 4" descr="RTX截图未命名1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589240"/>
            <a:ext cx="8892480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静态工厂方法也有缺点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类如果不含共有的或者受保护的构造器，就不能被子类化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它们与其他的静态方法实际上没有任何区别。（容易混淆）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/>
            <a:r>
              <a:rPr lang="zh-CN" altLang="en-US" dirty="0" smtClean="0"/>
              <a:t>第二</a:t>
            </a:r>
            <a:r>
              <a:rPr lang="zh-CN" altLang="en-US" dirty="0" smtClean="0"/>
              <a:t>条：遇到多个构造参数时要考虑用构建器</a:t>
            </a:r>
            <a:endParaRPr lang="zh-CN" altLang="en-US" dirty="0"/>
          </a:p>
        </p:txBody>
      </p:sp>
      <p:pic>
        <p:nvPicPr>
          <p:cNvPr id="4" name="内容占位符 3" descr="RTX截图未命名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1556792"/>
            <a:ext cx="6048672" cy="6668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遇到多个构造参数时要考虑用构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一般做法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构建器</a:t>
            </a:r>
            <a:endParaRPr lang="zh-CN" altLang="en-US" dirty="0"/>
          </a:p>
        </p:txBody>
      </p:sp>
      <p:pic>
        <p:nvPicPr>
          <p:cNvPr id="5" name="图片 4" descr="RTX截图未命名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2204864"/>
            <a:ext cx="4833087" cy="5328592"/>
          </a:xfrm>
          <a:prstGeom prst="rect">
            <a:avLst/>
          </a:prstGeom>
        </p:spPr>
      </p:pic>
      <p:pic>
        <p:nvPicPr>
          <p:cNvPr id="6" name="图片 5" descr="RTX截图未命名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5" y="2132856"/>
            <a:ext cx="4680520" cy="5501388"/>
          </a:xfrm>
          <a:prstGeom prst="rect">
            <a:avLst/>
          </a:prstGeom>
        </p:spPr>
      </p:pic>
      <p:pic>
        <p:nvPicPr>
          <p:cNvPr id="7" name="图片 6" descr="RTX截图未命名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7605464"/>
            <a:ext cx="5238096" cy="1038095"/>
          </a:xfrm>
          <a:prstGeom prst="rect">
            <a:avLst/>
          </a:prstGeom>
        </p:spPr>
      </p:pic>
      <p:pic>
        <p:nvPicPr>
          <p:cNvPr id="8" name="图片 7" descr="RTX截图未命名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8613576"/>
            <a:ext cx="5723810" cy="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RTX截图未命名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32449"/>
            <a:ext cx="8229600" cy="22105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第三条：用私有构造器或者枚举类型强化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Java1.5</a:t>
            </a:r>
            <a:r>
              <a:rPr lang="zh-CN" altLang="en-US" dirty="0" smtClean="0"/>
              <a:t>之前的两种实现单例方法：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第二种：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RTX截图未命名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428" y="2276872"/>
            <a:ext cx="9028572" cy="2190476"/>
          </a:xfrm>
          <a:prstGeom prst="rect">
            <a:avLst/>
          </a:prstGeom>
        </p:spPr>
      </p:pic>
      <p:pic>
        <p:nvPicPr>
          <p:cNvPr id="5" name="图片 4" descr="RTX截图未命名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5013176"/>
            <a:ext cx="8200001" cy="2076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229</Words>
  <Application>Microsoft Office PowerPoint</Application>
  <PresentationFormat>全屏显示(4:3)</PresentationFormat>
  <Paragraphs>37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《effectiveJava》学习分享</vt:lpstr>
      <vt:lpstr>第一条：考虑用静态工厂方法代替构造器</vt:lpstr>
      <vt:lpstr>幻灯片 3</vt:lpstr>
      <vt:lpstr>幻灯片 4</vt:lpstr>
      <vt:lpstr>静态工厂方法也有缺点</vt:lpstr>
      <vt:lpstr>第二条：遇到多个构造参数时要考虑用构建器</vt:lpstr>
      <vt:lpstr>遇到多个构造参数时要考虑用构</vt:lpstr>
      <vt:lpstr>幻灯片 8</vt:lpstr>
      <vt:lpstr>第三条：用私有构造器或者枚举类型强化singleton属性</vt:lpstr>
      <vt:lpstr>幻灯片 10</vt:lpstr>
      <vt:lpstr>第四条：通过私有构造器强化不可实例化的能力。</vt:lpstr>
      <vt:lpstr>第五条：避免创建不必要的对象</vt:lpstr>
      <vt:lpstr>第六条：消除过期的对象引用</vt:lpstr>
      <vt:lpstr>解决办法</vt:lpstr>
      <vt:lpstr>幻灯片 15</vt:lpstr>
      <vt:lpstr>第七条：避免使用终结方法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《effectiveJava》学习分享</dc:title>
  <cp:lastModifiedBy>gta</cp:lastModifiedBy>
  <cp:revision>101</cp:revision>
  <dcterms:modified xsi:type="dcterms:W3CDTF">2013-08-19T09:38:00Z</dcterms:modified>
</cp:coreProperties>
</file>