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dirty="0" err="1" smtClean="0"/>
              <a:t>effectiveJava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学习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/>
            </a:pPr>
            <a:r>
              <a:rPr lang="zh-CN" altLang="en-US" dirty="0" smtClean="0"/>
              <a:t>考虑用静态工厂方法代替构造器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Ex:     Boolean(</a:t>
            </a:r>
            <a:r>
              <a:rPr lang="zh-CN" altLang="en-US" dirty="0" smtClean="0"/>
              <a:t>基本类型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的包装类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public static Boolean 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b){</a:t>
            </a:r>
          </a:p>
          <a:p>
            <a:pPr>
              <a:buNone/>
            </a:pPr>
            <a:r>
              <a:rPr lang="en-US" altLang="zh-CN" dirty="0" smtClean="0"/>
              <a:t>        return b ? </a:t>
            </a:r>
            <a:r>
              <a:rPr lang="en-US" altLang="zh-CN" dirty="0" err="1" smtClean="0"/>
              <a:t>Boolean.TRUE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Boolean.FALSE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}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，有名称</a:t>
            </a:r>
            <a:r>
              <a:rPr lang="zh-CN" altLang="en-US" dirty="0" smtClean="0"/>
              <a:t>有名称可以更容易理解，和使用 比如</a:t>
            </a:r>
            <a:r>
              <a:rPr lang="zh-CN" altLang="en-US" dirty="0" smtClean="0"/>
              <a:t>：构造器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, Random </a:t>
            </a:r>
            <a:r>
              <a:rPr lang="en-US" altLang="zh-CN" dirty="0" err="1" smtClean="0"/>
              <a:t>radom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返回的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可能为素数，如果名为</a:t>
            </a:r>
            <a:r>
              <a:rPr lang="en-US" altLang="zh-CN" dirty="0" err="1" smtClean="0"/>
              <a:t>BigInteger.probablePrime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静态工厂方法来表示，显然更为清楚。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RTX截图未命名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437112"/>
            <a:ext cx="9144000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，不必每次调用它们的时候都创建一个新的对象。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，它们可以返回原返回类型的任何子类型的对象。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  <p:pic>
        <p:nvPicPr>
          <p:cNvPr id="5" name="图片 4" descr="RTX截图未命名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40960" cy="1224136"/>
          </a:xfrm>
          <a:prstGeom prst="rect">
            <a:avLst/>
          </a:prstGeom>
        </p:spPr>
      </p:pic>
      <p:pic>
        <p:nvPicPr>
          <p:cNvPr id="6" name="图片 5" descr="RTX截图未命名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06069"/>
            <a:ext cx="9144000" cy="2951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4,</a:t>
            </a:r>
            <a:r>
              <a:rPr lang="zh-CN" altLang="en-US" dirty="0" smtClean="0"/>
              <a:t>创建参数化类型实例的时候，使得代码变得更加简洁。</a:t>
            </a:r>
            <a:endParaRPr lang="zh-CN" altLang="en-US" dirty="0"/>
          </a:p>
        </p:txBody>
      </p:sp>
      <p:pic>
        <p:nvPicPr>
          <p:cNvPr id="4" name="图片 3" descr="RTX截图未命名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2285"/>
            <a:ext cx="9144000" cy="3532940"/>
          </a:xfrm>
          <a:prstGeom prst="rect">
            <a:avLst/>
          </a:prstGeom>
        </p:spPr>
      </p:pic>
      <p:pic>
        <p:nvPicPr>
          <p:cNvPr id="5" name="图片 4" descr="RTX截图未命名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89240"/>
            <a:ext cx="8892480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静态工厂方法也有缺点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类如果不含共有的或者受保护的构造器，就不能被子类化。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95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《effectiveJava》学习分享</vt:lpstr>
      <vt:lpstr>考虑用静态工厂方法代替构造器</vt:lpstr>
      <vt:lpstr>幻灯片 3</vt:lpstr>
      <vt:lpstr>幻灯片 4</vt:lpstr>
      <vt:lpstr>静态工厂方法也有缺点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《effectiveJava》学习分享</dc:title>
  <cp:lastModifiedBy>gta</cp:lastModifiedBy>
  <cp:revision>34</cp:revision>
  <dcterms:modified xsi:type="dcterms:W3CDTF">2013-08-16T06:05:47Z</dcterms:modified>
</cp:coreProperties>
</file>