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hello.net/gotgithub/01-explore-github/010-what-is-github.html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73460.htm" TargetMode="External"/><Relationship Id="rId2" Type="http://schemas.openxmlformats.org/officeDocument/2006/relationships/hyperlink" Target="http://progi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idea/webhelp/fetching-changes-from-a-remote-git-repository.html" TargetMode="External"/><Relationship Id="rId2" Type="http://schemas.openxmlformats.org/officeDocument/2006/relationships/hyperlink" Target="http://www.aqee.net/5-fundamental-differences-between-git-sv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学习分享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GIT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（网址 </a:t>
            </a:r>
            <a:r>
              <a:rPr lang="en-US" altLang="zh-CN" dirty="0" smtClean="0">
                <a:hlinkClick r:id="rId2"/>
              </a:rPr>
              <a:t>https://github.com/</a:t>
            </a:r>
            <a:r>
              <a:rPr lang="zh-CN" altLang="en-US" dirty="0" smtClean="0"/>
              <a:t>）是一个面向开源及私有软件项目的托管分享平台，因为只支持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作为唯一的版本库格式进行托管，故名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。</a:t>
            </a:r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的注册用户已经超过百万</a:t>
            </a:r>
            <a:r>
              <a:rPr lang="en-US" altLang="zh-CN" baseline="30000" dirty="0" smtClean="0">
                <a:hlinkClick r:id="rId3"/>
              </a:rPr>
              <a:t>[1]</a:t>
            </a:r>
            <a:r>
              <a:rPr lang="zh-CN" altLang="en-US" dirty="0" smtClean="0"/>
              <a:t>，托管的版本库数量已超三百万，其中不乏知名的开源项目，如：</a:t>
            </a:r>
            <a:r>
              <a:rPr lang="en-US" altLang="zh-CN" dirty="0" smtClean="0"/>
              <a:t>Ruby on Rails</a:t>
            </a:r>
            <a:r>
              <a:rPr lang="en-US" altLang="zh-CN" baseline="30000" dirty="0" smtClean="0">
                <a:hlinkClick r:id="rId3"/>
              </a:rPr>
              <a:t>[2]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Hibernate</a:t>
            </a:r>
            <a:r>
              <a:rPr lang="en-US" altLang="zh-CN" baseline="30000" dirty="0" smtClean="0">
                <a:hlinkClick r:id="rId3"/>
              </a:rPr>
              <a:t>[3]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phpBB</a:t>
            </a:r>
            <a:r>
              <a:rPr lang="en-US" altLang="zh-CN" baseline="30000" dirty="0" smtClean="0">
                <a:hlinkClick r:id="rId3"/>
              </a:rPr>
              <a:t>[4]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en-US" altLang="zh-CN" baseline="30000" dirty="0" smtClean="0">
                <a:hlinkClick r:id="rId3"/>
              </a:rPr>
              <a:t>[5]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Prototype</a:t>
            </a:r>
            <a:r>
              <a:rPr lang="en-US" altLang="zh-CN" baseline="30000" dirty="0" smtClean="0">
                <a:hlinkClick r:id="rId3"/>
              </a:rPr>
              <a:t>[6]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Homebrew</a:t>
            </a:r>
            <a:r>
              <a:rPr lang="en-US" altLang="zh-CN" baseline="30000" dirty="0" smtClean="0">
                <a:hlinkClick r:id="rId3"/>
              </a:rPr>
              <a:t>[7]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 </a:t>
            </a:r>
            <a:r>
              <a:rPr lang="en-US" altLang="zh-CN" dirty="0" err="1" smtClean="0">
                <a:hlinkClick r:id="rId2"/>
              </a:rPr>
              <a:t>Git</a:t>
            </a:r>
            <a:r>
              <a:rPr lang="zh-CN" altLang="en-US" b="1" dirty="0" smtClean="0"/>
              <a:t>是一个分布式的版本控制系统</a:t>
            </a:r>
            <a:r>
              <a:rPr lang="zh-CN" altLang="en-US" dirty="0" smtClean="0"/>
              <a:t>，最初由</a:t>
            </a:r>
            <a:r>
              <a:rPr lang="en-US" altLang="zh-CN" dirty="0" err="1" smtClean="0"/>
              <a:t>Linus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Torvalds</a:t>
            </a:r>
            <a:r>
              <a:rPr lang="zh-CN" altLang="en-US" dirty="0" smtClean="0"/>
              <a:t>编写，用作</a:t>
            </a:r>
            <a:r>
              <a:rPr lang="en-US" altLang="zh-CN" dirty="0" smtClean="0">
                <a:hlinkClick r:id="rId3"/>
              </a:rPr>
              <a:t>Linux</a:t>
            </a:r>
            <a:r>
              <a:rPr lang="zh-CN" altLang="en-US" dirty="0" smtClean="0">
                <a:hlinkClick r:id="rId3"/>
              </a:rPr>
              <a:t>内核</a:t>
            </a:r>
            <a:r>
              <a:rPr lang="zh-CN" altLang="en-US" dirty="0" smtClean="0"/>
              <a:t>代码的管理。在推出后，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在其它项目中也取得了很大成功，尤其是在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社区中。目前，包括</a:t>
            </a:r>
            <a:r>
              <a:rPr lang="en-US" altLang="zh-CN" dirty="0" err="1" smtClean="0"/>
              <a:t>Rubinius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Merb</a:t>
            </a:r>
            <a:r>
              <a:rPr lang="zh-CN" altLang="en-US" dirty="0" smtClean="0"/>
              <a:t>在内的很多知名项目都使用了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        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之间的区别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b="1" dirty="0" smtClean="0"/>
              <a:t>SVN</a:t>
            </a:r>
            <a:r>
              <a:rPr lang="zh-CN" altLang="en-US" b="1" dirty="0" smtClean="0"/>
              <a:t>提交代码图解：</a:t>
            </a:r>
          </a:p>
          <a:p>
            <a:endParaRPr lang="zh-CN" altLang="en-US" dirty="0"/>
          </a:p>
        </p:txBody>
      </p:sp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312070"/>
            <a:ext cx="5092808" cy="4545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GIT</a:t>
            </a:r>
            <a:r>
              <a:rPr lang="zh-CN" altLang="en-US" b="1" dirty="0" smtClean="0"/>
              <a:t>提交代码图解</a:t>
            </a:r>
            <a:r>
              <a:rPr lang="en-US" altLang="zh-CN" b="1" dirty="0" smtClean="0"/>
              <a:t>:</a:t>
            </a:r>
            <a:endParaRPr lang="zh-CN" altLang="en-US" dirty="0"/>
          </a:p>
        </p:txBody>
      </p:sp>
      <p:pic>
        <p:nvPicPr>
          <p:cNvPr id="5" name="图片 4" descr="图片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132856"/>
            <a:ext cx="5809524" cy="3685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之间的五个基本区别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http://www.aqee.net/5-fundamental-differences-between-git-svn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整合：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http://www.jetbrains.com/idea/webhelp/fetching-changes-from-a-remote-git-repository.html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51</Words>
  <Application>Microsoft Office PowerPoint</Application>
  <PresentationFormat>全屏显示(4:3)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GITHUB与GIT学习分享</vt:lpstr>
      <vt:lpstr>什么是GITHUB与GIT？</vt:lpstr>
      <vt:lpstr>幻灯片 3</vt:lpstr>
      <vt:lpstr>GIT和SVN之间的区别 </vt:lpstr>
      <vt:lpstr>幻灯片 5</vt:lpstr>
      <vt:lpstr>GIT和SVN之间的五个基本区别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GITHUB与GIT学习分享</dc:title>
  <cp:lastModifiedBy>gta</cp:lastModifiedBy>
  <cp:revision>21</cp:revision>
  <dcterms:modified xsi:type="dcterms:W3CDTF">2013-08-07T04:01:15Z</dcterms:modified>
</cp:coreProperties>
</file>