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3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3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3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3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5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1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2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C810A-987F-4B71-880F-76B22F2364D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EC53-9E22-460B-B940-30833DBD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5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04" y="165463"/>
            <a:ext cx="9278983" cy="58225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66217" y="1297577"/>
            <a:ext cx="6618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宗志霞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99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</dc:creator>
  <cp:lastModifiedBy>han li</cp:lastModifiedBy>
  <cp:revision>2</cp:revision>
  <dcterms:created xsi:type="dcterms:W3CDTF">2024-03-26T01:30:59Z</dcterms:created>
  <dcterms:modified xsi:type="dcterms:W3CDTF">2024-03-26T02:12:19Z</dcterms:modified>
</cp:coreProperties>
</file>