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D9BB0-B00B-4826-9F4A-57B25801C45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D4425-9174-4C4D-A4EA-78CBF26A6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7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5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2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9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2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0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6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2172-9CA1-433B-AC13-CDA633FF5BF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89C5-8AF0-474E-B0DE-92452E0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55" y="4393692"/>
            <a:ext cx="2170598" cy="1616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55" y="2776728"/>
            <a:ext cx="2170598" cy="16169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55" y="1140714"/>
            <a:ext cx="2170598" cy="1616964"/>
          </a:xfrm>
          <a:prstGeom prst="rect">
            <a:avLst/>
          </a:prstGeom>
        </p:spPr>
      </p:pic>
      <p:sp>
        <p:nvSpPr>
          <p:cNvPr id="11" name="上箭头 10"/>
          <p:cNvSpPr/>
          <p:nvPr/>
        </p:nvSpPr>
        <p:spPr>
          <a:xfrm>
            <a:off x="2353056" y="2457197"/>
            <a:ext cx="103632" cy="62179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346960" y="4084576"/>
            <a:ext cx="103632" cy="62179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950464" y="2476309"/>
            <a:ext cx="88603" cy="5606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950463" y="4141976"/>
            <a:ext cx="88603" cy="5237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5614" t="2516"/>
          <a:stretch/>
        </p:blipFill>
        <p:spPr>
          <a:xfrm>
            <a:off x="2115311" y="1542288"/>
            <a:ext cx="608549" cy="7010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l="5771" t="3962" b="-1"/>
          <a:stretch/>
        </p:blipFill>
        <p:spPr>
          <a:xfrm>
            <a:off x="2688336" y="1639824"/>
            <a:ext cx="650022" cy="73894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l="2686" r="623"/>
          <a:stretch/>
        </p:blipFill>
        <p:spPr>
          <a:xfrm>
            <a:off x="2145792" y="3299460"/>
            <a:ext cx="1097280" cy="533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408" y="4817534"/>
            <a:ext cx="542544" cy="7692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052" y="4812506"/>
            <a:ext cx="549636" cy="7793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42416" y="1837441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远程云</a:t>
            </a:r>
            <a:endParaRPr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127760" y="3457072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边缘云</a:t>
            </a:r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127760" y="5172455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车辆云</a:t>
            </a:r>
            <a:endParaRPr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685142" y="2667170"/>
            <a:ext cx="813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发送请求</a:t>
            </a:r>
            <a:endParaRPr lang="zh-CN" altLang="en-US" sz="11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708498" y="4306205"/>
            <a:ext cx="813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发送请求</a:t>
            </a:r>
            <a:endParaRPr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039066" y="2645923"/>
            <a:ext cx="813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返回结果</a:t>
            </a:r>
            <a:endParaRPr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950463" y="4219144"/>
            <a:ext cx="813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返回结果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719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71" y="5241036"/>
            <a:ext cx="2170598" cy="1616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038" y="4931742"/>
            <a:ext cx="2170598" cy="16169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55" y="1140714"/>
            <a:ext cx="2170598" cy="1616964"/>
          </a:xfrm>
          <a:prstGeom prst="rect">
            <a:avLst/>
          </a:prstGeom>
        </p:spPr>
      </p:pic>
      <p:sp>
        <p:nvSpPr>
          <p:cNvPr id="7" name="上箭头 6"/>
          <p:cNvSpPr/>
          <p:nvPr/>
        </p:nvSpPr>
        <p:spPr>
          <a:xfrm>
            <a:off x="2353056" y="2457197"/>
            <a:ext cx="103632" cy="62179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上箭头 7"/>
          <p:cNvSpPr/>
          <p:nvPr/>
        </p:nvSpPr>
        <p:spPr>
          <a:xfrm>
            <a:off x="7504176" y="4931920"/>
            <a:ext cx="103632" cy="62179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下箭头 8"/>
          <p:cNvSpPr/>
          <p:nvPr/>
        </p:nvSpPr>
        <p:spPr>
          <a:xfrm>
            <a:off x="2950465" y="2476309"/>
            <a:ext cx="84942" cy="6026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" name="下箭头 9"/>
          <p:cNvSpPr/>
          <p:nvPr/>
        </p:nvSpPr>
        <p:spPr>
          <a:xfrm>
            <a:off x="8107679" y="4989320"/>
            <a:ext cx="88603" cy="5237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5614" t="2516"/>
          <a:stretch/>
        </p:blipFill>
        <p:spPr>
          <a:xfrm>
            <a:off x="2115311" y="1542288"/>
            <a:ext cx="608549" cy="701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5771" t="3962" b="-1"/>
          <a:stretch/>
        </p:blipFill>
        <p:spPr>
          <a:xfrm>
            <a:off x="2688336" y="1639824"/>
            <a:ext cx="650022" cy="7389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l="2686" r="623"/>
          <a:stretch/>
        </p:blipFill>
        <p:spPr>
          <a:xfrm>
            <a:off x="5462016" y="3551176"/>
            <a:ext cx="1097280" cy="533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376" y="3104271"/>
            <a:ext cx="542544" cy="7692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398" y="2193897"/>
            <a:ext cx="549636" cy="7793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83792" y="1837441"/>
            <a:ext cx="26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云</a:t>
            </a:r>
            <a:endParaRPr lang="zh-CN" altLang="en-US" sz="11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284976" y="6019799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车辆云</a:t>
            </a:r>
            <a:endParaRPr lang="zh-CN" altLang="en-US" sz="11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685142" y="2667170"/>
            <a:ext cx="813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发送请求</a:t>
            </a:r>
            <a:endParaRPr lang="zh-CN" altLang="en-US" sz="11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865714" y="5153549"/>
            <a:ext cx="813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发送请求</a:t>
            </a:r>
            <a:endParaRPr lang="zh-CN" altLang="en-US" sz="11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3039066" y="2645923"/>
            <a:ext cx="813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返回结果</a:t>
            </a:r>
            <a:endParaRPr lang="zh-CN" altLang="en-US" sz="11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107679" y="5066488"/>
            <a:ext cx="813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返回结果</a:t>
            </a:r>
            <a:endParaRPr lang="zh-CN" altLang="en-US" sz="1100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688" y="3101666"/>
            <a:ext cx="542544" cy="76927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14" y="3098147"/>
            <a:ext cx="542544" cy="76927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515291" y="3078989"/>
            <a:ext cx="233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555160" y="3867426"/>
            <a:ext cx="233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数据 3"/>
          <p:cNvSpPr/>
          <p:nvPr/>
        </p:nvSpPr>
        <p:spPr>
          <a:xfrm>
            <a:off x="3255264" y="3535680"/>
            <a:ext cx="4090416" cy="3962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数据 4"/>
          <p:cNvSpPr/>
          <p:nvPr/>
        </p:nvSpPr>
        <p:spPr>
          <a:xfrm>
            <a:off x="2434785" y="3934656"/>
            <a:ext cx="4090416" cy="3962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08" y="3548050"/>
            <a:ext cx="479652" cy="353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08" y="3557105"/>
            <a:ext cx="479652" cy="353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872" y="3953345"/>
            <a:ext cx="479652" cy="3533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88" y="3940975"/>
            <a:ext cx="479652" cy="3533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0846" y="2894722"/>
            <a:ext cx="295433" cy="7413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4906" y="2936578"/>
            <a:ext cx="289808" cy="7272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2653" y="2936577"/>
            <a:ext cx="289809" cy="72720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4818345" y="3461797"/>
            <a:ext cx="141074" cy="1742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65196" y="3364578"/>
            <a:ext cx="39942" cy="3692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020089" y="3535680"/>
            <a:ext cx="332039" cy="4966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040941" y="3465805"/>
            <a:ext cx="67807" cy="5665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35" y="1445622"/>
            <a:ext cx="1869480" cy="139264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l="5614" t="2516"/>
          <a:stretch/>
        </p:blipFill>
        <p:spPr>
          <a:xfrm>
            <a:off x="4415049" y="1813181"/>
            <a:ext cx="466131" cy="53697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/>
          <a:srcRect l="5771" t="3962" b="-1"/>
          <a:stretch/>
        </p:blipFill>
        <p:spPr>
          <a:xfrm>
            <a:off x="4925504" y="1924205"/>
            <a:ext cx="487361" cy="5540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656872" y="1969271"/>
            <a:ext cx="18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云</a:t>
            </a:r>
            <a:endParaRPr lang="zh-CN" altLang="en-US" b="1" dirty="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4364008" y="2591333"/>
            <a:ext cx="108180" cy="55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59419" y="2625990"/>
            <a:ext cx="18140" cy="506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30792" y="2584761"/>
            <a:ext cx="153552" cy="523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534194" y="1720418"/>
            <a:ext cx="531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534195" y="1973402"/>
            <a:ext cx="53122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38563" y="1595912"/>
            <a:ext cx="76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有线</a:t>
            </a:r>
            <a:endParaRPr lang="zh-CN" altLang="en-US" sz="11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038562" y="1861717"/>
            <a:ext cx="76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无</a:t>
            </a:r>
            <a:r>
              <a:rPr lang="zh-CN" altLang="en-US" sz="1100" dirty="0" smtClean="0"/>
              <a:t>线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5605138" y="3099353"/>
            <a:ext cx="76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RSU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741933" y="3618260"/>
            <a:ext cx="76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车辆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678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数据 3"/>
          <p:cNvSpPr/>
          <p:nvPr/>
        </p:nvSpPr>
        <p:spPr>
          <a:xfrm>
            <a:off x="3255264" y="3535680"/>
            <a:ext cx="4090416" cy="3962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29" y="3557371"/>
            <a:ext cx="479652" cy="353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08" y="3557105"/>
            <a:ext cx="479652" cy="3533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35" y="2523744"/>
            <a:ext cx="454333" cy="1140041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4611645" y="3392469"/>
            <a:ext cx="1206947" cy="2493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657009" y="3392469"/>
            <a:ext cx="323167" cy="2866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972576" y="2917350"/>
            <a:ext cx="4105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963466" y="3142074"/>
            <a:ext cx="41056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74026" y="2809628"/>
            <a:ext cx="783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信号强</a:t>
            </a:r>
            <a:endParaRPr lang="zh-CN" altLang="en-US" sz="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374025" y="3034352"/>
            <a:ext cx="783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信号弱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995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1B2C006-B001-484D-AA84-60EA8A37296B}"/>
              </a:ext>
            </a:extLst>
          </p:cNvPr>
          <p:cNvSpPr/>
          <p:nvPr/>
        </p:nvSpPr>
        <p:spPr>
          <a:xfrm flipV="1">
            <a:off x="7642515" y="74958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559558" y="1422398"/>
            <a:ext cx="587782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将问题抽象为一个混合整数规划形式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并求解这个规划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59558" y="2256550"/>
          <a:ext cx="1132764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333440" imgH="431640" progId="Equation.DSMT4">
                  <p:embed/>
                </p:oleObj>
              </mc:Choice>
              <mc:Fallback>
                <p:oleObj name="Equation" r:id="rId4" imgW="1333440" imgH="4316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8" y="2256550"/>
                        <a:ext cx="1132764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412750" y="2701925"/>
          <a:ext cx="5997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6426000" imgH="457200" progId="Equation.DSMT4">
                  <p:embed/>
                </p:oleObj>
              </mc:Choice>
              <mc:Fallback>
                <p:oleObj name="Equation" r:id="rId6" imgW="6426000" imgH="4572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701925"/>
                        <a:ext cx="5997575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978658" y="3202584"/>
          <a:ext cx="876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8" imgW="875920" imgH="444307" progId="Equation.DSMT4">
                  <p:embed/>
                </p:oleObj>
              </mc:Choice>
              <mc:Fallback>
                <p:oleObj name="Equation" r:id="rId8" imgW="875920" imgH="444307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658" y="3202584"/>
                        <a:ext cx="8763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978658" y="3714516"/>
          <a:ext cx="571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0" imgW="571252" imgH="431613" progId="Equation.DSMT4">
                  <p:embed/>
                </p:oleObj>
              </mc:Choice>
              <mc:Fallback>
                <p:oleObj name="Equation" r:id="rId10" imgW="571252" imgH="431613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658" y="3714516"/>
                        <a:ext cx="5715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978657" y="4178661"/>
          <a:ext cx="504147" cy="27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2" imgW="419100" imgH="228600" progId="Equation.DSMT4">
                  <p:embed/>
                </p:oleObj>
              </mc:Choice>
              <mc:Fallback>
                <p:oleObj name="Equation" r:id="rId12" imgW="419100" imgH="22860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657" y="4178661"/>
                        <a:ext cx="504147" cy="274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978658" y="4453650"/>
          <a:ext cx="744000" cy="290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4" imgW="622030" imgH="241195" progId="Equation.DSMT4">
                  <p:embed/>
                </p:oleObj>
              </mc:Choice>
              <mc:Fallback>
                <p:oleObj name="Equation" r:id="rId14" imgW="622030" imgH="241195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658" y="4453650"/>
                        <a:ext cx="744000" cy="290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6835185" y="2023015"/>
            <a:ext cx="54591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(2)</a:t>
            </a:r>
          </a:p>
          <a:p>
            <a:endParaRPr lang="en-US" altLang="zh-CN" sz="1200" dirty="0"/>
          </a:p>
          <a:p>
            <a:r>
              <a:rPr lang="en-US" altLang="zh-CN" dirty="0" smtClean="0"/>
              <a:t>(3)</a:t>
            </a:r>
          </a:p>
          <a:p>
            <a:endParaRPr lang="en-US" altLang="zh-CN" sz="1400" dirty="0" smtClean="0"/>
          </a:p>
          <a:p>
            <a:r>
              <a:rPr lang="en-US" altLang="zh-CN" dirty="0" smtClean="0"/>
              <a:t>(4)</a:t>
            </a:r>
          </a:p>
          <a:p>
            <a:endParaRPr lang="en-US" altLang="zh-CN" sz="1000" dirty="0" smtClean="0"/>
          </a:p>
          <a:p>
            <a:r>
              <a:rPr lang="en-US" altLang="zh-CN" dirty="0" smtClean="0"/>
              <a:t>(5)</a:t>
            </a:r>
          </a:p>
          <a:p>
            <a:endParaRPr lang="en-US" altLang="zh-CN" sz="600" dirty="0" smtClean="0"/>
          </a:p>
          <a:p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7965490" y="1886381"/>
            <a:ext cx="2761398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公式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(1)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为目标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公式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(3)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为约束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车辆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上所有的任务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不能超过他的计算资源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公式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(4)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保证了所有的任务必须有用户来执行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公式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(5)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CPU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频率必须为正值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公式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(6)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说明变量类型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只能取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或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020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144</Words>
  <Application>Microsoft Office PowerPoint</Application>
  <PresentationFormat>宽屏</PresentationFormat>
  <Paragraphs>42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</dc:creator>
  <cp:lastModifiedBy>han li</cp:lastModifiedBy>
  <cp:revision>10</cp:revision>
  <dcterms:created xsi:type="dcterms:W3CDTF">2023-04-20T01:58:03Z</dcterms:created>
  <dcterms:modified xsi:type="dcterms:W3CDTF">2024-01-30T09:51:21Z</dcterms:modified>
</cp:coreProperties>
</file>