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19.xml" ContentType="application/vnd.openxmlformats-officedocument.presentationml.notesSlide+xml"/>
  <Override PartName="/ppt/tags/tag104.xml" ContentType="application/vnd.openxmlformats-officedocument.presentationml.tags+xml"/>
  <Override PartName="/ppt/notesSlides/notesSlide20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1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6" r:id="rId2"/>
  </p:sldMasterIdLst>
  <p:notesMasterIdLst>
    <p:notesMasterId r:id="rId27"/>
  </p:notesMasterIdLst>
  <p:sldIdLst>
    <p:sldId id="256" r:id="rId3"/>
    <p:sldId id="326" r:id="rId4"/>
    <p:sldId id="258" r:id="rId5"/>
    <p:sldId id="329" r:id="rId6"/>
    <p:sldId id="374" r:id="rId7"/>
    <p:sldId id="376" r:id="rId8"/>
    <p:sldId id="377" r:id="rId9"/>
    <p:sldId id="367" r:id="rId10"/>
    <p:sldId id="371" r:id="rId11"/>
    <p:sldId id="379" r:id="rId12"/>
    <p:sldId id="380" r:id="rId13"/>
    <p:sldId id="378" r:id="rId14"/>
    <p:sldId id="368" r:id="rId15"/>
    <p:sldId id="372" r:id="rId16"/>
    <p:sldId id="381" r:id="rId17"/>
    <p:sldId id="382" r:id="rId18"/>
    <p:sldId id="383" r:id="rId19"/>
    <p:sldId id="369" r:id="rId20"/>
    <p:sldId id="386" r:id="rId21"/>
    <p:sldId id="387" r:id="rId22"/>
    <p:sldId id="385" r:id="rId23"/>
    <p:sldId id="373" r:id="rId24"/>
    <p:sldId id="388" r:id="rId25"/>
    <p:sldId id="389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F3F3F3"/>
    <a:srgbClr val="F5F5F5"/>
    <a:srgbClr val="0484B1"/>
    <a:srgbClr val="009999"/>
    <a:srgbClr val="5457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6" autoAdjust="0"/>
    <p:restoredTop sz="94660"/>
  </p:normalViewPr>
  <p:slideViewPr>
    <p:cSldViewPr snapToGrid="0">
      <p:cViewPr>
        <p:scale>
          <a:sx n="33" d="100"/>
          <a:sy n="33" d="100"/>
        </p:scale>
        <p:origin x="3492" y="1740"/>
      </p:cViewPr>
      <p:guideLst>
        <p:guide orient="horz" pos="2161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59F7B-DB8D-43BE-A1A1-85A7569E952E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5684-C446-4379-A4EC-F1742226CF0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8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36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8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68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57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3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63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8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41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1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18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51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072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7A5684-C446-4379-A4EC-F1742226CF0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5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1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6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3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5684-C446-4379-A4EC-F1742226CF0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44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801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E4457-AB2A-CD51-9E66-048AC4EF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80C7B3-D257-1D7E-3B0C-E45661D7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53BCE0-3FCB-EA05-B7AF-AFD9B909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583AF-4B63-ED86-27E5-E71E160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D0E24-0F27-7142-2E5F-05E247A6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ABE5B3-8F43-2999-2F3B-E19998BA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F3607-1284-0116-3225-6704A362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65DA4-4885-F5C9-2F35-9AC9E9A7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24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E4AD8-D5F6-930B-5213-143BB112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7B6876-E4ED-D762-3EF1-71A4633A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B6DFE3-ACC6-3533-5E98-0B9C034C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E3A6E3-E9E9-3DAD-C2C6-B6D9476B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91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25B58-3E02-BB89-D1B6-9B9C833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CCA1AA-749D-F4DF-671A-EEFAF00F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B0C219-D172-30C4-EF7F-F0215B84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FAAFFF-9C02-BCE8-F30A-580434DB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4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B2716-273E-A69D-72C7-E17BEB9A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41EC37-54D2-8618-A24E-E0A09E13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E85679-8821-3413-0943-9F5AEFF1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C2BA57-C695-42D3-F0A6-1C5C19B4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5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26EFA-E7A3-0655-2A4D-C8101363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4E2B4E-F31E-B61F-CB68-AADF8960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316ACF-5019-6E9E-98BD-A4000B19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9CC45E-17B3-7B20-7BAE-8AE30689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51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777B-6AFC-E528-A108-A4E46241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5D19-E21F-4802-3ACD-56A84EC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62A1C1-1E74-EC81-9126-A37A9E02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365DCB-8001-D536-48A4-187D8F10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25F4B911-A198-8BC1-63EF-E10194A94E8F}"/>
              </a:ext>
            </a:extLst>
          </p:cNvPr>
          <p:cNvSpPr txBox="1"/>
          <p:nvPr userDrawn="1"/>
        </p:nvSpPr>
        <p:spPr>
          <a:xfrm>
            <a:off x="1849647" y="672147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949884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8EA60-37DA-13E3-5FED-1E69713C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1C255-1397-6E23-65E3-4E94619B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2E35D0-2702-F811-61C8-F78EB925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0841A7-FBF7-712B-01B2-0AC11D2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813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76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48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22" name="组合 21"/>
            <p:cNvGrpSpPr/>
            <p:nvPr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81546" y="651934"/>
              <a:ext cx="336054" cy="407813"/>
              <a:chOff x="3196143" y="821604"/>
              <a:chExt cx="896937" cy="100012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3545393" y="1172442"/>
                <a:ext cx="4508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3548568" y="1277217"/>
                <a:ext cx="4508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24"/>
              <p:cNvSpPr/>
              <p:nvPr/>
            </p:nvSpPr>
            <p:spPr bwMode="auto">
              <a:xfrm>
                <a:off x="3454905" y="1059729"/>
                <a:ext cx="638175" cy="762000"/>
              </a:xfrm>
              <a:custGeom>
                <a:avLst/>
                <a:gdLst>
                  <a:gd name="T0" fmla="*/ 0 w 402"/>
                  <a:gd name="T1" fmla="*/ 0 h 480"/>
                  <a:gd name="T2" fmla="*/ 0 w 402"/>
                  <a:gd name="T3" fmla="*/ 14 h 480"/>
                  <a:gd name="T4" fmla="*/ 38 w 402"/>
                  <a:gd name="T5" fmla="*/ 106 h 480"/>
                  <a:gd name="T6" fmla="*/ 38 w 402"/>
                  <a:gd name="T7" fmla="*/ 37 h 480"/>
                  <a:gd name="T8" fmla="*/ 365 w 402"/>
                  <a:gd name="T9" fmla="*/ 37 h 480"/>
                  <a:gd name="T10" fmla="*/ 365 w 402"/>
                  <a:gd name="T11" fmla="*/ 442 h 480"/>
                  <a:gd name="T12" fmla="*/ 111 w 402"/>
                  <a:gd name="T13" fmla="*/ 442 h 480"/>
                  <a:gd name="T14" fmla="*/ 111 w 402"/>
                  <a:gd name="T15" fmla="*/ 445 h 480"/>
                  <a:gd name="T16" fmla="*/ 109 w 402"/>
                  <a:gd name="T17" fmla="*/ 442 h 480"/>
                  <a:gd name="T18" fmla="*/ 38 w 402"/>
                  <a:gd name="T19" fmla="*/ 442 h 480"/>
                  <a:gd name="T20" fmla="*/ 38 w 402"/>
                  <a:gd name="T21" fmla="*/ 374 h 480"/>
                  <a:gd name="T22" fmla="*/ 7 w 402"/>
                  <a:gd name="T23" fmla="*/ 345 h 480"/>
                  <a:gd name="T24" fmla="*/ 7 w 402"/>
                  <a:gd name="T25" fmla="*/ 345 h 480"/>
                  <a:gd name="T26" fmla="*/ 5 w 402"/>
                  <a:gd name="T27" fmla="*/ 343 h 480"/>
                  <a:gd name="T28" fmla="*/ 0 w 402"/>
                  <a:gd name="T29" fmla="*/ 338 h 480"/>
                  <a:gd name="T30" fmla="*/ 0 w 402"/>
                  <a:gd name="T31" fmla="*/ 480 h 480"/>
                  <a:gd name="T32" fmla="*/ 402 w 402"/>
                  <a:gd name="T33" fmla="*/ 480 h 480"/>
                  <a:gd name="T34" fmla="*/ 402 w 402"/>
                  <a:gd name="T35" fmla="*/ 0 h 480"/>
                  <a:gd name="T36" fmla="*/ 0 w 402"/>
                  <a:gd name="T3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2" h="480">
                    <a:moveTo>
                      <a:pt x="0" y="0"/>
                    </a:moveTo>
                    <a:lnTo>
                      <a:pt x="0" y="14"/>
                    </a:lnTo>
                    <a:lnTo>
                      <a:pt x="38" y="106"/>
                    </a:lnTo>
                    <a:lnTo>
                      <a:pt x="38" y="37"/>
                    </a:lnTo>
                    <a:lnTo>
                      <a:pt x="365" y="37"/>
                    </a:lnTo>
                    <a:lnTo>
                      <a:pt x="365" y="442"/>
                    </a:lnTo>
                    <a:lnTo>
                      <a:pt x="111" y="442"/>
                    </a:lnTo>
                    <a:lnTo>
                      <a:pt x="111" y="445"/>
                    </a:lnTo>
                    <a:lnTo>
                      <a:pt x="109" y="442"/>
                    </a:lnTo>
                    <a:lnTo>
                      <a:pt x="38" y="442"/>
                    </a:lnTo>
                    <a:lnTo>
                      <a:pt x="38" y="374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5" y="343"/>
                    </a:lnTo>
                    <a:lnTo>
                      <a:pt x="0" y="338"/>
                    </a:lnTo>
                    <a:lnTo>
                      <a:pt x="0" y="480"/>
                    </a:lnTo>
                    <a:lnTo>
                      <a:pt x="402" y="480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25"/>
              <p:cNvSpPr/>
              <p:nvPr/>
            </p:nvSpPr>
            <p:spPr bwMode="auto">
              <a:xfrm>
                <a:off x="3572380" y="1370879"/>
                <a:ext cx="423863" cy="41275"/>
              </a:xfrm>
              <a:custGeom>
                <a:avLst/>
                <a:gdLst>
                  <a:gd name="T0" fmla="*/ 0 w 267"/>
                  <a:gd name="T1" fmla="*/ 0 h 26"/>
                  <a:gd name="T2" fmla="*/ 11 w 267"/>
                  <a:gd name="T3" fmla="*/ 26 h 26"/>
                  <a:gd name="T4" fmla="*/ 267 w 267"/>
                  <a:gd name="T5" fmla="*/ 26 h 26"/>
                  <a:gd name="T6" fmla="*/ 267 w 267"/>
                  <a:gd name="T7" fmla="*/ 0 h 26"/>
                  <a:gd name="T8" fmla="*/ 0 w 26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6">
                    <a:moveTo>
                      <a:pt x="0" y="0"/>
                    </a:moveTo>
                    <a:lnTo>
                      <a:pt x="11" y="26"/>
                    </a:lnTo>
                    <a:lnTo>
                      <a:pt x="267" y="26"/>
                    </a:lnTo>
                    <a:lnTo>
                      <a:pt x="26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26"/>
              <p:cNvSpPr/>
              <p:nvPr/>
            </p:nvSpPr>
            <p:spPr bwMode="auto">
              <a:xfrm>
                <a:off x="3616830" y="1475654"/>
                <a:ext cx="387350" cy="41275"/>
              </a:xfrm>
              <a:custGeom>
                <a:avLst/>
                <a:gdLst>
                  <a:gd name="T0" fmla="*/ 14 w 244"/>
                  <a:gd name="T1" fmla="*/ 26 h 26"/>
                  <a:gd name="T2" fmla="*/ 244 w 244"/>
                  <a:gd name="T3" fmla="*/ 26 h 26"/>
                  <a:gd name="T4" fmla="*/ 244 w 244"/>
                  <a:gd name="T5" fmla="*/ 0 h 26"/>
                  <a:gd name="T6" fmla="*/ 0 w 244"/>
                  <a:gd name="T7" fmla="*/ 0 h 26"/>
                  <a:gd name="T8" fmla="*/ 14 w 2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26">
                    <a:moveTo>
                      <a:pt x="14" y="26"/>
                    </a:moveTo>
                    <a:lnTo>
                      <a:pt x="244" y="26"/>
                    </a:lnTo>
                    <a:lnTo>
                      <a:pt x="244" y="0"/>
                    </a:lnTo>
                    <a:lnTo>
                      <a:pt x="0" y="0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27"/>
              <p:cNvSpPr/>
              <p:nvPr/>
            </p:nvSpPr>
            <p:spPr bwMode="auto">
              <a:xfrm>
                <a:off x="3635880" y="1559792"/>
                <a:ext cx="363538" cy="41275"/>
              </a:xfrm>
              <a:custGeom>
                <a:avLst/>
                <a:gdLst>
                  <a:gd name="T0" fmla="*/ 2 w 229"/>
                  <a:gd name="T1" fmla="*/ 0 h 26"/>
                  <a:gd name="T2" fmla="*/ 0 w 229"/>
                  <a:gd name="T3" fmla="*/ 26 h 26"/>
                  <a:gd name="T4" fmla="*/ 229 w 229"/>
                  <a:gd name="T5" fmla="*/ 26 h 26"/>
                  <a:gd name="T6" fmla="*/ 229 w 229"/>
                  <a:gd name="T7" fmla="*/ 0 h 26"/>
                  <a:gd name="T8" fmla="*/ 2 w 2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6">
                    <a:moveTo>
                      <a:pt x="2" y="0"/>
                    </a:moveTo>
                    <a:lnTo>
                      <a:pt x="0" y="26"/>
                    </a:lnTo>
                    <a:lnTo>
                      <a:pt x="229" y="26"/>
                    </a:lnTo>
                    <a:lnTo>
                      <a:pt x="229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28"/>
              <p:cNvSpPr/>
              <p:nvPr/>
            </p:nvSpPr>
            <p:spPr bwMode="auto">
              <a:xfrm>
                <a:off x="3477130" y="1535979"/>
                <a:ext cx="142875" cy="188913"/>
              </a:xfrm>
              <a:custGeom>
                <a:avLst/>
                <a:gdLst>
                  <a:gd name="T0" fmla="*/ 86 w 90"/>
                  <a:gd name="T1" fmla="*/ 119 h 119"/>
                  <a:gd name="T2" fmla="*/ 90 w 90"/>
                  <a:gd name="T3" fmla="*/ 0 h 119"/>
                  <a:gd name="T4" fmla="*/ 0 w 90"/>
                  <a:gd name="T5" fmla="*/ 36 h 119"/>
                  <a:gd name="T6" fmla="*/ 86 w 90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19">
                    <a:moveTo>
                      <a:pt x="86" y="119"/>
                    </a:moveTo>
                    <a:lnTo>
                      <a:pt x="90" y="0"/>
                    </a:lnTo>
                    <a:lnTo>
                      <a:pt x="0" y="36"/>
                    </a:lnTo>
                    <a:lnTo>
                      <a:pt x="86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29"/>
              <p:cNvSpPr/>
              <p:nvPr/>
            </p:nvSpPr>
            <p:spPr bwMode="auto">
              <a:xfrm>
                <a:off x="3196143" y="821604"/>
                <a:ext cx="180975" cy="173038"/>
              </a:xfrm>
              <a:custGeom>
                <a:avLst/>
                <a:gdLst>
                  <a:gd name="T0" fmla="*/ 40 w 48"/>
                  <a:gd name="T1" fmla="*/ 12 h 46"/>
                  <a:gd name="T2" fmla="*/ 20 w 48"/>
                  <a:gd name="T3" fmla="*/ 4 h 46"/>
                  <a:gd name="T4" fmla="*/ 11 w 48"/>
                  <a:gd name="T5" fmla="*/ 7 h 46"/>
                  <a:gd name="T6" fmla="*/ 3 w 48"/>
                  <a:gd name="T7" fmla="*/ 28 h 46"/>
                  <a:gd name="T8" fmla="*/ 10 w 48"/>
                  <a:gd name="T9" fmla="*/ 46 h 46"/>
                  <a:gd name="T10" fmla="*/ 48 w 48"/>
                  <a:gd name="T11" fmla="*/ 31 h 46"/>
                  <a:gd name="T12" fmla="*/ 40 w 48"/>
                  <a:gd name="T1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6">
                    <a:moveTo>
                      <a:pt x="40" y="12"/>
                    </a:moveTo>
                    <a:cubicBezTo>
                      <a:pt x="37" y="4"/>
                      <a:pt x="28" y="0"/>
                      <a:pt x="20" y="4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3" y="11"/>
                      <a:pt x="0" y="20"/>
                      <a:pt x="3" y="2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48" y="31"/>
                      <a:pt x="48" y="31"/>
                      <a:pt x="48" y="31"/>
                    </a:cubicBezTo>
                    <a:lnTo>
                      <a:pt x="4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Freeform 30"/>
              <p:cNvSpPr/>
              <p:nvPr/>
            </p:nvSpPr>
            <p:spPr bwMode="auto">
              <a:xfrm>
                <a:off x="3631118" y="1664567"/>
                <a:ext cx="373063" cy="41275"/>
              </a:xfrm>
              <a:custGeom>
                <a:avLst/>
                <a:gdLst>
                  <a:gd name="T0" fmla="*/ 0 w 235"/>
                  <a:gd name="T1" fmla="*/ 26 h 26"/>
                  <a:gd name="T2" fmla="*/ 235 w 235"/>
                  <a:gd name="T3" fmla="*/ 26 h 26"/>
                  <a:gd name="T4" fmla="*/ 235 w 235"/>
                  <a:gd name="T5" fmla="*/ 0 h 26"/>
                  <a:gd name="T6" fmla="*/ 3 w 235"/>
                  <a:gd name="T7" fmla="*/ 0 h 26"/>
                  <a:gd name="T8" fmla="*/ 0 w 235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">
                    <a:moveTo>
                      <a:pt x="0" y="26"/>
                    </a:moveTo>
                    <a:lnTo>
                      <a:pt x="235" y="26"/>
                    </a:lnTo>
                    <a:lnTo>
                      <a:pt x="235" y="0"/>
                    </a:lnTo>
                    <a:lnTo>
                      <a:pt x="3" y="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31"/>
              <p:cNvSpPr>
                <a:spLocks noEditPoints="1"/>
              </p:cNvSpPr>
              <p:nvPr/>
            </p:nvSpPr>
            <p:spPr bwMode="auto">
              <a:xfrm>
                <a:off x="3240593" y="953367"/>
                <a:ext cx="376238" cy="631825"/>
              </a:xfrm>
              <a:custGeom>
                <a:avLst/>
                <a:gdLst>
                  <a:gd name="T0" fmla="*/ 100 w 100"/>
                  <a:gd name="T1" fmla="*/ 152 h 168"/>
                  <a:gd name="T2" fmla="*/ 38 w 100"/>
                  <a:gd name="T3" fmla="*/ 0 h 168"/>
                  <a:gd name="T4" fmla="*/ 0 w 100"/>
                  <a:gd name="T5" fmla="*/ 15 h 168"/>
                  <a:gd name="T6" fmla="*/ 62 w 100"/>
                  <a:gd name="T7" fmla="*/ 168 h 168"/>
                  <a:gd name="T8" fmla="*/ 100 w 100"/>
                  <a:gd name="T9" fmla="*/ 152 h 168"/>
                  <a:gd name="T10" fmla="*/ 34 w 100"/>
                  <a:gd name="T11" fmla="*/ 6 h 168"/>
                  <a:gd name="T12" fmla="*/ 75 w 100"/>
                  <a:gd name="T13" fmla="*/ 107 h 168"/>
                  <a:gd name="T14" fmla="*/ 73 w 100"/>
                  <a:gd name="T15" fmla="*/ 115 h 168"/>
                  <a:gd name="T16" fmla="*/ 67 w 100"/>
                  <a:gd name="T17" fmla="*/ 111 h 168"/>
                  <a:gd name="T18" fmla="*/ 25 w 100"/>
                  <a:gd name="T19" fmla="*/ 10 h 168"/>
                  <a:gd name="T20" fmla="*/ 34 w 100"/>
                  <a:gd name="T21" fmla="*/ 6 h 168"/>
                  <a:gd name="T22" fmla="*/ 56 w 100"/>
                  <a:gd name="T23" fmla="*/ 122 h 168"/>
                  <a:gd name="T24" fmla="*/ 50 w 100"/>
                  <a:gd name="T25" fmla="*/ 118 h 168"/>
                  <a:gd name="T26" fmla="*/ 9 w 100"/>
                  <a:gd name="T27" fmla="*/ 16 h 168"/>
                  <a:gd name="T28" fmla="*/ 17 w 100"/>
                  <a:gd name="T29" fmla="*/ 13 h 168"/>
                  <a:gd name="T30" fmla="*/ 58 w 100"/>
                  <a:gd name="T31" fmla="*/ 114 h 168"/>
                  <a:gd name="T32" fmla="*/ 56 w 100"/>
                  <a:gd name="T33" fmla="*/ 12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68">
                    <a:moveTo>
                      <a:pt x="100" y="152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2" y="168"/>
                      <a:pt x="62" y="168"/>
                      <a:pt x="62" y="168"/>
                    </a:cubicBezTo>
                    <a:lnTo>
                      <a:pt x="100" y="152"/>
                    </a:lnTo>
                    <a:close/>
                    <a:moveTo>
                      <a:pt x="34" y="6"/>
                    </a:moveTo>
                    <a:cubicBezTo>
                      <a:pt x="75" y="107"/>
                      <a:pt x="75" y="107"/>
                      <a:pt x="75" y="107"/>
                    </a:cubicBezTo>
                    <a:cubicBezTo>
                      <a:pt x="76" y="111"/>
                      <a:pt x="76" y="114"/>
                      <a:pt x="73" y="115"/>
                    </a:cubicBezTo>
                    <a:cubicBezTo>
                      <a:pt x="71" y="116"/>
                      <a:pt x="68" y="114"/>
                      <a:pt x="67" y="111"/>
                    </a:cubicBezTo>
                    <a:cubicBezTo>
                      <a:pt x="25" y="10"/>
                      <a:pt x="25" y="10"/>
                      <a:pt x="25" y="10"/>
                    </a:cubicBezTo>
                    <a:lnTo>
                      <a:pt x="34" y="6"/>
                    </a:lnTo>
                    <a:close/>
                    <a:moveTo>
                      <a:pt x="56" y="122"/>
                    </a:moveTo>
                    <a:cubicBezTo>
                      <a:pt x="54" y="123"/>
                      <a:pt x="51" y="121"/>
                      <a:pt x="50" y="11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0" y="118"/>
                      <a:pt x="59" y="121"/>
                      <a:pt x="56" y="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Freeform 21"/>
            <p:cNvSpPr>
              <a:spLocks noEditPoints="1"/>
            </p:cNvSpPr>
            <p:nvPr userDrawn="1"/>
          </p:nvSpPr>
          <p:spPr bwMode="auto">
            <a:xfrm>
              <a:off x="821266" y="634999"/>
              <a:ext cx="313267" cy="430209"/>
            </a:xfrm>
            <a:custGeom>
              <a:avLst/>
              <a:gdLst>
                <a:gd name="T0" fmla="*/ 129 w 336"/>
                <a:gd name="T1" fmla="*/ 22 h 513"/>
                <a:gd name="T2" fmla="*/ 135 w 336"/>
                <a:gd name="T3" fmla="*/ 10 h 513"/>
                <a:gd name="T4" fmla="*/ 163 w 336"/>
                <a:gd name="T5" fmla="*/ 2 h 513"/>
                <a:gd name="T6" fmla="*/ 175 w 336"/>
                <a:gd name="T7" fmla="*/ 8 h 513"/>
                <a:gd name="T8" fmla="*/ 177 w 336"/>
                <a:gd name="T9" fmla="*/ 13 h 513"/>
                <a:gd name="T10" fmla="*/ 171 w 336"/>
                <a:gd name="T11" fmla="*/ 25 h 513"/>
                <a:gd name="T12" fmla="*/ 142 w 336"/>
                <a:gd name="T13" fmla="*/ 34 h 513"/>
                <a:gd name="T14" fmla="*/ 131 w 336"/>
                <a:gd name="T15" fmla="*/ 28 h 513"/>
                <a:gd name="T16" fmla="*/ 129 w 336"/>
                <a:gd name="T17" fmla="*/ 22 h 513"/>
                <a:gd name="T18" fmla="*/ 209 w 336"/>
                <a:gd name="T19" fmla="*/ 287 h 513"/>
                <a:gd name="T20" fmla="*/ 198 w 336"/>
                <a:gd name="T21" fmla="*/ 303 h 513"/>
                <a:gd name="T22" fmla="*/ 216 w 336"/>
                <a:gd name="T23" fmla="*/ 310 h 513"/>
                <a:gd name="T24" fmla="*/ 266 w 336"/>
                <a:gd name="T25" fmla="*/ 294 h 513"/>
                <a:gd name="T26" fmla="*/ 278 w 336"/>
                <a:gd name="T27" fmla="*/ 278 h 513"/>
                <a:gd name="T28" fmla="*/ 259 w 336"/>
                <a:gd name="T29" fmla="*/ 272 h 513"/>
                <a:gd name="T30" fmla="*/ 209 w 336"/>
                <a:gd name="T31" fmla="*/ 287 h 513"/>
                <a:gd name="T32" fmla="*/ 336 w 336"/>
                <a:gd name="T33" fmla="*/ 366 h 513"/>
                <a:gd name="T34" fmla="*/ 336 w 336"/>
                <a:gd name="T35" fmla="*/ 376 h 513"/>
                <a:gd name="T36" fmla="*/ 328 w 336"/>
                <a:gd name="T37" fmla="*/ 385 h 513"/>
                <a:gd name="T38" fmla="*/ 312 w 336"/>
                <a:gd name="T39" fmla="*/ 385 h 513"/>
                <a:gd name="T40" fmla="*/ 228 w 336"/>
                <a:gd name="T41" fmla="*/ 451 h 513"/>
                <a:gd name="T42" fmla="*/ 295 w 336"/>
                <a:gd name="T43" fmla="*/ 497 h 513"/>
                <a:gd name="T44" fmla="*/ 280 w 336"/>
                <a:gd name="T45" fmla="*/ 513 h 513"/>
                <a:gd name="T46" fmla="*/ 63 w 336"/>
                <a:gd name="T47" fmla="*/ 513 h 513"/>
                <a:gd name="T48" fmla="*/ 48 w 336"/>
                <a:gd name="T49" fmla="*/ 497 h 513"/>
                <a:gd name="T50" fmla="*/ 105 w 336"/>
                <a:gd name="T51" fmla="*/ 454 h 513"/>
                <a:gd name="T52" fmla="*/ 0 w 336"/>
                <a:gd name="T53" fmla="*/ 292 h 513"/>
                <a:gd name="T54" fmla="*/ 142 w 336"/>
                <a:gd name="T55" fmla="*/ 124 h 513"/>
                <a:gd name="T56" fmla="*/ 125 w 336"/>
                <a:gd name="T57" fmla="*/ 68 h 513"/>
                <a:gd name="T58" fmla="*/ 136 w 336"/>
                <a:gd name="T59" fmla="*/ 49 h 513"/>
                <a:gd name="T60" fmla="*/ 186 w 336"/>
                <a:gd name="T61" fmla="*/ 33 h 513"/>
                <a:gd name="T62" fmla="*/ 206 w 336"/>
                <a:gd name="T63" fmla="*/ 43 h 513"/>
                <a:gd name="T64" fmla="*/ 266 w 336"/>
                <a:gd name="T65" fmla="*/ 235 h 513"/>
                <a:gd name="T66" fmla="*/ 255 w 336"/>
                <a:gd name="T67" fmla="*/ 255 h 513"/>
                <a:gd name="T68" fmla="*/ 205 w 336"/>
                <a:gd name="T69" fmla="*/ 271 h 513"/>
                <a:gd name="T70" fmla="*/ 185 w 336"/>
                <a:gd name="T71" fmla="*/ 260 h 513"/>
                <a:gd name="T72" fmla="*/ 161 w 336"/>
                <a:gd name="T73" fmla="*/ 182 h 513"/>
                <a:gd name="T74" fmla="*/ 62 w 336"/>
                <a:gd name="T75" fmla="*/ 286 h 513"/>
                <a:gd name="T76" fmla="*/ 154 w 336"/>
                <a:gd name="T77" fmla="*/ 400 h 513"/>
                <a:gd name="T78" fmla="*/ 204 w 336"/>
                <a:gd name="T79" fmla="*/ 385 h 513"/>
                <a:gd name="T80" fmla="*/ 187 w 336"/>
                <a:gd name="T81" fmla="*/ 385 h 513"/>
                <a:gd name="T82" fmla="*/ 178 w 336"/>
                <a:gd name="T83" fmla="*/ 376 h 513"/>
                <a:gd name="T84" fmla="*/ 178 w 336"/>
                <a:gd name="T85" fmla="*/ 366 h 513"/>
                <a:gd name="T86" fmla="*/ 187 w 336"/>
                <a:gd name="T87" fmla="*/ 357 h 513"/>
                <a:gd name="T88" fmla="*/ 328 w 336"/>
                <a:gd name="T89" fmla="*/ 357 h 513"/>
                <a:gd name="T90" fmla="*/ 336 w 336"/>
                <a:gd name="T91" fmla="*/ 366 h 513"/>
                <a:gd name="T92" fmla="*/ 183 w 336"/>
                <a:gd name="T93" fmla="*/ 95 h 513"/>
                <a:gd name="T94" fmla="*/ 214 w 336"/>
                <a:gd name="T95" fmla="*/ 200 h 513"/>
                <a:gd name="T96" fmla="*/ 220 w 336"/>
                <a:gd name="T97" fmla="*/ 206 h 513"/>
                <a:gd name="T98" fmla="*/ 224 w 336"/>
                <a:gd name="T99" fmla="*/ 206 h 513"/>
                <a:gd name="T100" fmla="*/ 229 w 336"/>
                <a:gd name="T101" fmla="*/ 196 h 513"/>
                <a:gd name="T102" fmla="*/ 198 w 336"/>
                <a:gd name="T103" fmla="*/ 91 h 513"/>
                <a:gd name="T104" fmla="*/ 188 w 336"/>
                <a:gd name="T105" fmla="*/ 86 h 513"/>
                <a:gd name="T106" fmla="*/ 183 w 336"/>
                <a:gd name="T107" fmla="*/ 95 h 513"/>
                <a:gd name="T108" fmla="*/ 184 w 336"/>
                <a:gd name="T109" fmla="*/ 441 h 513"/>
                <a:gd name="T110" fmla="*/ 151 w 336"/>
                <a:gd name="T111" fmla="*/ 441 h 513"/>
                <a:gd name="T112" fmla="*/ 151 w 336"/>
                <a:gd name="T113" fmla="*/ 474 h 513"/>
                <a:gd name="T114" fmla="*/ 184 w 336"/>
                <a:gd name="T115" fmla="*/ 474 h 513"/>
                <a:gd name="T116" fmla="*/ 184 w 336"/>
                <a:gd name="T117" fmla="*/ 44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" h="513">
                  <a:moveTo>
                    <a:pt x="129" y="22"/>
                  </a:moveTo>
                  <a:cubicBezTo>
                    <a:pt x="127" y="17"/>
                    <a:pt x="130" y="12"/>
                    <a:pt x="135" y="10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8" y="0"/>
                    <a:pt x="173" y="3"/>
                    <a:pt x="175" y="8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78" y="18"/>
                    <a:pt x="176" y="23"/>
                    <a:pt x="171" y="25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38" y="35"/>
                    <a:pt x="132" y="33"/>
                    <a:pt x="131" y="28"/>
                  </a:cubicBezTo>
                  <a:lnTo>
                    <a:pt x="129" y="22"/>
                  </a:lnTo>
                  <a:close/>
                  <a:moveTo>
                    <a:pt x="209" y="287"/>
                  </a:moveTo>
                  <a:cubicBezTo>
                    <a:pt x="201" y="290"/>
                    <a:pt x="196" y="297"/>
                    <a:pt x="198" y="303"/>
                  </a:cubicBezTo>
                  <a:cubicBezTo>
                    <a:pt x="199" y="309"/>
                    <a:pt x="208" y="312"/>
                    <a:pt x="216" y="310"/>
                  </a:cubicBezTo>
                  <a:cubicBezTo>
                    <a:pt x="266" y="294"/>
                    <a:pt x="266" y="294"/>
                    <a:pt x="266" y="294"/>
                  </a:cubicBezTo>
                  <a:cubicBezTo>
                    <a:pt x="275" y="292"/>
                    <a:pt x="280" y="284"/>
                    <a:pt x="278" y="278"/>
                  </a:cubicBezTo>
                  <a:cubicBezTo>
                    <a:pt x="276" y="272"/>
                    <a:pt x="268" y="269"/>
                    <a:pt x="259" y="272"/>
                  </a:cubicBezTo>
                  <a:lnTo>
                    <a:pt x="209" y="287"/>
                  </a:lnTo>
                  <a:close/>
                  <a:moveTo>
                    <a:pt x="336" y="366"/>
                  </a:moveTo>
                  <a:cubicBezTo>
                    <a:pt x="336" y="376"/>
                    <a:pt x="336" y="376"/>
                    <a:pt x="336" y="376"/>
                  </a:cubicBezTo>
                  <a:cubicBezTo>
                    <a:pt x="336" y="381"/>
                    <a:pt x="333" y="385"/>
                    <a:pt x="328" y="385"/>
                  </a:cubicBezTo>
                  <a:cubicBezTo>
                    <a:pt x="312" y="385"/>
                    <a:pt x="312" y="385"/>
                    <a:pt x="312" y="385"/>
                  </a:cubicBezTo>
                  <a:cubicBezTo>
                    <a:pt x="294" y="409"/>
                    <a:pt x="259" y="436"/>
                    <a:pt x="228" y="451"/>
                  </a:cubicBezTo>
                  <a:cubicBezTo>
                    <a:pt x="263" y="460"/>
                    <a:pt x="295" y="483"/>
                    <a:pt x="295" y="497"/>
                  </a:cubicBezTo>
                  <a:cubicBezTo>
                    <a:pt x="295" y="507"/>
                    <a:pt x="286" y="513"/>
                    <a:pt x="280" y="513"/>
                  </a:cubicBezTo>
                  <a:cubicBezTo>
                    <a:pt x="63" y="513"/>
                    <a:pt x="63" y="513"/>
                    <a:pt x="63" y="513"/>
                  </a:cubicBezTo>
                  <a:cubicBezTo>
                    <a:pt x="54" y="513"/>
                    <a:pt x="48" y="506"/>
                    <a:pt x="48" y="497"/>
                  </a:cubicBezTo>
                  <a:cubicBezTo>
                    <a:pt x="48" y="483"/>
                    <a:pt x="73" y="466"/>
                    <a:pt x="105" y="454"/>
                  </a:cubicBezTo>
                  <a:cubicBezTo>
                    <a:pt x="25" y="409"/>
                    <a:pt x="0" y="361"/>
                    <a:pt x="0" y="292"/>
                  </a:cubicBezTo>
                  <a:cubicBezTo>
                    <a:pt x="0" y="217"/>
                    <a:pt x="52" y="148"/>
                    <a:pt x="142" y="124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3" y="60"/>
                    <a:pt x="127" y="51"/>
                    <a:pt x="136" y="49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94" y="30"/>
                    <a:pt x="203" y="35"/>
                    <a:pt x="206" y="43"/>
                  </a:cubicBezTo>
                  <a:cubicBezTo>
                    <a:pt x="266" y="235"/>
                    <a:pt x="266" y="235"/>
                    <a:pt x="266" y="235"/>
                  </a:cubicBezTo>
                  <a:cubicBezTo>
                    <a:pt x="268" y="244"/>
                    <a:pt x="264" y="253"/>
                    <a:pt x="255" y="255"/>
                  </a:cubicBezTo>
                  <a:cubicBezTo>
                    <a:pt x="205" y="271"/>
                    <a:pt x="205" y="271"/>
                    <a:pt x="205" y="271"/>
                  </a:cubicBezTo>
                  <a:cubicBezTo>
                    <a:pt x="197" y="273"/>
                    <a:pt x="188" y="269"/>
                    <a:pt x="185" y="260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16" y="187"/>
                    <a:pt x="62" y="230"/>
                    <a:pt x="62" y="286"/>
                  </a:cubicBezTo>
                  <a:cubicBezTo>
                    <a:pt x="62" y="345"/>
                    <a:pt x="106" y="400"/>
                    <a:pt x="154" y="400"/>
                  </a:cubicBezTo>
                  <a:cubicBezTo>
                    <a:pt x="176" y="400"/>
                    <a:pt x="193" y="394"/>
                    <a:pt x="204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2" y="385"/>
                    <a:pt x="178" y="381"/>
                    <a:pt x="178" y="376"/>
                  </a:cubicBezTo>
                  <a:cubicBezTo>
                    <a:pt x="178" y="366"/>
                    <a:pt x="178" y="366"/>
                    <a:pt x="178" y="366"/>
                  </a:cubicBezTo>
                  <a:cubicBezTo>
                    <a:pt x="178" y="361"/>
                    <a:pt x="182" y="357"/>
                    <a:pt x="187" y="357"/>
                  </a:cubicBezTo>
                  <a:cubicBezTo>
                    <a:pt x="328" y="357"/>
                    <a:pt x="328" y="357"/>
                    <a:pt x="328" y="357"/>
                  </a:cubicBezTo>
                  <a:cubicBezTo>
                    <a:pt x="333" y="357"/>
                    <a:pt x="336" y="361"/>
                    <a:pt x="336" y="366"/>
                  </a:cubicBezTo>
                  <a:close/>
                  <a:moveTo>
                    <a:pt x="183" y="95"/>
                  </a:moveTo>
                  <a:cubicBezTo>
                    <a:pt x="214" y="200"/>
                    <a:pt x="214" y="200"/>
                    <a:pt x="214" y="200"/>
                  </a:cubicBezTo>
                  <a:cubicBezTo>
                    <a:pt x="215" y="203"/>
                    <a:pt x="217" y="205"/>
                    <a:pt x="220" y="206"/>
                  </a:cubicBezTo>
                  <a:cubicBezTo>
                    <a:pt x="221" y="206"/>
                    <a:pt x="223" y="206"/>
                    <a:pt x="224" y="206"/>
                  </a:cubicBezTo>
                  <a:cubicBezTo>
                    <a:pt x="228" y="204"/>
                    <a:pt x="231" y="200"/>
                    <a:pt x="229" y="196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97" y="87"/>
                    <a:pt x="192" y="84"/>
                    <a:pt x="188" y="86"/>
                  </a:cubicBezTo>
                  <a:cubicBezTo>
                    <a:pt x="184" y="87"/>
                    <a:pt x="182" y="91"/>
                    <a:pt x="183" y="95"/>
                  </a:cubicBezTo>
                  <a:close/>
                  <a:moveTo>
                    <a:pt x="184" y="441"/>
                  </a:moveTo>
                  <a:cubicBezTo>
                    <a:pt x="175" y="432"/>
                    <a:pt x="160" y="432"/>
                    <a:pt x="151" y="441"/>
                  </a:cubicBezTo>
                  <a:cubicBezTo>
                    <a:pt x="142" y="450"/>
                    <a:pt x="142" y="465"/>
                    <a:pt x="151" y="474"/>
                  </a:cubicBezTo>
                  <a:cubicBezTo>
                    <a:pt x="160" y="483"/>
                    <a:pt x="175" y="483"/>
                    <a:pt x="184" y="474"/>
                  </a:cubicBezTo>
                  <a:cubicBezTo>
                    <a:pt x="193" y="465"/>
                    <a:pt x="193" y="450"/>
                    <a:pt x="184" y="441"/>
                  </a:cubicBezTo>
                  <a:close/>
                </a:path>
              </a:pathLst>
            </a:custGeom>
            <a:solidFill>
              <a:srgbClr val="54576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759725" y="711201"/>
              <a:ext cx="459475" cy="311507"/>
              <a:chOff x="165605" y="4160117"/>
              <a:chExt cx="962026" cy="631825"/>
            </a:xfrm>
            <a:solidFill>
              <a:srgbClr val="545763"/>
            </a:solidFill>
          </p:grpSpPr>
          <p:sp>
            <p:nvSpPr>
              <p:cNvPr id="10" name="Freeform 113"/>
              <p:cNvSpPr/>
              <p:nvPr/>
            </p:nvSpPr>
            <p:spPr bwMode="auto">
              <a:xfrm>
                <a:off x="170368" y="4676054"/>
                <a:ext cx="957263" cy="115888"/>
              </a:xfrm>
              <a:custGeom>
                <a:avLst/>
                <a:gdLst>
                  <a:gd name="T0" fmla="*/ 145 w 255"/>
                  <a:gd name="T1" fmla="*/ 26 h 31"/>
                  <a:gd name="T2" fmla="*/ 145 w 255"/>
                  <a:gd name="T3" fmla="*/ 22 h 31"/>
                  <a:gd name="T4" fmla="*/ 253 w 255"/>
                  <a:gd name="T5" fmla="*/ 22 h 31"/>
                  <a:gd name="T6" fmla="*/ 251 w 255"/>
                  <a:gd name="T7" fmla="*/ 17 h 31"/>
                  <a:gd name="T8" fmla="*/ 157 w 255"/>
                  <a:gd name="T9" fmla="*/ 17 h 31"/>
                  <a:gd name="T10" fmla="*/ 157 w 255"/>
                  <a:gd name="T11" fmla="*/ 12 h 31"/>
                  <a:gd name="T12" fmla="*/ 248 w 255"/>
                  <a:gd name="T13" fmla="*/ 12 h 31"/>
                  <a:gd name="T14" fmla="*/ 193 w 255"/>
                  <a:gd name="T15" fmla="*/ 2 h 31"/>
                  <a:gd name="T16" fmla="*/ 136 w 255"/>
                  <a:gd name="T17" fmla="*/ 13 h 31"/>
                  <a:gd name="T18" fmla="*/ 136 w 255"/>
                  <a:gd name="T19" fmla="*/ 17 h 31"/>
                  <a:gd name="T20" fmla="*/ 127 w 255"/>
                  <a:gd name="T21" fmla="*/ 17 h 31"/>
                  <a:gd name="T22" fmla="*/ 119 w 255"/>
                  <a:gd name="T23" fmla="*/ 17 h 31"/>
                  <a:gd name="T24" fmla="*/ 119 w 255"/>
                  <a:gd name="T25" fmla="*/ 14 h 31"/>
                  <a:gd name="T26" fmla="*/ 61 w 255"/>
                  <a:gd name="T27" fmla="*/ 0 h 31"/>
                  <a:gd name="T28" fmla="*/ 6 w 255"/>
                  <a:gd name="T29" fmla="*/ 10 h 31"/>
                  <a:gd name="T30" fmla="*/ 97 w 255"/>
                  <a:gd name="T31" fmla="*/ 10 h 31"/>
                  <a:gd name="T32" fmla="*/ 97 w 255"/>
                  <a:gd name="T33" fmla="*/ 14 h 31"/>
                  <a:gd name="T34" fmla="*/ 2 w 255"/>
                  <a:gd name="T35" fmla="*/ 14 h 31"/>
                  <a:gd name="T36" fmla="*/ 2 w 255"/>
                  <a:gd name="T37" fmla="*/ 19 h 31"/>
                  <a:gd name="T38" fmla="*/ 109 w 255"/>
                  <a:gd name="T39" fmla="*/ 19 h 31"/>
                  <a:gd name="T40" fmla="*/ 109 w 255"/>
                  <a:gd name="T41" fmla="*/ 24 h 31"/>
                  <a:gd name="T42" fmla="*/ 1 w 255"/>
                  <a:gd name="T43" fmla="*/ 24 h 31"/>
                  <a:gd name="T44" fmla="*/ 0 w 255"/>
                  <a:gd name="T45" fmla="*/ 31 h 31"/>
                  <a:gd name="T46" fmla="*/ 255 w 255"/>
                  <a:gd name="T47" fmla="*/ 31 h 31"/>
                  <a:gd name="T48" fmla="*/ 254 w 255"/>
                  <a:gd name="T49" fmla="*/ 26 h 31"/>
                  <a:gd name="T50" fmla="*/ 145 w 255"/>
                  <a:gd name="T51" fmla="*/ 2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5" h="31">
                    <a:moveTo>
                      <a:pt x="145" y="26"/>
                    </a:moveTo>
                    <a:cubicBezTo>
                      <a:pt x="145" y="22"/>
                      <a:pt x="145" y="22"/>
                      <a:pt x="145" y="22"/>
                    </a:cubicBezTo>
                    <a:cubicBezTo>
                      <a:pt x="253" y="22"/>
                      <a:pt x="253" y="22"/>
                      <a:pt x="253" y="22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57" y="17"/>
                      <a:pt x="157" y="17"/>
                      <a:pt x="157" y="17"/>
                    </a:cubicBezTo>
                    <a:cubicBezTo>
                      <a:pt x="157" y="12"/>
                      <a:pt x="157" y="12"/>
                      <a:pt x="157" y="12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2" y="8"/>
                      <a:pt x="223" y="2"/>
                      <a:pt x="193" y="2"/>
                    </a:cubicBezTo>
                    <a:cubicBezTo>
                      <a:pt x="163" y="2"/>
                      <a:pt x="142" y="8"/>
                      <a:pt x="136" y="13"/>
                    </a:cubicBezTo>
                    <a:cubicBezTo>
                      <a:pt x="136" y="17"/>
                      <a:pt x="136" y="17"/>
                      <a:pt x="136" y="17"/>
                    </a:cubicBezTo>
                    <a:cubicBezTo>
                      <a:pt x="127" y="17"/>
                      <a:pt x="127" y="17"/>
                      <a:pt x="127" y="17"/>
                    </a:cubicBezTo>
                    <a:cubicBezTo>
                      <a:pt x="119" y="17"/>
                      <a:pt x="119" y="17"/>
                      <a:pt x="119" y="17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9"/>
                      <a:pt x="99" y="0"/>
                      <a:pt x="61" y="0"/>
                    </a:cubicBezTo>
                    <a:cubicBezTo>
                      <a:pt x="33" y="0"/>
                      <a:pt x="14" y="5"/>
                      <a:pt x="6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4"/>
                      <a:pt x="97" y="14"/>
                      <a:pt x="97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55" y="31"/>
                      <a:pt x="255" y="31"/>
                      <a:pt x="255" y="31"/>
                    </a:cubicBezTo>
                    <a:cubicBezTo>
                      <a:pt x="254" y="26"/>
                      <a:pt x="254" y="26"/>
                      <a:pt x="254" y="26"/>
                    </a:cubicBezTo>
                    <a:lnTo>
                      <a:pt x="145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14"/>
              <p:cNvSpPr>
                <a:spLocks noEditPoints="1"/>
              </p:cNvSpPr>
              <p:nvPr/>
            </p:nvSpPr>
            <p:spPr bwMode="auto">
              <a:xfrm>
                <a:off x="165605" y="4160117"/>
                <a:ext cx="465138" cy="568325"/>
              </a:xfrm>
              <a:custGeom>
                <a:avLst/>
                <a:gdLst>
                  <a:gd name="T0" fmla="*/ 62 w 124"/>
                  <a:gd name="T1" fmla="*/ 134 h 151"/>
                  <a:gd name="T2" fmla="*/ 124 w 124"/>
                  <a:gd name="T3" fmla="*/ 151 h 151"/>
                  <a:gd name="T4" fmla="*/ 124 w 124"/>
                  <a:gd name="T5" fmla="*/ 151 h 151"/>
                  <a:gd name="T6" fmla="*/ 124 w 124"/>
                  <a:gd name="T7" fmla="*/ 17 h 151"/>
                  <a:gd name="T8" fmla="*/ 124 w 124"/>
                  <a:gd name="T9" fmla="*/ 17 h 151"/>
                  <a:gd name="T10" fmla="*/ 62 w 124"/>
                  <a:gd name="T11" fmla="*/ 0 h 151"/>
                  <a:gd name="T12" fmla="*/ 1 w 124"/>
                  <a:gd name="T13" fmla="*/ 17 h 151"/>
                  <a:gd name="T14" fmla="*/ 0 w 124"/>
                  <a:gd name="T15" fmla="*/ 17 h 151"/>
                  <a:gd name="T16" fmla="*/ 0 w 124"/>
                  <a:gd name="T17" fmla="*/ 149 h 151"/>
                  <a:gd name="T18" fmla="*/ 62 w 124"/>
                  <a:gd name="T19" fmla="*/ 134 h 151"/>
                  <a:gd name="T20" fmla="*/ 111 w 124"/>
                  <a:gd name="T21" fmla="*/ 75 h 151"/>
                  <a:gd name="T22" fmla="*/ 61 w 124"/>
                  <a:gd name="T23" fmla="*/ 67 h 151"/>
                  <a:gd name="T24" fmla="*/ 12 w 124"/>
                  <a:gd name="T25" fmla="*/ 75 h 151"/>
                  <a:gd name="T26" fmla="*/ 12 w 124"/>
                  <a:gd name="T27" fmla="*/ 69 h 151"/>
                  <a:gd name="T28" fmla="*/ 61 w 124"/>
                  <a:gd name="T29" fmla="*/ 61 h 151"/>
                  <a:gd name="T30" fmla="*/ 111 w 124"/>
                  <a:gd name="T31" fmla="*/ 69 h 151"/>
                  <a:gd name="T32" fmla="*/ 111 w 124"/>
                  <a:gd name="T33" fmla="*/ 75 h 151"/>
                  <a:gd name="T34" fmla="*/ 12 w 124"/>
                  <a:gd name="T35" fmla="*/ 31 h 151"/>
                  <a:gd name="T36" fmla="*/ 61 w 124"/>
                  <a:gd name="T37" fmla="*/ 23 h 151"/>
                  <a:gd name="T38" fmla="*/ 111 w 124"/>
                  <a:gd name="T39" fmla="*/ 31 h 151"/>
                  <a:gd name="T40" fmla="*/ 111 w 124"/>
                  <a:gd name="T41" fmla="*/ 37 h 151"/>
                  <a:gd name="T42" fmla="*/ 61 w 124"/>
                  <a:gd name="T43" fmla="*/ 29 h 151"/>
                  <a:gd name="T44" fmla="*/ 12 w 124"/>
                  <a:gd name="T45" fmla="*/ 37 h 151"/>
                  <a:gd name="T46" fmla="*/ 12 w 124"/>
                  <a:gd name="T47" fmla="*/ 31 h 151"/>
                  <a:gd name="T48" fmla="*/ 12 w 124"/>
                  <a:gd name="T49" fmla="*/ 50 h 151"/>
                  <a:gd name="T50" fmla="*/ 61 w 124"/>
                  <a:gd name="T51" fmla="*/ 43 h 151"/>
                  <a:gd name="T52" fmla="*/ 111 w 124"/>
                  <a:gd name="T53" fmla="*/ 50 h 151"/>
                  <a:gd name="T54" fmla="*/ 111 w 124"/>
                  <a:gd name="T55" fmla="*/ 56 h 151"/>
                  <a:gd name="T56" fmla="*/ 61 w 124"/>
                  <a:gd name="T57" fmla="*/ 49 h 151"/>
                  <a:gd name="T58" fmla="*/ 12 w 124"/>
                  <a:gd name="T59" fmla="*/ 56 h 151"/>
                  <a:gd name="T60" fmla="*/ 12 w 124"/>
                  <a:gd name="T61" fmla="*/ 50 h 151"/>
                  <a:gd name="T62" fmla="*/ 12 w 124"/>
                  <a:gd name="T63" fmla="*/ 88 h 151"/>
                  <a:gd name="T64" fmla="*/ 61 w 124"/>
                  <a:gd name="T65" fmla="*/ 80 h 151"/>
                  <a:gd name="T66" fmla="*/ 111 w 124"/>
                  <a:gd name="T67" fmla="*/ 88 h 151"/>
                  <a:gd name="T68" fmla="*/ 111 w 124"/>
                  <a:gd name="T69" fmla="*/ 94 h 151"/>
                  <a:gd name="T70" fmla="*/ 61 w 124"/>
                  <a:gd name="T71" fmla="*/ 87 h 151"/>
                  <a:gd name="T72" fmla="*/ 12 w 124"/>
                  <a:gd name="T73" fmla="*/ 94 h 151"/>
                  <a:gd name="T74" fmla="*/ 12 w 124"/>
                  <a:gd name="T75" fmla="*/ 8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51">
                    <a:moveTo>
                      <a:pt x="62" y="134"/>
                    </a:moveTo>
                    <a:cubicBezTo>
                      <a:pt x="96" y="134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4" y="17"/>
                      <a:pt x="124" y="17"/>
                      <a:pt x="124" y="17"/>
                    </a:cubicBezTo>
                    <a:cubicBezTo>
                      <a:pt x="122" y="8"/>
                      <a:pt x="95" y="0"/>
                      <a:pt x="62" y="0"/>
                    </a:cubicBezTo>
                    <a:cubicBezTo>
                      <a:pt x="29" y="0"/>
                      <a:pt x="2" y="8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4" y="140"/>
                      <a:pt x="30" y="134"/>
                      <a:pt x="62" y="134"/>
                    </a:cubicBezTo>
                    <a:close/>
                    <a:moveTo>
                      <a:pt x="111" y="75"/>
                    </a:moveTo>
                    <a:cubicBezTo>
                      <a:pt x="103" y="71"/>
                      <a:pt x="86" y="67"/>
                      <a:pt x="61" y="67"/>
                    </a:cubicBezTo>
                    <a:cubicBezTo>
                      <a:pt x="37" y="67"/>
                      <a:pt x="20" y="71"/>
                      <a:pt x="12" y="75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7" y="66"/>
                      <a:pt x="35" y="61"/>
                      <a:pt x="61" y="61"/>
                    </a:cubicBezTo>
                    <a:cubicBezTo>
                      <a:pt x="88" y="61"/>
                      <a:pt x="105" y="66"/>
                      <a:pt x="111" y="69"/>
                    </a:cubicBezTo>
                    <a:lnTo>
                      <a:pt x="111" y="75"/>
                    </a:lnTo>
                    <a:close/>
                    <a:moveTo>
                      <a:pt x="12" y="31"/>
                    </a:moveTo>
                    <a:cubicBezTo>
                      <a:pt x="17" y="28"/>
                      <a:pt x="35" y="23"/>
                      <a:pt x="61" y="23"/>
                    </a:cubicBezTo>
                    <a:cubicBezTo>
                      <a:pt x="88" y="23"/>
                      <a:pt x="105" y="28"/>
                      <a:pt x="111" y="31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103" y="33"/>
                      <a:pt x="86" y="29"/>
                      <a:pt x="61" y="29"/>
                    </a:cubicBezTo>
                    <a:cubicBezTo>
                      <a:pt x="37" y="29"/>
                      <a:pt x="20" y="33"/>
                      <a:pt x="12" y="37"/>
                    </a:cubicBezTo>
                    <a:lnTo>
                      <a:pt x="12" y="31"/>
                    </a:lnTo>
                    <a:close/>
                    <a:moveTo>
                      <a:pt x="12" y="50"/>
                    </a:moveTo>
                    <a:cubicBezTo>
                      <a:pt x="17" y="48"/>
                      <a:pt x="34" y="43"/>
                      <a:pt x="61" y="43"/>
                    </a:cubicBezTo>
                    <a:cubicBezTo>
                      <a:pt x="88" y="43"/>
                      <a:pt x="105" y="48"/>
                      <a:pt x="111" y="50"/>
                    </a:cubicBezTo>
                    <a:cubicBezTo>
                      <a:pt x="111" y="56"/>
                      <a:pt x="111" y="56"/>
                      <a:pt x="111" y="56"/>
                    </a:cubicBezTo>
                    <a:cubicBezTo>
                      <a:pt x="103" y="53"/>
                      <a:pt x="86" y="49"/>
                      <a:pt x="61" y="49"/>
                    </a:cubicBezTo>
                    <a:cubicBezTo>
                      <a:pt x="37" y="49"/>
                      <a:pt x="20" y="53"/>
                      <a:pt x="12" y="56"/>
                    </a:cubicBezTo>
                    <a:lnTo>
                      <a:pt x="12" y="50"/>
                    </a:lnTo>
                    <a:close/>
                    <a:moveTo>
                      <a:pt x="12" y="88"/>
                    </a:moveTo>
                    <a:cubicBezTo>
                      <a:pt x="17" y="85"/>
                      <a:pt x="34" y="80"/>
                      <a:pt x="61" y="80"/>
                    </a:cubicBezTo>
                    <a:cubicBezTo>
                      <a:pt x="88" y="80"/>
                      <a:pt x="105" y="85"/>
                      <a:pt x="111" y="88"/>
                    </a:cubicBezTo>
                    <a:cubicBezTo>
                      <a:pt x="111" y="94"/>
                      <a:pt x="111" y="94"/>
                      <a:pt x="111" y="94"/>
                    </a:cubicBezTo>
                    <a:cubicBezTo>
                      <a:pt x="103" y="91"/>
                      <a:pt x="86" y="87"/>
                      <a:pt x="61" y="87"/>
                    </a:cubicBezTo>
                    <a:cubicBezTo>
                      <a:pt x="37" y="87"/>
                      <a:pt x="20" y="91"/>
                      <a:pt x="12" y="94"/>
                    </a:cubicBezTo>
                    <a:lnTo>
                      <a:pt x="12" y="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115"/>
              <p:cNvSpPr/>
              <p:nvPr/>
            </p:nvSpPr>
            <p:spPr bwMode="auto">
              <a:xfrm>
                <a:off x="927605" y="4239492"/>
                <a:ext cx="131763" cy="134938"/>
              </a:xfrm>
              <a:custGeom>
                <a:avLst/>
                <a:gdLst>
                  <a:gd name="T0" fmla="*/ 35 w 35"/>
                  <a:gd name="T1" fmla="*/ 36 h 36"/>
                  <a:gd name="T2" fmla="*/ 35 w 35"/>
                  <a:gd name="T3" fmla="*/ 6 h 36"/>
                  <a:gd name="T4" fmla="*/ 0 w 35"/>
                  <a:gd name="T5" fmla="*/ 0 h 36"/>
                  <a:gd name="T6" fmla="*/ 0 w 35"/>
                  <a:gd name="T7" fmla="*/ 31 h 36"/>
                  <a:gd name="T8" fmla="*/ 35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35" y="36"/>
                    </a:moveTo>
                    <a:cubicBezTo>
                      <a:pt x="35" y="6"/>
                      <a:pt x="35" y="6"/>
                      <a:pt x="35" y="6"/>
                    </a:cubicBezTo>
                    <a:cubicBezTo>
                      <a:pt x="29" y="4"/>
                      <a:pt x="17" y="1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5" y="32"/>
                      <a:pt x="26" y="34"/>
                      <a:pt x="35" y="3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" name="Freeform 116"/>
              <p:cNvSpPr>
                <a:spLocks noEditPoints="1"/>
              </p:cNvSpPr>
              <p:nvPr/>
            </p:nvSpPr>
            <p:spPr bwMode="auto">
              <a:xfrm>
                <a:off x="660905" y="4168054"/>
                <a:ext cx="466725" cy="568325"/>
              </a:xfrm>
              <a:custGeom>
                <a:avLst/>
                <a:gdLst>
                  <a:gd name="T0" fmla="*/ 124 w 124"/>
                  <a:gd name="T1" fmla="*/ 17 h 151"/>
                  <a:gd name="T2" fmla="*/ 62 w 124"/>
                  <a:gd name="T3" fmla="*/ 0 h 151"/>
                  <a:gd name="T4" fmla="*/ 1 w 124"/>
                  <a:gd name="T5" fmla="*/ 17 h 151"/>
                  <a:gd name="T6" fmla="*/ 0 w 124"/>
                  <a:gd name="T7" fmla="*/ 17 h 151"/>
                  <a:gd name="T8" fmla="*/ 0 w 124"/>
                  <a:gd name="T9" fmla="*/ 148 h 151"/>
                  <a:gd name="T10" fmla="*/ 62 w 124"/>
                  <a:gd name="T11" fmla="*/ 133 h 151"/>
                  <a:gd name="T12" fmla="*/ 124 w 124"/>
                  <a:gd name="T13" fmla="*/ 151 h 151"/>
                  <a:gd name="T14" fmla="*/ 124 w 124"/>
                  <a:gd name="T15" fmla="*/ 151 h 151"/>
                  <a:gd name="T16" fmla="*/ 124 w 124"/>
                  <a:gd name="T17" fmla="*/ 17 h 151"/>
                  <a:gd name="T18" fmla="*/ 112 w 124"/>
                  <a:gd name="T19" fmla="*/ 76 h 151"/>
                  <a:gd name="T20" fmla="*/ 112 w 124"/>
                  <a:gd name="T21" fmla="*/ 82 h 151"/>
                  <a:gd name="T22" fmla="*/ 62 w 124"/>
                  <a:gd name="T23" fmla="*/ 74 h 151"/>
                  <a:gd name="T24" fmla="*/ 13 w 124"/>
                  <a:gd name="T25" fmla="*/ 82 h 151"/>
                  <a:gd name="T26" fmla="*/ 13 w 124"/>
                  <a:gd name="T27" fmla="*/ 76 h 151"/>
                  <a:gd name="T28" fmla="*/ 62 w 124"/>
                  <a:gd name="T29" fmla="*/ 68 h 151"/>
                  <a:gd name="T30" fmla="*/ 112 w 124"/>
                  <a:gd name="T31" fmla="*/ 76 h 151"/>
                  <a:gd name="T32" fmla="*/ 13 w 124"/>
                  <a:gd name="T33" fmla="*/ 30 h 151"/>
                  <a:gd name="T34" fmla="*/ 55 w 124"/>
                  <a:gd name="T35" fmla="*/ 22 h 151"/>
                  <a:gd name="T36" fmla="*/ 55 w 124"/>
                  <a:gd name="T37" fmla="*/ 28 h 151"/>
                  <a:gd name="T38" fmla="*/ 13 w 124"/>
                  <a:gd name="T39" fmla="*/ 36 h 151"/>
                  <a:gd name="T40" fmla="*/ 13 w 124"/>
                  <a:gd name="T41" fmla="*/ 30 h 151"/>
                  <a:gd name="T42" fmla="*/ 13 w 124"/>
                  <a:gd name="T43" fmla="*/ 49 h 151"/>
                  <a:gd name="T44" fmla="*/ 55 w 124"/>
                  <a:gd name="T45" fmla="*/ 42 h 151"/>
                  <a:gd name="T46" fmla="*/ 55 w 124"/>
                  <a:gd name="T47" fmla="*/ 48 h 151"/>
                  <a:gd name="T48" fmla="*/ 13 w 124"/>
                  <a:gd name="T49" fmla="*/ 55 h 151"/>
                  <a:gd name="T50" fmla="*/ 13 w 124"/>
                  <a:gd name="T51" fmla="*/ 49 h 151"/>
                  <a:gd name="T52" fmla="*/ 112 w 124"/>
                  <a:gd name="T53" fmla="*/ 119 h 151"/>
                  <a:gd name="T54" fmla="*/ 62 w 124"/>
                  <a:gd name="T55" fmla="*/ 112 h 151"/>
                  <a:gd name="T56" fmla="*/ 13 w 124"/>
                  <a:gd name="T57" fmla="*/ 119 h 151"/>
                  <a:gd name="T58" fmla="*/ 13 w 124"/>
                  <a:gd name="T59" fmla="*/ 114 h 151"/>
                  <a:gd name="T60" fmla="*/ 62 w 124"/>
                  <a:gd name="T61" fmla="*/ 106 h 151"/>
                  <a:gd name="T62" fmla="*/ 112 w 124"/>
                  <a:gd name="T63" fmla="*/ 114 h 151"/>
                  <a:gd name="T64" fmla="*/ 112 w 124"/>
                  <a:gd name="T65" fmla="*/ 119 h 151"/>
                  <a:gd name="T66" fmla="*/ 112 w 124"/>
                  <a:gd name="T67" fmla="*/ 100 h 151"/>
                  <a:gd name="T68" fmla="*/ 62 w 124"/>
                  <a:gd name="T69" fmla="*/ 92 h 151"/>
                  <a:gd name="T70" fmla="*/ 13 w 124"/>
                  <a:gd name="T71" fmla="*/ 100 h 151"/>
                  <a:gd name="T72" fmla="*/ 13 w 124"/>
                  <a:gd name="T73" fmla="*/ 94 h 151"/>
                  <a:gd name="T74" fmla="*/ 62 w 124"/>
                  <a:gd name="T75" fmla="*/ 86 h 151"/>
                  <a:gd name="T76" fmla="*/ 112 w 124"/>
                  <a:gd name="T77" fmla="*/ 94 h 151"/>
                  <a:gd name="T78" fmla="*/ 112 w 124"/>
                  <a:gd name="T79" fmla="*/ 100 h 151"/>
                  <a:gd name="T80" fmla="*/ 112 w 124"/>
                  <a:gd name="T81" fmla="*/ 65 h 151"/>
                  <a:gd name="T82" fmla="*/ 65 w 124"/>
                  <a:gd name="T83" fmla="*/ 57 h 151"/>
                  <a:gd name="T84" fmla="*/ 65 w 124"/>
                  <a:gd name="T85" fmla="*/ 12 h 151"/>
                  <a:gd name="T86" fmla="*/ 112 w 124"/>
                  <a:gd name="T87" fmla="*/ 21 h 151"/>
                  <a:gd name="T88" fmla="*/ 112 w 124"/>
                  <a:gd name="T89" fmla="*/ 6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4" h="151">
                    <a:moveTo>
                      <a:pt x="124" y="17"/>
                    </a:moveTo>
                    <a:cubicBezTo>
                      <a:pt x="123" y="7"/>
                      <a:pt x="96" y="0"/>
                      <a:pt x="62" y="0"/>
                    </a:cubicBezTo>
                    <a:cubicBezTo>
                      <a:pt x="29" y="0"/>
                      <a:pt x="2" y="7"/>
                      <a:pt x="1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4" y="140"/>
                      <a:pt x="30" y="133"/>
                      <a:pt x="62" y="133"/>
                    </a:cubicBezTo>
                    <a:cubicBezTo>
                      <a:pt x="96" y="133"/>
                      <a:pt x="124" y="14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7"/>
                      <a:pt x="124" y="17"/>
                      <a:pt x="124" y="17"/>
                    </a:cubicBezTo>
                    <a:close/>
                    <a:moveTo>
                      <a:pt x="112" y="76"/>
                    </a:moveTo>
                    <a:cubicBezTo>
                      <a:pt x="112" y="82"/>
                      <a:pt x="112" y="82"/>
                      <a:pt x="112" y="82"/>
                    </a:cubicBezTo>
                    <a:cubicBezTo>
                      <a:pt x="104" y="78"/>
                      <a:pt x="87" y="74"/>
                      <a:pt x="62" y="74"/>
                    </a:cubicBezTo>
                    <a:cubicBezTo>
                      <a:pt x="38" y="74"/>
                      <a:pt x="21" y="78"/>
                      <a:pt x="13" y="82"/>
                    </a:cubicBezTo>
                    <a:cubicBezTo>
                      <a:pt x="13" y="76"/>
                      <a:pt x="13" y="76"/>
                      <a:pt x="13" y="76"/>
                    </a:cubicBezTo>
                    <a:cubicBezTo>
                      <a:pt x="18" y="73"/>
                      <a:pt x="35" y="68"/>
                      <a:pt x="62" y="68"/>
                    </a:cubicBezTo>
                    <a:cubicBezTo>
                      <a:pt x="89" y="68"/>
                      <a:pt x="106" y="73"/>
                      <a:pt x="112" y="76"/>
                    </a:cubicBezTo>
                    <a:close/>
                    <a:moveTo>
                      <a:pt x="13" y="30"/>
                    </a:moveTo>
                    <a:cubicBezTo>
                      <a:pt x="18" y="27"/>
                      <a:pt x="32" y="23"/>
                      <a:pt x="55" y="22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4" y="29"/>
                      <a:pt x="20" y="33"/>
                      <a:pt x="13" y="36"/>
                    </a:cubicBezTo>
                    <a:lnTo>
                      <a:pt x="13" y="30"/>
                    </a:lnTo>
                    <a:close/>
                    <a:moveTo>
                      <a:pt x="13" y="49"/>
                    </a:moveTo>
                    <a:cubicBezTo>
                      <a:pt x="18" y="47"/>
                      <a:pt x="32" y="42"/>
                      <a:pt x="55" y="42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34" y="49"/>
                      <a:pt x="20" y="52"/>
                      <a:pt x="13" y="55"/>
                    </a:cubicBezTo>
                    <a:lnTo>
                      <a:pt x="13" y="49"/>
                    </a:lnTo>
                    <a:close/>
                    <a:moveTo>
                      <a:pt x="112" y="119"/>
                    </a:moveTo>
                    <a:cubicBezTo>
                      <a:pt x="104" y="116"/>
                      <a:pt x="87" y="112"/>
                      <a:pt x="62" y="112"/>
                    </a:cubicBezTo>
                    <a:cubicBezTo>
                      <a:pt x="38" y="112"/>
                      <a:pt x="21" y="116"/>
                      <a:pt x="13" y="119"/>
                    </a:cubicBezTo>
                    <a:cubicBezTo>
                      <a:pt x="13" y="114"/>
                      <a:pt x="13" y="114"/>
                      <a:pt x="13" y="114"/>
                    </a:cubicBezTo>
                    <a:cubicBezTo>
                      <a:pt x="18" y="111"/>
                      <a:pt x="35" y="106"/>
                      <a:pt x="62" y="106"/>
                    </a:cubicBezTo>
                    <a:cubicBezTo>
                      <a:pt x="89" y="106"/>
                      <a:pt x="106" y="111"/>
                      <a:pt x="112" y="114"/>
                    </a:cubicBezTo>
                    <a:lnTo>
                      <a:pt x="112" y="119"/>
                    </a:lnTo>
                    <a:close/>
                    <a:moveTo>
                      <a:pt x="112" y="100"/>
                    </a:moveTo>
                    <a:cubicBezTo>
                      <a:pt x="104" y="97"/>
                      <a:pt x="87" y="92"/>
                      <a:pt x="62" y="92"/>
                    </a:cubicBezTo>
                    <a:cubicBezTo>
                      <a:pt x="38" y="92"/>
                      <a:pt x="21" y="97"/>
                      <a:pt x="13" y="100"/>
                    </a:cubicBezTo>
                    <a:cubicBezTo>
                      <a:pt x="13" y="94"/>
                      <a:pt x="13" y="94"/>
                      <a:pt x="13" y="94"/>
                    </a:cubicBezTo>
                    <a:cubicBezTo>
                      <a:pt x="18" y="91"/>
                      <a:pt x="36" y="86"/>
                      <a:pt x="62" y="86"/>
                    </a:cubicBezTo>
                    <a:cubicBezTo>
                      <a:pt x="89" y="86"/>
                      <a:pt x="106" y="91"/>
                      <a:pt x="112" y="94"/>
                    </a:cubicBezTo>
                    <a:lnTo>
                      <a:pt x="112" y="100"/>
                    </a:lnTo>
                    <a:close/>
                    <a:moveTo>
                      <a:pt x="112" y="65"/>
                    </a:moveTo>
                    <a:cubicBezTo>
                      <a:pt x="106" y="62"/>
                      <a:pt x="90" y="57"/>
                      <a:pt x="65" y="57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90" y="13"/>
                      <a:pt x="107" y="18"/>
                      <a:pt x="112" y="21"/>
                    </a:cubicBezTo>
                    <a:lnTo>
                      <a:pt x="112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775303" y="677331"/>
              <a:ext cx="410031" cy="397963"/>
              <a:chOff x="4848730" y="4134717"/>
              <a:chExt cx="795338" cy="788988"/>
            </a:xfrm>
            <a:solidFill>
              <a:srgbClr val="545763"/>
            </a:solidFill>
          </p:grpSpPr>
          <p:sp>
            <p:nvSpPr>
              <p:cNvPr id="10" name="Freeform 124"/>
              <p:cNvSpPr>
                <a:spLocks noEditPoints="1"/>
              </p:cNvSpPr>
              <p:nvPr/>
            </p:nvSpPr>
            <p:spPr bwMode="auto">
              <a:xfrm>
                <a:off x="4848730" y="4134717"/>
                <a:ext cx="322263" cy="769938"/>
              </a:xfrm>
              <a:custGeom>
                <a:avLst/>
                <a:gdLst>
                  <a:gd name="T0" fmla="*/ 52 w 86"/>
                  <a:gd name="T1" fmla="*/ 200 h 205"/>
                  <a:gd name="T2" fmla="*/ 43 w 86"/>
                  <a:gd name="T3" fmla="*/ 192 h 205"/>
                  <a:gd name="T4" fmla="*/ 52 w 86"/>
                  <a:gd name="T5" fmla="*/ 184 h 205"/>
                  <a:gd name="T6" fmla="*/ 55 w 86"/>
                  <a:gd name="T7" fmla="*/ 184 h 205"/>
                  <a:gd name="T8" fmla="*/ 61 w 86"/>
                  <a:gd name="T9" fmla="*/ 167 h 205"/>
                  <a:gd name="T10" fmla="*/ 58 w 86"/>
                  <a:gd name="T11" fmla="*/ 168 h 205"/>
                  <a:gd name="T12" fmla="*/ 54 w 86"/>
                  <a:gd name="T13" fmla="*/ 165 h 205"/>
                  <a:gd name="T14" fmla="*/ 58 w 86"/>
                  <a:gd name="T15" fmla="*/ 161 h 205"/>
                  <a:gd name="T16" fmla="*/ 62 w 86"/>
                  <a:gd name="T17" fmla="*/ 164 h 205"/>
                  <a:gd name="T18" fmla="*/ 72 w 86"/>
                  <a:gd name="T19" fmla="*/ 134 h 205"/>
                  <a:gd name="T20" fmla="*/ 72 w 86"/>
                  <a:gd name="T21" fmla="*/ 21 h 205"/>
                  <a:gd name="T22" fmla="*/ 76 w 86"/>
                  <a:gd name="T23" fmla="*/ 21 h 205"/>
                  <a:gd name="T24" fmla="*/ 86 w 86"/>
                  <a:gd name="T25" fmla="*/ 10 h 205"/>
                  <a:gd name="T26" fmla="*/ 76 w 86"/>
                  <a:gd name="T27" fmla="*/ 0 h 205"/>
                  <a:gd name="T28" fmla="*/ 11 w 86"/>
                  <a:gd name="T29" fmla="*/ 0 h 205"/>
                  <a:gd name="T30" fmla="*/ 0 w 86"/>
                  <a:gd name="T31" fmla="*/ 10 h 205"/>
                  <a:gd name="T32" fmla="*/ 11 w 86"/>
                  <a:gd name="T33" fmla="*/ 21 h 205"/>
                  <a:gd name="T34" fmla="*/ 16 w 86"/>
                  <a:gd name="T35" fmla="*/ 21 h 205"/>
                  <a:gd name="T36" fmla="*/ 16 w 86"/>
                  <a:gd name="T37" fmla="*/ 188 h 205"/>
                  <a:gd name="T38" fmla="*/ 33 w 86"/>
                  <a:gd name="T39" fmla="*/ 205 h 205"/>
                  <a:gd name="T40" fmla="*/ 55 w 86"/>
                  <a:gd name="T41" fmla="*/ 205 h 205"/>
                  <a:gd name="T42" fmla="*/ 58 w 86"/>
                  <a:gd name="T43" fmla="*/ 205 h 205"/>
                  <a:gd name="T44" fmla="*/ 55 w 86"/>
                  <a:gd name="T45" fmla="*/ 199 h 205"/>
                  <a:gd name="T46" fmla="*/ 52 w 86"/>
                  <a:gd name="T47" fmla="*/ 200 h 205"/>
                  <a:gd name="T48" fmla="*/ 28 w 86"/>
                  <a:gd name="T49" fmla="*/ 135 h 205"/>
                  <a:gd name="T50" fmla="*/ 28 w 86"/>
                  <a:gd name="T51" fmla="*/ 21 h 205"/>
                  <a:gd name="T52" fmla="*/ 59 w 86"/>
                  <a:gd name="T53" fmla="*/ 21 h 205"/>
                  <a:gd name="T54" fmla="*/ 59 w 86"/>
                  <a:gd name="T55" fmla="*/ 135 h 205"/>
                  <a:gd name="T56" fmla="*/ 28 w 86"/>
                  <a:gd name="T57" fmla="*/ 13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205">
                    <a:moveTo>
                      <a:pt x="52" y="200"/>
                    </a:moveTo>
                    <a:cubicBezTo>
                      <a:pt x="47" y="200"/>
                      <a:pt x="43" y="196"/>
                      <a:pt x="43" y="192"/>
                    </a:cubicBezTo>
                    <a:cubicBezTo>
                      <a:pt x="43" y="187"/>
                      <a:pt x="47" y="184"/>
                      <a:pt x="52" y="184"/>
                    </a:cubicBezTo>
                    <a:cubicBezTo>
                      <a:pt x="53" y="184"/>
                      <a:pt x="54" y="184"/>
                      <a:pt x="55" y="184"/>
                    </a:cubicBezTo>
                    <a:cubicBezTo>
                      <a:pt x="61" y="167"/>
                      <a:pt x="61" y="167"/>
                      <a:pt x="61" y="167"/>
                    </a:cubicBezTo>
                    <a:cubicBezTo>
                      <a:pt x="60" y="168"/>
                      <a:pt x="59" y="168"/>
                      <a:pt x="58" y="168"/>
                    </a:cubicBezTo>
                    <a:cubicBezTo>
                      <a:pt x="55" y="168"/>
                      <a:pt x="54" y="167"/>
                      <a:pt x="54" y="165"/>
                    </a:cubicBezTo>
                    <a:cubicBezTo>
                      <a:pt x="54" y="162"/>
                      <a:pt x="55" y="161"/>
                      <a:pt x="58" y="161"/>
                    </a:cubicBezTo>
                    <a:cubicBezTo>
                      <a:pt x="60" y="161"/>
                      <a:pt x="61" y="162"/>
                      <a:pt x="62" y="164"/>
                    </a:cubicBezTo>
                    <a:cubicBezTo>
                      <a:pt x="72" y="134"/>
                      <a:pt x="72" y="134"/>
                      <a:pt x="72" y="134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82" y="21"/>
                      <a:pt x="86" y="16"/>
                      <a:pt x="86" y="10"/>
                    </a:cubicBezTo>
                    <a:cubicBezTo>
                      <a:pt x="86" y="5"/>
                      <a:pt x="82" y="0"/>
                      <a:pt x="7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188"/>
                      <a:pt x="16" y="188"/>
                      <a:pt x="16" y="188"/>
                    </a:cubicBezTo>
                    <a:cubicBezTo>
                      <a:pt x="16" y="198"/>
                      <a:pt x="23" y="205"/>
                      <a:pt x="33" y="205"/>
                    </a:cubicBezTo>
                    <a:cubicBezTo>
                      <a:pt x="55" y="205"/>
                      <a:pt x="55" y="205"/>
                      <a:pt x="55" y="205"/>
                    </a:cubicBezTo>
                    <a:cubicBezTo>
                      <a:pt x="56" y="205"/>
                      <a:pt x="57" y="205"/>
                      <a:pt x="58" y="205"/>
                    </a:cubicBezTo>
                    <a:cubicBezTo>
                      <a:pt x="57" y="203"/>
                      <a:pt x="56" y="201"/>
                      <a:pt x="55" y="199"/>
                    </a:cubicBezTo>
                    <a:cubicBezTo>
                      <a:pt x="54" y="200"/>
                      <a:pt x="53" y="200"/>
                      <a:pt x="52" y="200"/>
                    </a:cubicBezTo>
                    <a:close/>
                    <a:moveTo>
                      <a:pt x="28" y="135"/>
                    </a:moveTo>
                    <a:cubicBezTo>
                      <a:pt x="28" y="21"/>
                      <a:pt x="28" y="21"/>
                      <a:pt x="28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135"/>
                      <a:pt x="59" y="135"/>
                      <a:pt x="59" y="135"/>
                    </a:cubicBezTo>
                    <a:lnTo>
                      <a:pt x="28" y="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25"/>
              <p:cNvSpPr>
                <a:spLocks noEditPoints="1"/>
              </p:cNvSpPr>
              <p:nvPr/>
            </p:nvSpPr>
            <p:spPr bwMode="auto">
              <a:xfrm>
                <a:off x="5066218" y="4198217"/>
                <a:ext cx="577850" cy="725488"/>
              </a:xfrm>
              <a:custGeom>
                <a:avLst/>
                <a:gdLst>
                  <a:gd name="T0" fmla="*/ 118 w 154"/>
                  <a:gd name="T1" fmla="*/ 69 h 193"/>
                  <a:gd name="T2" fmla="*/ 118 w 154"/>
                  <a:gd name="T3" fmla="*/ 22 h 193"/>
                  <a:gd name="T4" fmla="*/ 126 w 154"/>
                  <a:gd name="T5" fmla="*/ 11 h 193"/>
                  <a:gd name="T6" fmla="*/ 115 w 154"/>
                  <a:gd name="T7" fmla="*/ 0 h 193"/>
                  <a:gd name="T8" fmla="*/ 39 w 154"/>
                  <a:gd name="T9" fmla="*/ 0 h 193"/>
                  <a:gd name="T10" fmla="*/ 28 w 154"/>
                  <a:gd name="T11" fmla="*/ 11 h 193"/>
                  <a:gd name="T12" fmla="*/ 34 w 154"/>
                  <a:gd name="T13" fmla="*/ 21 h 193"/>
                  <a:gd name="T14" fmla="*/ 34 w 154"/>
                  <a:gd name="T15" fmla="*/ 69 h 193"/>
                  <a:gd name="T16" fmla="*/ 0 w 154"/>
                  <a:gd name="T17" fmla="*/ 174 h 193"/>
                  <a:gd name="T18" fmla="*/ 19 w 154"/>
                  <a:gd name="T19" fmla="*/ 192 h 193"/>
                  <a:gd name="T20" fmla="*/ 19 w 154"/>
                  <a:gd name="T21" fmla="*/ 192 h 193"/>
                  <a:gd name="T22" fmla="*/ 19 w 154"/>
                  <a:gd name="T23" fmla="*/ 192 h 193"/>
                  <a:gd name="T24" fmla="*/ 25 w 154"/>
                  <a:gd name="T25" fmla="*/ 193 h 193"/>
                  <a:gd name="T26" fmla="*/ 129 w 154"/>
                  <a:gd name="T27" fmla="*/ 193 h 193"/>
                  <a:gd name="T28" fmla="*/ 154 w 154"/>
                  <a:gd name="T29" fmla="*/ 174 h 193"/>
                  <a:gd name="T30" fmla="*/ 118 w 154"/>
                  <a:gd name="T31" fmla="*/ 69 h 193"/>
                  <a:gd name="T32" fmla="*/ 49 w 154"/>
                  <a:gd name="T33" fmla="*/ 72 h 193"/>
                  <a:gd name="T34" fmla="*/ 49 w 154"/>
                  <a:gd name="T35" fmla="*/ 26 h 193"/>
                  <a:gd name="T36" fmla="*/ 104 w 154"/>
                  <a:gd name="T37" fmla="*/ 26 h 193"/>
                  <a:gd name="T38" fmla="*/ 104 w 154"/>
                  <a:gd name="T39" fmla="*/ 72 h 193"/>
                  <a:gd name="T40" fmla="*/ 109 w 154"/>
                  <a:gd name="T41" fmla="*/ 87 h 193"/>
                  <a:gd name="T42" fmla="*/ 44 w 154"/>
                  <a:gd name="T43" fmla="*/ 87 h 193"/>
                  <a:gd name="T44" fmla="*/ 49 w 154"/>
                  <a:gd name="T45" fmla="*/ 72 h 193"/>
                  <a:gd name="T46" fmla="*/ 58 w 154"/>
                  <a:gd name="T47" fmla="*/ 138 h 193"/>
                  <a:gd name="T48" fmla="*/ 54 w 154"/>
                  <a:gd name="T49" fmla="*/ 135 h 193"/>
                  <a:gd name="T50" fmla="*/ 58 w 154"/>
                  <a:gd name="T51" fmla="*/ 131 h 193"/>
                  <a:gd name="T52" fmla="*/ 62 w 154"/>
                  <a:gd name="T53" fmla="*/ 135 h 193"/>
                  <a:gd name="T54" fmla="*/ 58 w 154"/>
                  <a:gd name="T55" fmla="*/ 138 h 193"/>
                  <a:gd name="T56" fmla="*/ 80 w 154"/>
                  <a:gd name="T57" fmla="*/ 146 h 193"/>
                  <a:gd name="T58" fmla="*/ 76 w 154"/>
                  <a:gd name="T59" fmla="*/ 142 h 193"/>
                  <a:gd name="T60" fmla="*/ 80 w 154"/>
                  <a:gd name="T61" fmla="*/ 138 h 193"/>
                  <a:gd name="T62" fmla="*/ 84 w 154"/>
                  <a:gd name="T63" fmla="*/ 142 h 193"/>
                  <a:gd name="T64" fmla="*/ 80 w 154"/>
                  <a:gd name="T65" fmla="*/ 146 h 193"/>
                  <a:gd name="T66" fmla="*/ 80 w 154"/>
                  <a:gd name="T67" fmla="*/ 108 h 193"/>
                  <a:gd name="T68" fmla="*/ 84 w 154"/>
                  <a:gd name="T69" fmla="*/ 104 h 193"/>
                  <a:gd name="T70" fmla="*/ 88 w 154"/>
                  <a:gd name="T71" fmla="*/ 108 h 193"/>
                  <a:gd name="T72" fmla="*/ 84 w 154"/>
                  <a:gd name="T73" fmla="*/ 111 h 193"/>
                  <a:gd name="T74" fmla="*/ 80 w 154"/>
                  <a:gd name="T75" fmla="*/ 108 h 193"/>
                  <a:gd name="T76" fmla="*/ 90 w 154"/>
                  <a:gd name="T77" fmla="*/ 173 h 193"/>
                  <a:gd name="T78" fmla="*/ 86 w 154"/>
                  <a:gd name="T79" fmla="*/ 169 h 193"/>
                  <a:gd name="T80" fmla="*/ 90 w 154"/>
                  <a:gd name="T81" fmla="*/ 165 h 193"/>
                  <a:gd name="T82" fmla="*/ 94 w 154"/>
                  <a:gd name="T83" fmla="*/ 169 h 193"/>
                  <a:gd name="T84" fmla="*/ 90 w 154"/>
                  <a:gd name="T85" fmla="*/ 173 h 193"/>
                  <a:gd name="T86" fmla="*/ 104 w 154"/>
                  <a:gd name="T87" fmla="*/ 145 h 193"/>
                  <a:gd name="T88" fmla="*/ 108 w 154"/>
                  <a:gd name="T89" fmla="*/ 141 h 193"/>
                  <a:gd name="T90" fmla="*/ 112 w 154"/>
                  <a:gd name="T91" fmla="*/ 145 h 193"/>
                  <a:gd name="T92" fmla="*/ 108 w 154"/>
                  <a:gd name="T93" fmla="*/ 149 h 193"/>
                  <a:gd name="T94" fmla="*/ 104 w 154"/>
                  <a:gd name="T95" fmla="*/ 145 h 193"/>
                  <a:gd name="T96" fmla="*/ 117 w 154"/>
                  <a:gd name="T97" fmla="*/ 167 h 193"/>
                  <a:gd name="T98" fmla="*/ 109 w 154"/>
                  <a:gd name="T99" fmla="*/ 159 h 193"/>
                  <a:gd name="T100" fmla="*/ 117 w 154"/>
                  <a:gd name="T101" fmla="*/ 151 h 193"/>
                  <a:gd name="T102" fmla="*/ 126 w 154"/>
                  <a:gd name="T103" fmla="*/ 159 h 193"/>
                  <a:gd name="T104" fmla="*/ 117 w 154"/>
                  <a:gd name="T105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93">
                    <a:moveTo>
                      <a:pt x="118" y="69"/>
                    </a:moveTo>
                    <a:cubicBezTo>
                      <a:pt x="118" y="22"/>
                      <a:pt x="118" y="22"/>
                      <a:pt x="118" y="22"/>
                    </a:cubicBezTo>
                    <a:cubicBezTo>
                      <a:pt x="123" y="20"/>
                      <a:pt x="126" y="16"/>
                      <a:pt x="126" y="11"/>
                    </a:cubicBezTo>
                    <a:cubicBezTo>
                      <a:pt x="126" y="5"/>
                      <a:pt x="121" y="0"/>
                      <a:pt x="11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3" y="0"/>
                      <a:pt x="28" y="5"/>
                      <a:pt x="28" y="11"/>
                    </a:cubicBezTo>
                    <a:cubicBezTo>
                      <a:pt x="28" y="16"/>
                      <a:pt x="31" y="19"/>
                      <a:pt x="34" y="21"/>
                    </a:cubicBezTo>
                    <a:cubicBezTo>
                      <a:pt x="34" y="69"/>
                      <a:pt x="34" y="69"/>
                      <a:pt x="34" y="6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83"/>
                      <a:pt x="8" y="190"/>
                      <a:pt x="19" y="192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19" y="192"/>
                      <a:pt x="19" y="192"/>
                      <a:pt x="19" y="192"/>
                    </a:cubicBezTo>
                    <a:cubicBezTo>
                      <a:pt x="21" y="193"/>
                      <a:pt x="23" y="193"/>
                      <a:pt x="25" y="193"/>
                    </a:cubicBezTo>
                    <a:cubicBezTo>
                      <a:pt x="129" y="193"/>
                      <a:pt x="129" y="193"/>
                      <a:pt x="129" y="193"/>
                    </a:cubicBezTo>
                    <a:cubicBezTo>
                      <a:pt x="143" y="193"/>
                      <a:pt x="154" y="184"/>
                      <a:pt x="154" y="174"/>
                    </a:cubicBezTo>
                    <a:lnTo>
                      <a:pt x="118" y="69"/>
                    </a:lnTo>
                    <a:close/>
                    <a:moveTo>
                      <a:pt x="49" y="72"/>
                    </a:moveTo>
                    <a:cubicBezTo>
                      <a:pt x="49" y="26"/>
                      <a:pt x="49" y="26"/>
                      <a:pt x="49" y="26"/>
                    </a:cubicBezTo>
                    <a:cubicBezTo>
                      <a:pt x="104" y="26"/>
                      <a:pt x="104" y="26"/>
                      <a:pt x="104" y="26"/>
                    </a:cubicBezTo>
                    <a:cubicBezTo>
                      <a:pt x="104" y="72"/>
                      <a:pt x="104" y="72"/>
                      <a:pt x="104" y="72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44" y="87"/>
                      <a:pt x="44" y="87"/>
                      <a:pt x="44" y="87"/>
                    </a:cubicBezTo>
                    <a:lnTo>
                      <a:pt x="49" y="72"/>
                    </a:lnTo>
                    <a:close/>
                    <a:moveTo>
                      <a:pt x="58" y="138"/>
                    </a:moveTo>
                    <a:cubicBezTo>
                      <a:pt x="55" y="138"/>
                      <a:pt x="54" y="137"/>
                      <a:pt x="54" y="135"/>
                    </a:cubicBezTo>
                    <a:cubicBezTo>
                      <a:pt x="54" y="132"/>
                      <a:pt x="55" y="131"/>
                      <a:pt x="58" y="131"/>
                    </a:cubicBezTo>
                    <a:cubicBezTo>
                      <a:pt x="60" y="131"/>
                      <a:pt x="62" y="132"/>
                      <a:pt x="62" y="135"/>
                    </a:cubicBezTo>
                    <a:cubicBezTo>
                      <a:pt x="62" y="137"/>
                      <a:pt x="60" y="138"/>
                      <a:pt x="58" y="138"/>
                    </a:cubicBezTo>
                    <a:close/>
                    <a:moveTo>
                      <a:pt x="80" y="146"/>
                    </a:moveTo>
                    <a:cubicBezTo>
                      <a:pt x="78" y="146"/>
                      <a:pt x="76" y="144"/>
                      <a:pt x="76" y="142"/>
                    </a:cubicBezTo>
                    <a:cubicBezTo>
                      <a:pt x="76" y="140"/>
                      <a:pt x="78" y="138"/>
                      <a:pt x="80" y="138"/>
                    </a:cubicBezTo>
                    <a:cubicBezTo>
                      <a:pt x="82" y="138"/>
                      <a:pt x="84" y="140"/>
                      <a:pt x="84" y="142"/>
                    </a:cubicBezTo>
                    <a:cubicBezTo>
                      <a:pt x="84" y="144"/>
                      <a:pt x="82" y="146"/>
                      <a:pt x="80" y="146"/>
                    </a:cubicBezTo>
                    <a:close/>
                    <a:moveTo>
                      <a:pt x="80" y="108"/>
                    </a:moveTo>
                    <a:cubicBezTo>
                      <a:pt x="80" y="105"/>
                      <a:pt x="82" y="104"/>
                      <a:pt x="84" y="104"/>
                    </a:cubicBezTo>
                    <a:cubicBezTo>
                      <a:pt x="87" y="104"/>
                      <a:pt x="88" y="105"/>
                      <a:pt x="88" y="108"/>
                    </a:cubicBezTo>
                    <a:cubicBezTo>
                      <a:pt x="88" y="110"/>
                      <a:pt x="87" y="111"/>
                      <a:pt x="84" y="111"/>
                    </a:cubicBezTo>
                    <a:cubicBezTo>
                      <a:pt x="82" y="111"/>
                      <a:pt x="80" y="110"/>
                      <a:pt x="80" y="108"/>
                    </a:cubicBezTo>
                    <a:close/>
                    <a:moveTo>
                      <a:pt x="90" y="173"/>
                    </a:moveTo>
                    <a:cubicBezTo>
                      <a:pt x="88" y="173"/>
                      <a:pt x="86" y="171"/>
                      <a:pt x="86" y="169"/>
                    </a:cubicBezTo>
                    <a:cubicBezTo>
                      <a:pt x="86" y="167"/>
                      <a:pt x="88" y="165"/>
                      <a:pt x="90" y="165"/>
                    </a:cubicBezTo>
                    <a:cubicBezTo>
                      <a:pt x="92" y="165"/>
                      <a:pt x="94" y="167"/>
                      <a:pt x="94" y="169"/>
                    </a:cubicBezTo>
                    <a:cubicBezTo>
                      <a:pt x="94" y="171"/>
                      <a:pt x="92" y="173"/>
                      <a:pt x="90" y="173"/>
                    </a:cubicBezTo>
                    <a:close/>
                    <a:moveTo>
                      <a:pt x="104" y="145"/>
                    </a:moveTo>
                    <a:cubicBezTo>
                      <a:pt x="104" y="143"/>
                      <a:pt x="106" y="141"/>
                      <a:pt x="108" y="141"/>
                    </a:cubicBezTo>
                    <a:cubicBezTo>
                      <a:pt x="110" y="141"/>
                      <a:pt x="112" y="143"/>
                      <a:pt x="112" y="145"/>
                    </a:cubicBezTo>
                    <a:cubicBezTo>
                      <a:pt x="112" y="147"/>
                      <a:pt x="110" y="149"/>
                      <a:pt x="108" y="149"/>
                    </a:cubicBezTo>
                    <a:cubicBezTo>
                      <a:pt x="106" y="149"/>
                      <a:pt x="104" y="147"/>
                      <a:pt x="104" y="145"/>
                    </a:cubicBezTo>
                    <a:close/>
                    <a:moveTo>
                      <a:pt x="117" y="167"/>
                    </a:moveTo>
                    <a:cubicBezTo>
                      <a:pt x="113" y="167"/>
                      <a:pt x="109" y="164"/>
                      <a:pt x="109" y="159"/>
                    </a:cubicBezTo>
                    <a:cubicBezTo>
                      <a:pt x="109" y="155"/>
                      <a:pt x="113" y="151"/>
                      <a:pt x="117" y="151"/>
                    </a:cubicBezTo>
                    <a:cubicBezTo>
                      <a:pt x="122" y="151"/>
                      <a:pt x="126" y="155"/>
                      <a:pt x="126" y="159"/>
                    </a:cubicBezTo>
                    <a:cubicBezTo>
                      <a:pt x="126" y="164"/>
                      <a:pt x="122" y="167"/>
                      <a:pt x="117" y="1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485462" y="384314"/>
            <a:ext cx="983150" cy="983150"/>
            <a:chOff x="485462" y="384314"/>
            <a:chExt cx="983150" cy="98315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485462" y="384314"/>
              <a:ext cx="983150" cy="983150"/>
              <a:chOff x="5141769" y="1609518"/>
              <a:chExt cx="1504948" cy="1504948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305916" y="1773665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774087" y="719071"/>
              <a:ext cx="379246" cy="325979"/>
              <a:chOff x="1653093" y="4101379"/>
              <a:chExt cx="968375" cy="781050"/>
            </a:xfrm>
            <a:solidFill>
              <a:srgbClr val="545763"/>
            </a:solidFill>
          </p:grpSpPr>
          <p:sp>
            <p:nvSpPr>
              <p:cNvPr id="10" name="Freeform 119"/>
              <p:cNvSpPr>
                <a:spLocks noEditPoints="1"/>
              </p:cNvSpPr>
              <p:nvPr/>
            </p:nvSpPr>
            <p:spPr bwMode="auto">
              <a:xfrm>
                <a:off x="1653093" y="4228379"/>
                <a:ext cx="649288" cy="654050"/>
              </a:xfrm>
              <a:custGeom>
                <a:avLst/>
                <a:gdLst>
                  <a:gd name="T0" fmla="*/ 138 w 173"/>
                  <a:gd name="T1" fmla="*/ 157 h 174"/>
                  <a:gd name="T2" fmla="*/ 105 w 173"/>
                  <a:gd name="T3" fmla="*/ 157 h 174"/>
                  <a:gd name="T4" fmla="*/ 105 w 173"/>
                  <a:gd name="T5" fmla="*/ 134 h 174"/>
                  <a:gd name="T6" fmla="*/ 167 w 173"/>
                  <a:gd name="T7" fmla="*/ 134 h 174"/>
                  <a:gd name="T8" fmla="*/ 173 w 173"/>
                  <a:gd name="T9" fmla="*/ 128 h 174"/>
                  <a:gd name="T10" fmla="*/ 173 w 173"/>
                  <a:gd name="T11" fmla="*/ 6 h 174"/>
                  <a:gd name="T12" fmla="*/ 167 w 173"/>
                  <a:gd name="T13" fmla="*/ 0 h 174"/>
                  <a:gd name="T14" fmla="*/ 7 w 173"/>
                  <a:gd name="T15" fmla="*/ 0 h 174"/>
                  <a:gd name="T16" fmla="*/ 0 w 173"/>
                  <a:gd name="T17" fmla="*/ 6 h 174"/>
                  <a:gd name="T18" fmla="*/ 0 w 173"/>
                  <a:gd name="T19" fmla="*/ 128 h 174"/>
                  <a:gd name="T20" fmla="*/ 7 w 173"/>
                  <a:gd name="T21" fmla="*/ 134 h 174"/>
                  <a:gd name="T22" fmla="*/ 69 w 173"/>
                  <a:gd name="T23" fmla="*/ 134 h 174"/>
                  <a:gd name="T24" fmla="*/ 69 w 173"/>
                  <a:gd name="T25" fmla="*/ 157 h 174"/>
                  <a:gd name="T26" fmla="*/ 35 w 173"/>
                  <a:gd name="T27" fmla="*/ 157 h 174"/>
                  <a:gd name="T28" fmla="*/ 28 w 173"/>
                  <a:gd name="T29" fmla="*/ 165 h 174"/>
                  <a:gd name="T30" fmla="*/ 28 w 173"/>
                  <a:gd name="T31" fmla="*/ 174 h 174"/>
                  <a:gd name="T32" fmla="*/ 146 w 173"/>
                  <a:gd name="T33" fmla="*/ 174 h 174"/>
                  <a:gd name="T34" fmla="*/ 146 w 173"/>
                  <a:gd name="T35" fmla="*/ 165 h 174"/>
                  <a:gd name="T36" fmla="*/ 138 w 173"/>
                  <a:gd name="T37" fmla="*/ 157 h 174"/>
                  <a:gd name="T38" fmla="*/ 19 w 173"/>
                  <a:gd name="T39" fmla="*/ 116 h 174"/>
                  <a:gd name="T40" fmla="*/ 19 w 173"/>
                  <a:gd name="T41" fmla="*/ 18 h 174"/>
                  <a:gd name="T42" fmla="*/ 155 w 173"/>
                  <a:gd name="T43" fmla="*/ 18 h 174"/>
                  <a:gd name="T44" fmla="*/ 155 w 173"/>
                  <a:gd name="T45" fmla="*/ 116 h 174"/>
                  <a:gd name="T46" fmla="*/ 19 w 173"/>
                  <a:gd name="T47" fmla="*/ 11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3" h="174">
                    <a:moveTo>
                      <a:pt x="138" y="157"/>
                    </a:moveTo>
                    <a:cubicBezTo>
                      <a:pt x="105" y="157"/>
                      <a:pt x="105" y="157"/>
                      <a:pt x="105" y="157"/>
                    </a:cubicBezTo>
                    <a:cubicBezTo>
                      <a:pt x="105" y="134"/>
                      <a:pt x="105" y="134"/>
                      <a:pt x="105" y="134"/>
                    </a:cubicBezTo>
                    <a:cubicBezTo>
                      <a:pt x="167" y="134"/>
                      <a:pt x="167" y="134"/>
                      <a:pt x="167" y="134"/>
                    </a:cubicBezTo>
                    <a:cubicBezTo>
                      <a:pt x="171" y="134"/>
                      <a:pt x="173" y="131"/>
                      <a:pt x="173" y="128"/>
                    </a:cubicBezTo>
                    <a:cubicBezTo>
                      <a:pt x="173" y="6"/>
                      <a:pt x="173" y="6"/>
                      <a:pt x="173" y="6"/>
                    </a:cubicBezTo>
                    <a:cubicBezTo>
                      <a:pt x="173" y="2"/>
                      <a:pt x="171" y="0"/>
                      <a:pt x="16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3" y="134"/>
                      <a:pt x="7" y="134"/>
                    </a:cubicBezTo>
                    <a:cubicBezTo>
                      <a:pt x="69" y="134"/>
                      <a:pt x="69" y="134"/>
                      <a:pt x="69" y="134"/>
                    </a:cubicBezTo>
                    <a:cubicBezTo>
                      <a:pt x="69" y="157"/>
                      <a:pt x="69" y="157"/>
                      <a:pt x="69" y="157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1" y="157"/>
                      <a:pt x="28" y="160"/>
                      <a:pt x="28" y="165"/>
                    </a:cubicBezTo>
                    <a:cubicBezTo>
                      <a:pt x="28" y="174"/>
                      <a:pt x="28" y="174"/>
                      <a:pt x="28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65"/>
                      <a:pt x="146" y="165"/>
                      <a:pt x="146" y="165"/>
                    </a:cubicBezTo>
                    <a:cubicBezTo>
                      <a:pt x="146" y="160"/>
                      <a:pt x="142" y="157"/>
                      <a:pt x="138" y="157"/>
                    </a:cubicBezTo>
                    <a:close/>
                    <a:moveTo>
                      <a:pt x="19" y="116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16"/>
                      <a:pt x="155" y="116"/>
                      <a:pt x="155" y="116"/>
                    </a:cubicBezTo>
                    <a:lnTo>
                      <a:pt x="19" y="1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" name="Freeform 120"/>
              <p:cNvSpPr>
                <a:spLocks noEditPoints="1"/>
              </p:cNvSpPr>
              <p:nvPr/>
            </p:nvSpPr>
            <p:spPr bwMode="auto">
              <a:xfrm>
                <a:off x="2038855" y="4101379"/>
                <a:ext cx="582613" cy="777875"/>
              </a:xfrm>
              <a:custGeom>
                <a:avLst/>
                <a:gdLst>
                  <a:gd name="T0" fmla="*/ 147 w 155"/>
                  <a:gd name="T1" fmla="*/ 0 h 207"/>
                  <a:gd name="T2" fmla="*/ 8 w 155"/>
                  <a:gd name="T3" fmla="*/ 0 h 207"/>
                  <a:gd name="T4" fmla="*/ 0 w 155"/>
                  <a:gd name="T5" fmla="*/ 7 h 207"/>
                  <a:gd name="T6" fmla="*/ 0 w 155"/>
                  <a:gd name="T7" fmla="*/ 29 h 207"/>
                  <a:gd name="T8" fmla="*/ 64 w 155"/>
                  <a:gd name="T9" fmla="*/ 29 h 207"/>
                  <a:gd name="T10" fmla="*/ 75 w 155"/>
                  <a:gd name="T11" fmla="*/ 40 h 207"/>
                  <a:gd name="T12" fmla="*/ 75 w 155"/>
                  <a:gd name="T13" fmla="*/ 162 h 207"/>
                  <a:gd name="T14" fmla="*/ 64 w 155"/>
                  <a:gd name="T15" fmla="*/ 173 h 207"/>
                  <a:gd name="T16" fmla="*/ 7 w 155"/>
                  <a:gd name="T17" fmla="*/ 173 h 207"/>
                  <a:gd name="T18" fmla="*/ 7 w 155"/>
                  <a:gd name="T19" fmla="*/ 186 h 207"/>
                  <a:gd name="T20" fmla="*/ 35 w 155"/>
                  <a:gd name="T21" fmla="*/ 186 h 207"/>
                  <a:gd name="T22" fmla="*/ 48 w 155"/>
                  <a:gd name="T23" fmla="*/ 199 h 207"/>
                  <a:gd name="T24" fmla="*/ 48 w 155"/>
                  <a:gd name="T25" fmla="*/ 207 h 207"/>
                  <a:gd name="T26" fmla="*/ 147 w 155"/>
                  <a:gd name="T27" fmla="*/ 207 h 207"/>
                  <a:gd name="T28" fmla="*/ 155 w 155"/>
                  <a:gd name="T29" fmla="*/ 200 h 207"/>
                  <a:gd name="T30" fmla="*/ 155 w 155"/>
                  <a:gd name="T31" fmla="*/ 7 h 207"/>
                  <a:gd name="T32" fmla="*/ 147 w 155"/>
                  <a:gd name="T33" fmla="*/ 0 h 207"/>
                  <a:gd name="T34" fmla="*/ 100 w 155"/>
                  <a:gd name="T35" fmla="*/ 114 h 207"/>
                  <a:gd name="T36" fmla="*/ 89 w 155"/>
                  <a:gd name="T37" fmla="*/ 103 h 207"/>
                  <a:gd name="T38" fmla="*/ 100 w 155"/>
                  <a:gd name="T39" fmla="*/ 93 h 207"/>
                  <a:gd name="T40" fmla="*/ 111 w 155"/>
                  <a:gd name="T41" fmla="*/ 103 h 207"/>
                  <a:gd name="T42" fmla="*/ 100 w 155"/>
                  <a:gd name="T43" fmla="*/ 114 h 207"/>
                  <a:gd name="T44" fmla="*/ 132 w 155"/>
                  <a:gd name="T45" fmla="*/ 114 h 207"/>
                  <a:gd name="T46" fmla="*/ 121 w 155"/>
                  <a:gd name="T47" fmla="*/ 103 h 207"/>
                  <a:gd name="T48" fmla="*/ 132 w 155"/>
                  <a:gd name="T49" fmla="*/ 93 h 207"/>
                  <a:gd name="T50" fmla="*/ 143 w 155"/>
                  <a:gd name="T51" fmla="*/ 103 h 207"/>
                  <a:gd name="T52" fmla="*/ 132 w 155"/>
                  <a:gd name="T53" fmla="*/ 114 h 207"/>
                  <a:gd name="T54" fmla="*/ 143 w 155"/>
                  <a:gd name="T55" fmla="*/ 75 h 207"/>
                  <a:gd name="T56" fmla="*/ 138 w 155"/>
                  <a:gd name="T57" fmla="*/ 80 h 207"/>
                  <a:gd name="T58" fmla="*/ 84 w 155"/>
                  <a:gd name="T59" fmla="*/ 80 h 207"/>
                  <a:gd name="T60" fmla="*/ 84 w 155"/>
                  <a:gd name="T61" fmla="*/ 34 h 207"/>
                  <a:gd name="T62" fmla="*/ 138 w 155"/>
                  <a:gd name="T63" fmla="*/ 34 h 207"/>
                  <a:gd name="T64" fmla="*/ 143 w 155"/>
                  <a:gd name="T65" fmla="*/ 39 h 207"/>
                  <a:gd name="T66" fmla="*/ 143 w 155"/>
                  <a:gd name="T67" fmla="*/ 75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5" h="207">
                    <a:moveTo>
                      <a:pt x="147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64" y="29"/>
                      <a:pt x="64" y="29"/>
                      <a:pt x="64" y="29"/>
                    </a:cubicBezTo>
                    <a:cubicBezTo>
                      <a:pt x="70" y="29"/>
                      <a:pt x="75" y="34"/>
                      <a:pt x="75" y="40"/>
                    </a:cubicBezTo>
                    <a:cubicBezTo>
                      <a:pt x="75" y="162"/>
                      <a:pt x="75" y="162"/>
                      <a:pt x="75" y="162"/>
                    </a:cubicBezTo>
                    <a:cubicBezTo>
                      <a:pt x="75" y="168"/>
                      <a:pt x="70" y="173"/>
                      <a:pt x="64" y="173"/>
                    </a:cubicBezTo>
                    <a:cubicBezTo>
                      <a:pt x="7" y="173"/>
                      <a:pt x="7" y="173"/>
                      <a:pt x="7" y="173"/>
                    </a:cubicBezTo>
                    <a:cubicBezTo>
                      <a:pt x="7" y="186"/>
                      <a:pt x="7" y="186"/>
                      <a:pt x="7" y="186"/>
                    </a:cubicBezTo>
                    <a:cubicBezTo>
                      <a:pt x="35" y="186"/>
                      <a:pt x="35" y="186"/>
                      <a:pt x="35" y="186"/>
                    </a:cubicBezTo>
                    <a:cubicBezTo>
                      <a:pt x="42" y="186"/>
                      <a:pt x="48" y="192"/>
                      <a:pt x="48" y="199"/>
                    </a:cubicBezTo>
                    <a:cubicBezTo>
                      <a:pt x="48" y="207"/>
                      <a:pt x="48" y="207"/>
                      <a:pt x="48" y="207"/>
                    </a:cubicBezTo>
                    <a:cubicBezTo>
                      <a:pt x="147" y="207"/>
                      <a:pt x="147" y="207"/>
                      <a:pt x="147" y="207"/>
                    </a:cubicBezTo>
                    <a:cubicBezTo>
                      <a:pt x="151" y="207"/>
                      <a:pt x="155" y="204"/>
                      <a:pt x="155" y="200"/>
                    </a:cubicBezTo>
                    <a:cubicBezTo>
                      <a:pt x="155" y="7"/>
                      <a:pt x="155" y="7"/>
                      <a:pt x="155" y="7"/>
                    </a:cubicBezTo>
                    <a:cubicBezTo>
                      <a:pt x="155" y="3"/>
                      <a:pt x="151" y="0"/>
                      <a:pt x="147" y="0"/>
                    </a:cubicBezTo>
                    <a:close/>
                    <a:moveTo>
                      <a:pt x="100" y="114"/>
                    </a:moveTo>
                    <a:cubicBezTo>
                      <a:pt x="94" y="114"/>
                      <a:pt x="89" y="109"/>
                      <a:pt x="89" y="103"/>
                    </a:cubicBezTo>
                    <a:cubicBezTo>
                      <a:pt x="89" y="98"/>
                      <a:pt x="94" y="93"/>
                      <a:pt x="100" y="93"/>
                    </a:cubicBezTo>
                    <a:cubicBezTo>
                      <a:pt x="106" y="93"/>
                      <a:pt x="111" y="98"/>
                      <a:pt x="111" y="103"/>
                    </a:cubicBezTo>
                    <a:cubicBezTo>
                      <a:pt x="111" y="109"/>
                      <a:pt x="106" y="114"/>
                      <a:pt x="100" y="114"/>
                    </a:cubicBezTo>
                    <a:close/>
                    <a:moveTo>
                      <a:pt x="132" y="114"/>
                    </a:moveTo>
                    <a:cubicBezTo>
                      <a:pt x="126" y="114"/>
                      <a:pt x="121" y="109"/>
                      <a:pt x="121" y="103"/>
                    </a:cubicBezTo>
                    <a:cubicBezTo>
                      <a:pt x="121" y="98"/>
                      <a:pt x="126" y="93"/>
                      <a:pt x="132" y="93"/>
                    </a:cubicBezTo>
                    <a:cubicBezTo>
                      <a:pt x="138" y="93"/>
                      <a:pt x="143" y="98"/>
                      <a:pt x="143" y="103"/>
                    </a:cubicBezTo>
                    <a:cubicBezTo>
                      <a:pt x="143" y="109"/>
                      <a:pt x="138" y="114"/>
                      <a:pt x="132" y="114"/>
                    </a:cubicBezTo>
                    <a:close/>
                    <a:moveTo>
                      <a:pt x="143" y="75"/>
                    </a:moveTo>
                    <a:cubicBezTo>
                      <a:pt x="143" y="78"/>
                      <a:pt x="140" y="80"/>
                      <a:pt x="138" y="80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138" y="34"/>
                      <a:pt x="138" y="34"/>
                      <a:pt x="138" y="34"/>
                    </a:cubicBezTo>
                    <a:cubicBezTo>
                      <a:pt x="140" y="34"/>
                      <a:pt x="143" y="37"/>
                      <a:pt x="143" y="39"/>
                    </a:cubicBezTo>
                    <a:lnTo>
                      <a:pt x="143" y="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latin typeface="+mn-lt"/>
                  <a:ea typeface="+mn-ea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957E4-C614-05B1-DFCC-2DC7ED0F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9B81F4-208E-F586-9F02-87CC8EE0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EC415-944D-CE3B-608B-C6F7C87B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112BCC-EAF5-DBD7-8876-1C3B73C5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8FD30-3841-C22A-180F-F852ECEE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5868B9-3599-B8E6-83A0-AE248B3C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44E5C6-484E-CBBA-DF1D-809ADA8E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1F5085-C5B6-F194-B85D-A3DE8777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7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DEB99-AF2A-4E23-8BE6-FEFD5010424B}" type="datetimeFigureOut">
              <a:rPr lang="zh-CN" altLang="en-US" smtClean="0"/>
              <a:pPr/>
              <a:t>2023/2/22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719F-1D09-40B9-8D45-21334681A5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notesSlide" Target="../notesSlides/notesSlide1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image" Target="../media/image6.png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notesSlide" Target="../notesSlides/notesSlide16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10" Type="http://schemas.openxmlformats.org/officeDocument/2006/relationships/tags" Target="../tags/tag6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9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notesSlide" Target="../notesSlides/notesSlide19.xml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10" Type="http://schemas.openxmlformats.org/officeDocument/2006/relationships/notesSlide" Target="../notesSlides/notesSlide22.xml"/><Relationship Id="rId4" Type="http://schemas.openxmlformats.org/officeDocument/2006/relationships/tags" Target="../tags/tag120.xml"/><Relationship Id="rId9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9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4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2318672-125F-446B-B640-238D3073B7F1}"/>
              </a:ext>
            </a:extLst>
          </p:cNvPr>
          <p:cNvSpPr/>
          <p:nvPr/>
        </p:nvSpPr>
        <p:spPr>
          <a:xfrm>
            <a:off x="0" y="3489091"/>
            <a:ext cx="12192000" cy="2394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3860" y="3750094"/>
            <a:ext cx="8464281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简约毕业论文答辩</a:t>
            </a:r>
            <a:endParaRPr lang="en-US" altLang="zh-CN" sz="750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9286" y="5132230"/>
            <a:ext cx="50534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学院：设计学院           导师：王教授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868561" y="583476"/>
            <a:ext cx="2454876" cy="2479372"/>
            <a:chOff x="5141769" y="1609518"/>
            <a:chExt cx="1504948" cy="1504948"/>
          </a:xfrm>
        </p:grpSpPr>
        <p:sp>
          <p:nvSpPr>
            <p:cNvPr id="11" name="椭圆 10"/>
            <p:cNvSpPr/>
            <p:nvPr/>
          </p:nvSpPr>
          <p:spPr>
            <a:xfrm>
              <a:off x="5141769" y="1609518"/>
              <a:ext cx="1504948" cy="15049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419100" dist="228600" dir="3000000" sx="95000" sy="95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18372" y="1773665"/>
              <a:ext cx="1176654" cy="1176654"/>
              <a:chOff x="2429398" y="1609518"/>
              <a:chExt cx="1176654" cy="117665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429398" y="1609518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2671954" y="1843007"/>
                <a:ext cx="702223" cy="760032"/>
              </a:xfrm>
              <a:custGeom>
                <a:avLst/>
                <a:gdLst>
                  <a:gd name="T0" fmla="*/ 3057 w 3113"/>
                  <a:gd name="T1" fmla="*/ 497 h 2131"/>
                  <a:gd name="T2" fmla="*/ 1582 w 3113"/>
                  <a:gd name="T3" fmla="*/ 5 h 2131"/>
                  <a:gd name="T4" fmla="*/ 1531 w 3113"/>
                  <a:gd name="T5" fmla="*/ 5 h 2131"/>
                  <a:gd name="T6" fmla="*/ 56 w 3113"/>
                  <a:gd name="T7" fmla="*/ 497 h 2131"/>
                  <a:gd name="T8" fmla="*/ 0 w 3113"/>
                  <a:gd name="T9" fmla="*/ 574 h 2131"/>
                  <a:gd name="T10" fmla="*/ 56 w 3113"/>
                  <a:gd name="T11" fmla="*/ 652 h 2131"/>
                  <a:gd name="T12" fmla="*/ 492 w 3113"/>
                  <a:gd name="T13" fmla="*/ 797 h 2131"/>
                  <a:gd name="T14" fmla="*/ 492 w 3113"/>
                  <a:gd name="T15" fmla="*/ 1230 h 2131"/>
                  <a:gd name="T16" fmla="*/ 515 w 3113"/>
                  <a:gd name="T17" fmla="*/ 1288 h 2131"/>
                  <a:gd name="T18" fmla="*/ 1556 w 3113"/>
                  <a:gd name="T19" fmla="*/ 1639 h 2131"/>
                  <a:gd name="T20" fmla="*/ 2244 w 3113"/>
                  <a:gd name="T21" fmla="*/ 1507 h 2131"/>
                  <a:gd name="T22" fmla="*/ 2287 w 3113"/>
                  <a:gd name="T23" fmla="*/ 1399 h 2131"/>
                  <a:gd name="T24" fmla="*/ 2180 w 3113"/>
                  <a:gd name="T25" fmla="*/ 1356 h 2131"/>
                  <a:gd name="T26" fmla="*/ 1557 w 3113"/>
                  <a:gd name="T27" fmla="*/ 1475 h 2131"/>
                  <a:gd name="T28" fmla="*/ 863 w 3113"/>
                  <a:gd name="T29" fmla="*/ 1324 h 2131"/>
                  <a:gd name="T30" fmla="*/ 656 w 3113"/>
                  <a:gd name="T31" fmla="*/ 1193 h 2131"/>
                  <a:gd name="T32" fmla="*/ 656 w 3113"/>
                  <a:gd name="T33" fmla="*/ 852 h 2131"/>
                  <a:gd name="T34" fmla="*/ 1531 w 3113"/>
                  <a:gd name="T35" fmla="*/ 1144 h 2131"/>
                  <a:gd name="T36" fmla="*/ 1557 w 3113"/>
                  <a:gd name="T37" fmla="*/ 1148 h 2131"/>
                  <a:gd name="T38" fmla="*/ 1583 w 3113"/>
                  <a:gd name="T39" fmla="*/ 1144 h 2131"/>
                  <a:gd name="T40" fmla="*/ 2458 w 3113"/>
                  <a:gd name="T41" fmla="*/ 852 h 2131"/>
                  <a:gd name="T42" fmla="*/ 2458 w 3113"/>
                  <a:gd name="T43" fmla="*/ 998 h 2131"/>
                  <a:gd name="T44" fmla="*/ 2294 w 3113"/>
                  <a:gd name="T45" fmla="*/ 1230 h 2131"/>
                  <a:gd name="T46" fmla="*/ 2440 w 3113"/>
                  <a:gd name="T47" fmla="*/ 1454 h 2131"/>
                  <a:gd name="T48" fmla="*/ 2296 w 3113"/>
                  <a:gd name="T49" fmla="*/ 2029 h 2131"/>
                  <a:gd name="T50" fmla="*/ 2311 w 3113"/>
                  <a:gd name="T51" fmla="*/ 2099 h 2131"/>
                  <a:gd name="T52" fmla="*/ 2376 w 3113"/>
                  <a:gd name="T53" fmla="*/ 2131 h 2131"/>
                  <a:gd name="T54" fmla="*/ 2704 w 3113"/>
                  <a:gd name="T55" fmla="*/ 2131 h 2131"/>
                  <a:gd name="T56" fmla="*/ 2768 w 3113"/>
                  <a:gd name="T57" fmla="*/ 2099 h 2131"/>
                  <a:gd name="T58" fmla="*/ 2783 w 3113"/>
                  <a:gd name="T59" fmla="*/ 2029 h 2131"/>
                  <a:gd name="T60" fmla="*/ 2639 w 3113"/>
                  <a:gd name="T61" fmla="*/ 1454 h 2131"/>
                  <a:gd name="T62" fmla="*/ 2785 w 3113"/>
                  <a:gd name="T63" fmla="*/ 1230 h 2131"/>
                  <a:gd name="T64" fmla="*/ 2622 w 3113"/>
                  <a:gd name="T65" fmla="*/ 998 h 2131"/>
                  <a:gd name="T66" fmla="*/ 2622 w 3113"/>
                  <a:gd name="T67" fmla="*/ 797 h 2131"/>
                  <a:gd name="T68" fmla="*/ 3057 w 3113"/>
                  <a:gd name="T69" fmla="*/ 652 h 2131"/>
                  <a:gd name="T70" fmla="*/ 3113 w 3113"/>
                  <a:gd name="T71" fmla="*/ 574 h 2131"/>
                  <a:gd name="T72" fmla="*/ 3057 w 3113"/>
                  <a:gd name="T73" fmla="*/ 497 h 2131"/>
                  <a:gd name="T74" fmla="*/ 2540 w 3113"/>
                  <a:gd name="T75" fmla="*/ 1148 h 2131"/>
                  <a:gd name="T76" fmla="*/ 2621 w 3113"/>
                  <a:gd name="T77" fmla="*/ 1230 h 2131"/>
                  <a:gd name="T78" fmla="*/ 2540 w 3113"/>
                  <a:gd name="T79" fmla="*/ 1312 h 2131"/>
                  <a:gd name="T80" fmla="*/ 2458 w 3113"/>
                  <a:gd name="T81" fmla="*/ 1230 h 2131"/>
                  <a:gd name="T82" fmla="*/ 2540 w 3113"/>
                  <a:gd name="T83" fmla="*/ 1148 h 2131"/>
                  <a:gd name="T84" fmla="*/ 2481 w 3113"/>
                  <a:gd name="T85" fmla="*/ 1967 h 2131"/>
                  <a:gd name="T86" fmla="*/ 2540 w 3113"/>
                  <a:gd name="T87" fmla="*/ 1731 h 2131"/>
                  <a:gd name="T88" fmla="*/ 2599 w 3113"/>
                  <a:gd name="T89" fmla="*/ 1967 h 2131"/>
                  <a:gd name="T90" fmla="*/ 2481 w 3113"/>
                  <a:gd name="T91" fmla="*/ 1967 h 2131"/>
                  <a:gd name="T92" fmla="*/ 2533 w 3113"/>
                  <a:gd name="T93" fmla="*/ 654 h 2131"/>
                  <a:gd name="T94" fmla="*/ 1570 w 3113"/>
                  <a:gd name="T95" fmla="*/ 493 h 2131"/>
                  <a:gd name="T96" fmla="*/ 1476 w 3113"/>
                  <a:gd name="T97" fmla="*/ 561 h 2131"/>
                  <a:gd name="T98" fmla="*/ 1543 w 3113"/>
                  <a:gd name="T99" fmla="*/ 655 h 2131"/>
                  <a:gd name="T100" fmla="*/ 2201 w 3113"/>
                  <a:gd name="T101" fmla="*/ 765 h 2131"/>
                  <a:gd name="T102" fmla="*/ 1557 w 3113"/>
                  <a:gd name="T103" fmla="*/ 979 h 2131"/>
                  <a:gd name="T104" fmla="*/ 341 w 3113"/>
                  <a:gd name="T105" fmla="*/ 574 h 2131"/>
                  <a:gd name="T106" fmla="*/ 1557 w 3113"/>
                  <a:gd name="T107" fmla="*/ 169 h 2131"/>
                  <a:gd name="T108" fmla="*/ 2772 w 3113"/>
                  <a:gd name="T109" fmla="*/ 574 h 2131"/>
                  <a:gd name="T110" fmla="*/ 2533 w 3113"/>
                  <a:gd name="T111" fmla="*/ 654 h 2131"/>
                  <a:gd name="T112" fmla="*/ 2533 w 3113"/>
                  <a:gd name="T113" fmla="*/ 654 h 2131"/>
                  <a:gd name="T114" fmla="*/ 2533 w 3113"/>
                  <a:gd name="T115" fmla="*/ 654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13" h="2131">
                    <a:moveTo>
                      <a:pt x="3057" y="497"/>
                    </a:moveTo>
                    <a:cubicBezTo>
                      <a:pt x="1582" y="5"/>
                      <a:pt x="1582" y="5"/>
                      <a:pt x="1582" y="5"/>
                    </a:cubicBezTo>
                    <a:cubicBezTo>
                      <a:pt x="1565" y="0"/>
                      <a:pt x="1547" y="0"/>
                      <a:pt x="1531" y="5"/>
                    </a:cubicBezTo>
                    <a:cubicBezTo>
                      <a:pt x="56" y="497"/>
                      <a:pt x="56" y="497"/>
                      <a:pt x="56" y="497"/>
                    </a:cubicBezTo>
                    <a:cubicBezTo>
                      <a:pt x="23" y="508"/>
                      <a:pt x="0" y="539"/>
                      <a:pt x="0" y="574"/>
                    </a:cubicBezTo>
                    <a:cubicBezTo>
                      <a:pt x="0" y="610"/>
                      <a:pt x="23" y="641"/>
                      <a:pt x="56" y="652"/>
                    </a:cubicBezTo>
                    <a:cubicBezTo>
                      <a:pt x="492" y="797"/>
                      <a:pt x="492" y="797"/>
                      <a:pt x="492" y="797"/>
                    </a:cubicBezTo>
                    <a:cubicBezTo>
                      <a:pt x="492" y="1230"/>
                      <a:pt x="492" y="1230"/>
                      <a:pt x="492" y="1230"/>
                    </a:cubicBezTo>
                    <a:cubicBezTo>
                      <a:pt x="492" y="1252"/>
                      <a:pt x="500" y="1272"/>
                      <a:pt x="515" y="1288"/>
                    </a:cubicBezTo>
                    <a:cubicBezTo>
                      <a:pt x="530" y="1302"/>
                      <a:pt x="875" y="1639"/>
                      <a:pt x="1556" y="1639"/>
                    </a:cubicBezTo>
                    <a:cubicBezTo>
                      <a:pt x="1804" y="1639"/>
                      <a:pt x="2036" y="1595"/>
                      <a:pt x="2244" y="1507"/>
                    </a:cubicBezTo>
                    <a:cubicBezTo>
                      <a:pt x="2285" y="1489"/>
                      <a:pt x="2305" y="1441"/>
                      <a:pt x="2287" y="1399"/>
                    </a:cubicBezTo>
                    <a:cubicBezTo>
                      <a:pt x="2270" y="1358"/>
                      <a:pt x="2222" y="1338"/>
                      <a:pt x="2180" y="1356"/>
                    </a:cubicBezTo>
                    <a:cubicBezTo>
                      <a:pt x="1992" y="1435"/>
                      <a:pt x="1782" y="1475"/>
                      <a:pt x="1557" y="1475"/>
                    </a:cubicBezTo>
                    <a:cubicBezTo>
                      <a:pt x="1238" y="1475"/>
                      <a:pt x="1004" y="1393"/>
                      <a:pt x="863" y="1324"/>
                    </a:cubicBezTo>
                    <a:cubicBezTo>
                      <a:pt x="759" y="1272"/>
                      <a:pt x="689" y="1221"/>
                      <a:pt x="656" y="1193"/>
                    </a:cubicBezTo>
                    <a:cubicBezTo>
                      <a:pt x="656" y="852"/>
                      <a:pt x="656" y="852"/>
                      <a:pt x="656" y="852"/>
                    </a:cubicBezTo>
                    <a:cubicBezTo>
                      <a:pt x="1531" y="1144"/>
                      <a:pt x="1531" y="1144"/>
                      <a:pt x="1531" y="1144"/>
                    </a:cubicBezTo>
                    <a:cubicBezTo>
                      <a:pt x="1539" y="1146"/>
                      <a:pt x="1548" y="1148"/>
                      <a:pt x="1557" y="1148"/>
                    </a:cubicBezTo>
                    <a:cubicBezTo>
                      <a:pt x="1565" y="1148"/>
                      <a:pt x="1574" y="1146"/>
                      <a:pt x="1583" y="1144"/>
                    </a:cubicBezTo>
                    <a:cubicBezTo>
                      <a:pt x="2458" y="852"/>
                      <a:pt x="2458" y="852"/>
                      <a:pt x="2458" y="852"/>
                    </a:cubicBezTo>
                    <a:cubicBezTo>
                      <a:pt x="2458" y="998"/>
                      <a:pt x="2458" y="998"/>
                      <a:pt x="2458" y="998"/>
                    </a:cubicBezTo>
                    <a:cubicBezTo>
                      <a:pt x="2362" y="1032"/>
                      <a:pt x="2294" y="1123"/>
                      <a:pt x="2294" y="1230"/>
                    </a:cubicBezTo>
                    <a:cubicBezTo>
                      <a:pt x="2294" y="1330"/>
                      <a:pt x="2354" y="1416"/>
                      <a:pt x="2440" y="1454"/>
                    </a:cubicBezTo>
                    <a:cubicBezTo>
                      <a:pt x="2296" y="2029"/>
                      <a:pt x="2296" y="2029"/>
                      <a:pt x="2296" y="2029"/>
                    </a:cubicBezTo>
                    <a:cubicBezTo>
                      <a:pt x="2290" y="2053"/>
                      <a:pt x="2296" y="2080"/>
                      <a:pt x="2311" y="2099"/>
                    </a:cubicBezTo>
                    <a:cubicBezTo>
                      <a:pt x="2327" y="2119"/>
                      <a:pt x="2351" y="2131"/>
                      <a:pt x="2376" y="2131"/>
                    </a:cubicBezTo>
                    <a:cubicBezTo>
                      <a:pt x="2704" y="2131"/>
                      <a:pt x="2704" y="2131"/>
                      <a:pt x="2704" y="2131"/>
                    </a:cubicBezTo>
                    <a:cubicBezTo>
                      <a:pt x="2729" y="2131"/>
                      <a:pt x="2753" y="2119"/>
                      <a:pt x="2768" y="2099"/>
                    </a:cubicBezTo>
                    <a:cubicBezTo>
                      <a:pt x="2784" y="2080"/>
                      <a:pt x="2789" y="2053"/>
                      <a:pt x="2783" y="2029"/>
                    </a:cubicBezTo>
                    <a:cubicBezTo>
                      <a:pt x="2639" y="1454"/>
                      <a:pt x="2639" y="1454"/>
                      <a:pt x="2639" y="1454"/>
                    </a:cubicBezTo>
                    <a:cubicBezTo>
                      <a:pt x="2725" y="1416"/>
                      <a:pt x="2785" y="1330"/>
                      <a:pt x="2785" y="1230"/>
                    </a:cubicBezTo>
                    <a:cubicBezTo>
                      <a:pt x="2785" y="1123"/>
                      <a:pt x="2717" y="1032"/>
                      <a:pt x="2622" y="998"/>
                    </a:cubicBezTo>
                    <a:cubicBezTo>
                      <a:pt x="2622" y="797"/>
                      <a:pt x="2622" y="797"/>
                      <a:pt x="2622" y="797"/>
                    </a:cubicBezTo>
                    <a:cubicBezTo>
                      <a:pt x="3057" y="652"/>
                      <a:pt x="3057" y="652"/>
                      <a:pt x="3057" y="652"/>
                    </a:cubicBezTo>
                    <a:cubicBezTo>
                      <a:pt x="3091" y="641"/>
                      <a:pt x="3113" y="610"/>
                      <a:pt x="3113" y="574"/>
                    </a:cubicBezTo>
                    <a:cubicBezTo>
                      <a:pt x="3113" y="539"/>
                      <a:pt x="3091" y="508"/>
                      <a:pt x="3057" y="497"/>
                    </a:cubicBezTo>
                    <a:close/>
                    <a:moveTo>
                      <a:pt x="2540" y="1148"/>
                    </a:moveTo>
                    <a:cubicBezTo>
                      <a:pt x="2585" y="1148"/>
                      <a:pt x="2621" y="1184"/>
                      <a:pt x="2621" y="1230"/>
                    </a:cubicBezTo>
                    <a:cubicBezTo>
                      <a:pt x="2621" y="1275"/>
                      <a:pt x="2585" y="1312"/>
                      <a:pt x="2540" y="1312"/>
                    </a:cubicBezTo>
                    <a:cubicBezTo>
                      <a:pt x="2494" y="1312"/>
                      <a:pt x="2458" y="1275"/>
                      <a:pt x="2458" y="1230"/>
                    </a:cubicBezTo>
                    <a:cubicBezTo>
                      <a:pt x="2458" y="1184"/>
                      <a:pt x="2494" y="1148"/>
                      <a:pt x="2540" y="1148"/>
                    </a:cubicBezTo>
                    <a:close/>
                    <a:moveTo>
                      <a:pt x="2481" y="1967"/>
                    </a:moveTo>
                    <a:cubicBezTo>
                      <a:pt x="2540" y="1731"/>
                      <a:pt x="2540" y="1731"/>
                      <a:pt x="2540" y="1731"/>
                    </a:cubicBezTo>
                    <a:cubicBezTo>
                      <a:pt x="2599" y="1967"/>
                      <a:pt x="2599" y="1967"/>
                      <a:pt x="2599" y="1967"/>
                    </a:cubicBezTo>
                    <a:cubicBezTo>
                      <a:pt x="2481" y="1967"/>
                      <a:pt x="2481" y="1967"/>
                      <a:pt x="2481" y="1967"/>
                    </a:cubicBezTo>
                    <a:close/>
                    <a:moveTo>
                      <a:pt x="2533" y="654"/>
                    </a:moveTo>
                    <a:cubicBezTo>
                      <a:pt x="1570" y="493"/>
                      <a:pt x="1570" y="493"/>
                      <a:pt x="1570" y="493"/>
                    </a:cubicBezTo>
                    <a:cubicBezTo>
                      <a:pt x="1525" y="486"/>
                      <a:pt x="1483" y="516"/>
                      <a:pt x="1476" y="561"/>
                    </a:cubicBezTo>
                    <a:cubicBezTo>
                      <a:pt x="1469" y="605"/>
                      <a:pt x="1499" y="648"/>
                      <a:pt x="1543" y="655"/>
                    </a:cubicBezTo>
                    <a:cubicBezTo>
                      <a:pt x="2201" y="765"/>
                      <a:pt x="2201" y="765"/>
                      <a:pt x="2201" y="765"/>
                    </a:cubicBezTo>
                    <a:cubicBezTo>
                      <a:pt x="1557" y="979"/>
                      <a:pt x="1557" y="979"/>
                      <a:pt x="1557" y="979"/>
                    </a:cubicBezTo>
                    <a:cubicBezTo>
                      <a:pt x="341" y="574"/>
                      <a:pt x="341" y="574"/>
                      <a:pt x="341" y="574"/>
                    </a:cubicBezTo>
                    <a:cubicBezTo>
                      <a:pt x="1557" y="169"/>
                      <a:pt x="1557" y="169"/>
                      <a:pt x="1557" y="169"/>
                    </a:cubicBezTo>
                    <a:cubicBezTo>
                      <a:pt x="2772" y="574"/>
                      <a:pt x="2772" y="574"/>
                      <a:pt x="2772" y="574"/>
                    </a:cubicBezTo>
                    <a:cubicBezTo>
                      <a:pt x="2533" y="654"/>
                      <a:pt x="2533" y="654"/>
                      <a:pt x="2533" y="654"/>
                    </a:cubicBezTo>
                    <a:close/>
                    <a:moveTo>
                      <a:pt x="2533" y="654"/>
                    </a:moveTo>
                    <a:cubicBezTo>
                      <a:pt x="2533" y="654"/>
                      <a:pt x="2533" y="654"/>
                      <a:pt x="2533" y="654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A4D4A7-2356-48E5-9CE9-1F5DEEFABA95}"/>
              </a:ext>
            </a:extLst>
          </p:cNvPr>
          <p:cNvGrpSpPr/>
          <p:nvPr/>
        </p:nvGrpSpPr>
        <p:grpSpPr>
          <a:xfrm>
            <a:off x="5868786" y="6237321"/>
            <a:ext cx="525144" cy="311760"/>
            <a:chOff x="5785525" y="6187892"/>
            <a:chExt cx="691666" cy="410618"/>
          </a:xfrm>
        </p:grpSpPr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A6DD0BBD-BB02-427E-A1DA-6B0CA95C1CE6}"/>
                </a:ext>
              </a:extLst>
            </p:cNvPr>
            <p:cNvSpPr/>
            <p:nvPr/>
          </p:nvSpPr>
          <p:spPr>
            <a:xfrm rot="5400000">
              <a:off x="5986898" y="6108217"/>
              <a:ext cx="288920" cy="691666"/>
            </a:xfrm>
            <a:prstGeom prst="chevron">
              <a:avLst>
                <a:gd name="adj" fmla="val 825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A02EED53-6541-4F62-B665-88954D7A4BEC}"/>
                </a:ext>
              </a:extLst>
            </p:cNvPr>
            <p:cNvSpPr/>
            <p:nvPr/>
          </p:nvSpPr>
          <p:spPr>
            <a:xfrm rot="5400000">
              <a:off x="5986898" y="5986519"/>
              <a:ext cx="288920" cy="691666"/>
            </a:xfrm>
            <a:prstGeom prst="chevron">
              <a:avLst>
                <a:gd name="adj" fmla="val 825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5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BB7D29E-37B1-4179-B11A-C6B6EC7811CB}"/>
              </a:ext>
            </a:extLst>
          </p:cNvPr>
          <p:cNvSpPr/>
          <p:nvPr/>
        </p:nvSpPr>
        <p:spPr>
          <a:xfrm flipV="1">
            <a:off x="4870982" y="737392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4DFF152-EDE8-41BF-9B44-BFB9A1C9E215}"/>
              </a:ext>
            </a:extLst>
          </p:cNvPr>
          <p:cNvCxnSpPr/>
          <p:nvPr/>
        </p:nvCxnSpPr>
        <p:spPr>
          <a:xfrm>
            <a:off x="1157672" y="3202221"/>
            <a:ext cx="4827210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6C4ED38-C4A1-404F-801A-67F859C597EC}"/>
              </a:ext>
            </a:extLst>
          </p:cNvPr>
          <p:cNvCxnSpPr/>
          <p:nvPr/>
        </p:nvCxnSpPr>
        <p:spPr>
          <a:xfrm>
            <a:off x="1156782" y="4773081"/>
            <a:ext cx="4828098" cy="0"/>
          </a:xfrm>
          <a:prstGeom prst="line">
            <a:avLst/>
          </a:prstGeom>
          <a:noFill/>
          <a:ln w="9525">
            <a:solidFill>
              <a:schemeClr val="accent5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C059EE7-E52F-4804-B785-1B39F3DF7AAC}"/>
              </a:ext>
            </a:extLst>
          </p:cNvPr>
          <p:cNvGrpSpPr/>
          <p:nvPr/>
        </p:nvGrpSpPr>
        <p:grpSpPr>
          <a:xfrm>
            <a:off x="1096862" y="1989899"/>
            <a:ext cx="4840905" cy="974009"/>
            <a:chOff x="4955424" y="1420245"/>
            <a:chExt cx="3328597" cy="66972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BCEAE54-119B-4D39-8B13-F68EC6306BA0}"/>
                </a:ext>
              </a:extLst>
            </p:cNvPr>
            <p:cNvSpPr/>
            <p:nvPr/>
          </p:nvSpPr>
          <p:spPr>
            <a:xfrm>
              <a:off x="4955424" y="1461748"/>
              <a:ext cx="599448" cy="59944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A1C073C-2B0B-469A-9FA1-8611265EC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341" y="1652267"/>
              <a:ext cx="289613" cy="227488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FFC601F-22EF-4F1F-9B64-9196E51BD85D}"/>
                </a:ext>
              </a:extLst>
            </p:cNvPr>
            <p:cNvGrpSpPr/>
            <p:nvPr/>
          </p:nvGrpSpPr>
          <p:grpSpPr>
            <a:xfrm>
              <a:off x="5601774" y="1420245"/>
              <a:ext cx="2682247" cy="669727"/>
              <a:chOff x="657222" y="1494198"/>
              <a:chExt cx="3576329" cy="892967"/>
            </a:xfrm>
          </p:grpSpPr>
          <p:sp>
            <p:nvSpPr>
              <p:cNvPr id="20" name="TextBox 145">
                <a:extLst>
                  <a:ext uri="{FF2B5EF4-FFF2-40B4-BE49-F238E27FC236}">
                    <a16:creationId xmlns:a16="http://schemas.microsoft.com/office/drawing/2014/main" id="{A5A077B3-2B44-442E-93DA-2519D2298BC0}"/>
                  </a:ext>
                </a:extLst>
              </p:cNvPr>
              <p:cNvSpPr txBox="1"/>
              <p:nvPr/>
            </p:nvSpPr>
            <p:spPr>
              <a:xfrm>
                <a:off x="657222" y="1800268"/>
                <a:ext cx="3576329" cy="586897"/>
              </a:xfrm>
              <a:prstGeom prst="rect">
                <a:avLst/>
              </a:prstGeom>
              <a:noFill/>
            </p:spPr>
            <p:txBody>
              <a:bodyPr wrap="square" lIns="121908" tIns="60953" rIns="121908" bIns="60953" rtlCol="0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此处添加详细文本描述，建议与标题相关并符合整体语言风格</a:t>
                </a:r>
                <a:endParaRPr lang="en-US" altLang="zh-CN" sz="1400" dirty="0">
                  <a:gradFill>
                    <a:gsLst>
                      <a:gs pos="50000">
                        <a:schemeClr val="accent2"/>
                      </a:gs>
                      <a:gs pos="0">
                        <a:schemeClr val="accent1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cs typeface="+mn-ea"/>
                  <a:sym typeface="+mn-lt"/>
                </a:endParaRPr>
              </a:p>
            </p:txBody>
          </p:sp>
          <p:sp>
            <p:nvSpPr>
              <p:cNvPr id="21" name="TextBox 148">
                <a:extLst>
                  <a:ext uri="{FF2B5EF4-FFF2-40B4-BE49-F238E27FC236}">
                    <a16:creationId xmlns:a16="http://schemas.microsoft.com/office/drawing/2014/main" id="{5422EEED-8947-42DC-B172-706C7B8D8C98}"/>
                  </a:ext>
                </a:extLst>
              </p:cNvPr>
              <p:cNvSpPr txBox="1"/>
              <p:nvPr/>
            </p:nvSpPr>
            <p:spPr>
              <a:xfrm>
                <a:off x="657222" y="1494198"/>
                <a:ext cx="2589134" cy="283756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5284C"/>
                    </a:solidFill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B61BA9F-FDFA-4E7D-9A54-72CF1385415A}"/>
              </a:ext>
            </a:extLst>
          </p:cNvPr>
          <p:cNvGrpSpPr/>
          <p:nvPr/>
        </p:nvGrpSpPr>
        <p:grpSpPr>
          <a:xfrm>
            <a:off x="1119302" y="3417741"/>
            <a:ext cx="4818465" cy="1006703"/>
            <a:chOff x="4970854" y="2402026"/>
            <a:chExt cx="3313167" cy="69220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5C2CDC3-ED9F-4399-9E08-2F7D6B868CBE}"/>
                </a:ext>
              </a:extLst>
            </p:cNvPr>
            <p:cNvSpPr/>
            <p:nvPr/>
          </p:nvSpPr>
          <p:spPr>
            <a:xfrm>
              <a:off x="4970854" y="2494785"/>
              <a:ext cx="599448" cy="599448"/>
            </a:xfrm>
            <a:prstGeom prst="ellipse">
              <a:avLst/>
            </a:prstGeom>
            <a:solidFill>
              <a:srgbClr val="20386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7384228-9867-4A1A-ACB1-676CFDD3A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0341" y="2623155"/>
              <a:ext cx="289614" cy="309707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1DF8FAF-BB51-4DD6-B5FB-575C4DFFF971}"/>
                </a:ext>
              </a:extLst>
            </p:cNvPr>
            <p:cNvGrpSpPr/>
            <p:nvPr/>
          </p:nvGrpSpPr>
          <p:grpSpPr>
            <a:xfrm>
              <a:off x="5601774" y="2402026"/>
              <a:ext cx="2682247" cy="657470"/>
              <a:chOff x="657222" y="1494198"/>
              <a:chExt cx="3576329" cy="876624"/>
            </a:xfrm>
          </p:grpSpPr>
          <p:sp>
            <p:nvSpPr>
              <p:cNvPr id="26" name="TextBox 145">
                <a:extLst>
                  <a:ext uri="{FF2B5EF4-FFF2-40B4-BE49-F238E27FC236}">
                    <a16:creationId xmlns:a16="http://schemas.microsoft.com/office/drawing/2014/main" id="{90EDAE77-F8C5-4C32-8CBF-A8F6389B79DF}"/>
                  </a:ext>
                </a:extLst>
              </p:cNvPr>
              <p:cNvSpPr txBox="1"/>
              <p:nvPr/>
            </p:nvSpPr>
            <p:spPr>
              <a:xfrm>
                <a:off x="657222" y="1800268"/>
                <a:ext cx="3576329" cy="570554"/>
              </a:xfrm>
              <a:prstGeom prst="rect">
                <a:avLst/>
              </a:prstGeom>
              <a:noFill/>
            </p:spPr>
            <p:txBody>
              <a:bodyPr wrap="square" lIns="121908" tIns="60953" rIns="121908" bIns="60953" rtlCol="0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此处添加详细文本描述，建议与标题相关并符合整体语言风格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TextBox 148">
                <a:extLst>
                  <a:ext uri="{FF2B5EF4-FFF2-40B4-BE49-F238E27FC236}">
                    <a16:creationId xmlns:a16="http://schemas.microsoft.com/office/drawing/2014/main" id="{AAA567E3-2EE2-4FF2-901A-2C1FC5E6074B}"/>
                  </a:ext>
                </a:extLst>
              </p:cNvPr>
              <p:cNvSpPr txBox="1"/>
              <p:nvPr/>
            </p:nvSpPr>
            <p:spPr>
              <a:xfrm>
                <a:off x="657222" y="1494198"/>
                <a:ext cx="2589134" cy="283755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5284C"/>
                    </a:solidFill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5A045A2-B62C-46CE-9266-F71BD62AFE3D}"/>
              </a:ext>
            </a:extLst>
          </p:cNvPr>
          <p:cNvGrpSpPr/>
          <p:nvPr/>
        </p:nvGrpSpPr>
        <p:grpSpPr>
          <a:xfrm>
            <a:off x="1145124" y="4953303"/>
            <a:ext cx="4792643" cy="960248"/>
            <a:chOff x="4988609" y="3457874"/>
            <a:chExt cx="3295412" cy="660264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374C698-196A-444F-BA4D-EEBEC99210EE}"/>
                </a:ext>
              </a:extLst>
            </p:cNvPr>
            <p:cNvSpPr/>
            <p:nvPr/>
          </p:nvSpPr>
          <p:spPr>
            <a:xfrm>
              <a:off x="4988609" y="3457874"/>
              <a:ext cx="599448" cy="599448"/>
            </a:xfrm>
            <a:prstGeom prst="ellipse">
              <a:avLst/>
            </a:prstGeom>
            <a:solidFill>
              <a:srgbClr val="20386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6BD445E7-45ED-4C57-ACD4-3037C8D4D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570" y="3617672"/>
              <a:ext cx="295526" cy="279852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D5566AF-51A1-4A11-A45D-3D95D0ED6300}"/>
                </a:ext>
              </a:extLst>
            </p:cNvPr>
            <p:cNvGrpSpPr/>
            <p:nvPr/>
          </p:nvGrpSpPr>
          <p:grpSpPr>
            <a:xfrm>
              <a:off x="5601774" y="3460667"/>
              <a:ext cx="2682247" cy="657471"/>
              <a:chOff x="657222" y="1569550"/>
              <a:chExt cx="3576329" cy="876626"/>
            </a:xfrm>
          </p:grpSpPr>
          <p:sp>
            <p:nvSpPr>
              <p:cNvPr id="40" name="TextBox 145">
                <a:extLst>
                  <a:ext uri="{FF2B5EF4-FFF2-40B4-BE49-F238E27FC236}">
                    <a16:creationId xmlns:a16="http://schemas.microsoft.com/office/drawing/2014/main" id="{4511DE57-AC10-4D63-B037-77ED413CF0C3}"/>
                  </a:ext>
                </a:extLst>
              </p:cNvPr>
              <p:cNvSpPr txBox="1"/>
              <p:nvPr/>
            </p:nvSpPr>
            <p:spPr>
              <a:xfrm>
                <a:off x="657222" y="1875622"/>
                <a:ext cx="3576329" cy="570554"/>
              </a:xfrm>
              <a:prstGeom prst="rect">
                <a:avLst/>
              </a:prstGeom>
              <a:noFill/>
            </p:spPr>
            <p:txBody>
              <a:bodyPr wrap="square" lIns="121908" tIns="60953" rIns="121908" bIns="60953" rtlCol="0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此处添加详细文本描述，建议与标题相关并符合整体语言风格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TextBox 148">
                <a:extLst>
                  <a:ext uri="{FF2B5EF4-FFF2-40B4-BE49-F238E27FC236}">
                    <a16:creationId xmlns:a16="http://schemas.microsoft.com/office/drawing/2014/main" id="{3185A7F4-DE6C-4BBA-A9B7-994C44F4A2DD}"/>
                  </a:ext>
                </a:extLst>
              </p:cNvPr>
              <p:cNvSpPr txBox="1"/>
              <p:nvPr/>
            </p:nvSpPr>
            <p:spPr>
              <a:xfrm>
                <a:off x="657222" y="1569550"/>
                <a:ext cx="2589134" cy="283755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5284C"/>
                    </a:solidFill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8ABD9C1-70FD-410E-9F85-B3A5FBF48C7A}"/>
              </a:ext>
            </a:extLst>
          </p:cNvPr>
          <p:cNvGrpSpPr/>
          <p:nvPr/>
        </p:nvGrpSpPr>
        <p:grpSpPr>
          <a:xfrm>
            <a:off x="6956279" y="1669091"/>
            <a:ext cx="3553225" cy="4460228"/>
            <a:chOff x="1249092" y="1220655"/>
            <a:chExt cx="2827683" cy="3548678"/>
          </a:xfrm>
        </p:grpSpPr>
        <p:sp>
          <p:nvSpPr>
            <p:cNvPr id="47" name="圆角矩形 154">
              <a:extLst>
                <a:ext uri="{FF2B5EF4-FFF2-40B4-BE49-F238E27FC236}">
                  <a16:creationId xmlns:a16="http://schemas.microsoft.com/office/drawing/2014/main" id="{307DC4DA-E17C-41C0-BD95-2DD1F7A94062}"/>
                </a:ext>
              </a:extLst>
            </p:cNvPr>
            <p:cNvSpPr/>
            <p:nvPr/>
          </p:nvSpPr>
          <p:spPr>
            <a:xfrm>
              <a:off x="1249092" y="1276910"/>
              <a:ext cx="2827683" cy="3492423"/>
            </a:xfrm>
            <a:prstGeom prst="roundRect">
              <a:avLst>
                <a:gd name="adj" fmla="val 4670"/>
              </a:avLst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  <a:tileRect/>
            </a:gradFill>
            <a:ln w="222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圆角矩形 155">
              <a:extLst>
                <a:ext uri="{FF2B5EF4-FFF2-40B4-BE49-F238E27FC236}">
                  <a16:creationId xmlns:a16="http://schemas.microsoft.com/office/drawing/2014/main" id="{6D8C2359-8343-4204-A0EE-2BCDDAD9FE4C}"/>
                </a:ext>
              </a:extLst>
            </p:cNvPr>
            <p:cNvSpPr/>
            <p:nvPr/>
          </p:nvSpPr>
          <p:spPr>
            <a:xfrm>
              <a:off x="1413534" y="1404609"/>
              <a:ext cx="2498799" cy="3118235"/>
            </a:xfrm>
            <a:prstGeom prst="roundRect">
              <a:avLst>
                <a:gd name="adj" fmla="val 0"/>
              </a:avLst>
            </a:prstGeom>
            <a:gradFill>
              <a:gsLst>
                <a:gs pos="52000">
                  <a:srgbClr val="F4F4F4"/>
                </a:gs>
                <a:gs pos="0">
                  <a:schemeClr val="bg1"/>
                </a:gs>
                <a:gs pos="100000">
                  <a:srgbClr val="E2E2E2"/>
                </a:gs>
              </a:gsLst>
              <a:lin ang="0" scaled="0"/>
            </a:gra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0D4A6CB-726F-4F51-B25F-915B21CF5492}"/>
                </a:ext>
              </a:extLst>
            </p:cNvPr>
            <p:cNvGrpSpPr/>
            <p:nvPr/>
          </p:nvGrpSpPr>
          <p:grpSpPr>
            <a:xfrm>
              <a:off x="1474375" y="1466277"/>
              <a:ext cx="2377116" cy="160026"/>
              <a:chOff x="2149634" y="1165384"/>
              <a:chExt cx="3485832" cy="234632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163CEF78-B4FA-4394-BD2A-F81F0AA7377C}"/>
                  </a:ext>
                </a:extLst>
              </p:cNvPr>
              <p:cNvGrpSpPr/>
              <p:nvPr/>
            </p:nvGrpSpPr>
            <p:grpSpPr>
              <a:xfrm>
                <a:off x="21496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7CFA4318-D4EB-41B6-BEF7-9ABA538319EA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945BD930-7C6C-4A7A-9597-C1A3E148B6E3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F8193063-A7D7-4661-9E67-7027EB43BDE7}"/>
                  </a:ext>
                </a:extLst>
              </p:cNvPr>
              <p:cNvGrpSpPr/>
              <p:nvPr/>
            </p:nvGrpSpPr>
            <p:grpSpPr>
              <a:xfrm>
                <a:off x="2510879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EF0B8467-7C17-4DC8-928A-8CD0A01E35DD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990066DB-B612-4867-8DF9-D28A0405A93D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775622C9-3B0E-4D57-8FA8-066F266E3CDD}"/>
                  </a:ext>
                </a:extLst>
              </p:cNvPr>
              <p:cNvGrpSpPr/>
              <p:nvPr/>
            </p:nvGrpSpPr>
            <p:grpSpPr>
              <a:xfrm>
                <a:off x="2872123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BDB527AB-0738-4EF6-8CC3-0B8D33481CAF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71E7FFB5-3FFD-4558-8FA0-4648C39AABEA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808A03A5-638E-4C18-9277-D6C525BA97EF}"/>
                  </a:ext>
                </a:extLst>
              </p:cNvPr>
              <p:cNvGrpSpPr/>
              <p:nvPr/>
            </p:nvGrpSpPr>
            <p:grpSpPr>
              <a:xfrm>
                <a:off x="3233367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44237A4E-9A8E-4F68-9864-297BE6274AE3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5829277C-4695-41FF-A151-8B2444250974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101CEE25-BF98-4887-8301-158F76F696DE}"/>
                  </a:ext>
                </a:extLst>
              </p:cNvPr>
              <p:cNvGrpSpPr/>
              <p:nvPr/>
            </p:nvGrpSpPr>
            <p:grpSpPr>
              <a:xfrm>
                <a:off x="3594612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F5B1ECE4-D220-4CED-87FB-85B3022D9B2B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E7E7337B-BB0C-4EF3-91F4-A8591581FD25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55193A8C-E4EF-4681-A3AD-806F0D1C53A5}"/>
                  </a:ext>
                </a:extLst>
              </p:cNvPr>
              <p:cNvGrpSpPr/>
              <p:nvPr/>
            </p:nvGrpSpPr>
            <p:grpSpPr>
              <a:xfrm>
                <a:off x="3955856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451D6D3D-76E0-43EB-8025-FEB148D57F3D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DA46148-3F56-4FCA-8EEA-47F72C260E0B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0BCAC7CD-6FD1-49BC-9784-3E189D2C87EA}"/>
                  </a:ext>
                </a:extLst>
              </p:cNvPr>
              <p:cNvGrpSpPr/>
              <p:nvPr/>
            </p:nvGrpSpPr>
            <p:grpSpPr>
              <a:xfrm>
                <a:off x="4317101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D23122D2-856B-4FE5-ABB6-3628B642E482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422982F7-7F40-4A98-B2B7-0B227146F71A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1628F415-CD82-41DB-8B98-8FB01728B4A0}"/>
                  </a:ext>
                </a:extLst>
              </p:cNvPr>
              <p:cNvGrpSpPr/>
              <p:nvPr/>
            </p:nvGrpSpPr>
            <p:grpSpPr>
              <a:xfrm>
                <a:off x="4678345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2AABEA52-61B8-497E-A52A-5C62F4D932D4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E02E9D90-9581-4450-BF6A-7A5EE42D5E42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F46814D5-E59C-4351-B5D2-17403B3019DA}"/>
                  </a:ext>
                </a:extLst>
              </p:cNvPr>
              <p:cNvGrpSpPr/>
              <p:nvPr/>
            </p:nvGrpSpPr>
            <p:grpSpPr>
              <a:xfrm>
                <a:off x="5039590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1AF7CDF7-45D6-4C57-8BE5-3D3C0476535E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B9CE713D-C1F6-4CB6-94EE-B86890A4D48C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E25D28C-07D7-42BB-A820-C2A89216B0B1}"/>
                  </a:ext>
                </a:extLst>
              </p:cNvPr>
              <p:cNvGrpSpPr/>
              <p:nvPr/>
            </p:nvGrpSpPr>
            <p:grpSpPr>
              <a:xfrm>
                <a:off x="54008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E3D9367D-5F67-4F0C-8C79-6BE28F5D42D0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674F9E50-195C-495D-A1AD-3EEAD0A0DF70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64C5F4E-9794-43B4-B538-ADF26B53C692}"/>
                </a:ext>
              </a:extLst>
            </p:cNvPr>
            <p:cNvGrpSpPr/>
            <p:nvPr/>
          </p:nvGrpSpPr>
          <p:grpSpPr>
            <a:xfrm>
              <a:off x="1515603" y="1220655"/>
              <a:ext cx="64560" cy="330785"/>
              <a:chOff x="2244442" y="772895"/>
              <a:chExt cx="94671" cy="485002"/>
            </a:xfrm>
          </p:grpSpPr>
          <p:sp>
            <p:nvSpPr>
              <p:cNvPr id="78" name="圆角矩形 185">
                <a:extLst>
                  <a:ext uri="{FF2B5EF4-FFF2-40B4-BE49-F238E27FC236}">
                    <a16:creationId xmlns:a16="http://schemas.microsoft.com/office/drawing/2014/main" id="{64FA3DE2-F940-43B1-B6BB-85A7335C7DCB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圆角矩形 186">
                <a:extLst>
                  <a:ext uri="{FF2B5EF4-FFF2-40B4-BE49-F238E27FC236}">
                    <a16:creationId xmlns:a16="http://schemas.microsoft.com/office/drawing/2014/main" id="{A93DD240-B9F9-4704-8AD9-2FFE16DB8985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D64BC2-65B9-4525-992E-30A00E48A49A}"/>
                </a:ext>
              </a:extLst>
            </p:cNvPr>
            <p:cNvGrpSpPr/>
            <p:nvPr/>
          </p:nvGrpSpPr>
          <p:grpSpPr>
            <a:xfrm>
              <a:off x="1762911" y="1220655"/>
              <a:ext cx="64560" cy="330785"/>
              <a:chOff x="2244442" y="772895"/>
              <a:chExt cx="94671" cy="485002"/>
            </a:xfrm>
          </p:grpSpPr>
          <p:sp>
            <p:nvSpPr>
              <p:cNvPr id="76" name="圆角矩形 183">
                <a:extLst>
                  <a:ext uri="{FF2B5EF4-FFF2-40B4-BE49-F238E27FC236}">
                    <a16:creationId xmlns:a16="http://schemas.microsoft.com/office/drawing/2014/main" id="{5C948156-4597-4B18-9858-0317E1D5E73E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圆角矩形 184">
                <a:extLst>
                  <a:ext uri="{FF2B5EF4-FFF2-40B4-BE49-F238E27FC236}">
                    <a16:creationId xmlns:a16="http://schemas.microsoft.com/office/drawing/2014/main" id="{8A0376CA-65B8-43BA-AEFC-72B16B42B244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414B40D-2B19-43EA-9937-C5CF9535B8C3}"/>
                </a:ext>
              </a:extLst>
            </p:cNvPr>
            <p:cNvGrpSpPr/>
            <p:nvPr/>
          </p:nvGrpSpPr>
          <p:grpSpPr>
            <a:xfrm>
              <a:off x="2010219" y="1220655"/>
              <a:ext cx="64560" cy="330785"/>
              <a:chOff x="2244442" y="772895"/>
              <a:chExt cx="94671" cy="485002"/>
            </a:xfrm>
          </p:grpSpPr>
          <p:sp>
            <p:nvSpPr>
              <p:cNvPr id="74" name="圆角矩形 181">
                <a:extLst>
                  <a:ext uri="{FF2B5EF4-FFF2-40B4-BE49-F238E27FC236}">
                    <a16:creationId xmlns:a16="http://schemas.microsoft.com/office/drawing/2014/main" id="{D3B8E65C-B05C-43AB-A787-79C542D0B8BE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圆角矩形 182">
                <a:extLst>
                  <a:ext uri="{FF2B5EF4-FFF2-40B4-BE49-F238E27FC236}">
                    <a16:creationId xmlns:a16="http://schemas.microsoft.com/office/drawing/2014/main" id="{1C23ADD1-88B4-4B53-BB74-E77BA6717BB8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5E2993D-A3FC-4B93-B70F-471C9AF51DCC}"/>
                </a:ext>
              </a:extLst>
            </p:cNvPr>
            <p:cNvGrpSpPr/>
            <p:nvPr/>
          </p:nvGrpSpPr>
          <p:grpSpPr>
            <a:xfrm>
              <a:off x="2257526" y="1220655"/>
              <a:ext cx="64560" cy="330785"/>
              <a:chOff x="2244442" y="772895"/>
              <a:chExt cx="94671" cy="485002"/>
            </a:xfrm>
          </p:grpSpPr>
          <p:sp>
            <p:nvSpPr>
              <p:cNvPr id="72" name="圆角矩形 179">
                <a:extLst>
                  <a:ext uri="{FF2B5EF4-FFF2-40B4-BE49-F238E27FC236}">
                    <a16:creationId xmlns:a16="http://schemas.microsoft.com/office/drawing/2014/main" id="{AB426B8E-91B2-4B78-90C2-3694D74D174B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圆角矩形 180">
                <a:extLst>
                  <a:ext uri="{FF2B5EF4-FFF2-40B4-BE49-F238E27FC236}">
                    <a16:creationId xmlns:a16="http://schemas.microsoft.com/office/drawing/2014/main" id="{005E19C6-CC04-492A-8B21-FFA57560AE7A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C0241FFD-A2DE-4006-AB6E-2029F94AD5D1}"/>
                </a:ext>
              </a:extLst>
            </p:cNvPr>
            <p:cNvGrpSpPr/>
            <p:nvPr/>
          </p:nvGrpSpPr>
          <p:grpSpPr>
            <a:xfrm>
              <a:off x="2504835" y="1220655"/>
              <a:ext cx="64560" cy="330785"/>
              <a:chOff x="2244442" y="772895"/>
              <a:chExt cx="94671" cy="485002"/>
            </a:xfrm>
          </p:grpSpPr>
          <p:sp>
            <p:nvSpPr>
              <p:cNvPr id="70" name="圆角矩形 177">
                <a:extLst>
                  <a:ext uri="{FF2B5EF4-FFF2-40B4-BE49-F238E27FC236}">
                    <a16:creationId xmlns:a16="http://schemas.microsoft.com/office/drawing/2014/main" id="{14A9EACC-DFC4-41D9-A91C-4D59721CF482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圆角矩形 178">
                <a:extLst>
                  <a:ext uri="{FF2B5EF4-FFF2-40B4-BE49-F238E27FC236}">
                    <a16:creationId xmlns:a16="http://schemas.microsoft.com/office/drawing/2014/main" id="{A9AA844D-E6FD-41AB-BE4D-FA4FC9CF82D4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4413A4-0218-409D-BB53-96513B316E0E}"/>
                </a:ext>
              </a:extLst>
            </p:cNvPr>
            <p:cNvGrpSpPr/>
            <p:nvPr/>
          </p:nvGrpSpPr>
          <p:grpSpPr>
            <a:xfrm>
              <a:off x="2752143" y="1220655"/>
              <a:ext cx="64560" cy="330785"/>
              <a:chOff x="2244442" y="772895"/>
              <a:chExt cx="94671" cy="485002"/>
            </a:xfrm>
          </p:grpSpPr>
          <p:sp>
            <p:nvSpPr>
              <p:cNvPr id="68" name="圆角矩形 175">
                <a:extLst>
                  <a:ext uri="{FF2B5EF4-FFF2-40B4-BE49-F238E27FC236}">
                    <a16:creationId xmlns:a16="http://schemas.microsoft.com/office/drawing/2014/main" id="{A6DB5F1A-C292-42F7-924E-BDD2E73CEA9F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圆角矩形 176">
                <a:extLst>
                  <a:ext uri="{FF2B5EF4-FFF2-40B4-BE49-F238E27FC236}">
                    <a16:creationId xmlns:a16="http://schemas.microsoft.com/office/drawing/2014/main" id="{1FE5B5CB-8DE1-4587-839E-18BFB55C595C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5BE315E-3DE4-4669-A934-1DF52D0981AD}"/>
                </a:ext>
              </a:extLst>
            </p:cNvPr>
            <p:cNvGrpSpPr/>
            <p:nvPr/>
          </p:nvGrpSpPr>
          <p:grpSpPr>
            <a:xfrm>
              <a:off x="2999451" y="1220655"/>
              <a:ext cx="64560" cy="330785"/>
              <a:chOff x="2244442" y="772895"/>
              <a:chExt cx="94671" cy="485002"/>
            </a:xfrm>
          </p:grpSpPr>
          <p:sp>
            <p:nvSpPr>
              <p:cNvPr id="66" name="圆角矩形 173">
                <a:extLst>
                  <a:ext uri="{FF2B5EF4-FFF2-40B4-BE49-F238E27FC236}">
                    <a16:creationId xmlns:a16="http://schemas.microsoft.com/office/drawing/2014/main" id="{5F6C0AF4-FA95-4B1C-AF14-A24F6D887274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圆角矩形 174">
                <a:extLst>
                  <a:ext uri="{FF2B5EF4-FFF2-40B4-BE49-F238E27FC236}">
                    <a16:creationId xmlns:a16="http://schemas.microsoft.com/office/drawing/2014/main" id="{462E24F2-33F8-4A9E-B330-919A7FE92054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04CB715-7D2D-436A-A419-6F8B84D08378}"/>
                </a:ext>
              </a:extLst>
            </p:cNvPr>
            <p:cNvGrpSpPr/>
            <p:nvPr/>
          </p:nvGrpSpPr>
          <p:grpSpPr>
            <a:xfrm>
              <a:off x="3246759" y="1220655"/>
              <a:ext cx="64560" cy="330785"/>
              <a:chOff x="2244442" y="772895"/>
              <a:chExt cx="94671" cy="485002"/>
            </a:xfrm>
          </p:grpSpPr>
          <p:sp>
            <p:nvSpPr>
              <p:cNvPr id="64" name="圆角矩形 171">
                <a:extLst>
                  <a:ext uri="{FF2B5EF4-FFF2-40B4-BE49-F238E27FC236}">
                    <a16:creationId xmlns:a16="http://schemas.microsoft.com/office/drawing/2014/main" id="{9C0D9B11-9F5D-4B72-935B-0089D3BE1BCB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圆角矩形 172">
                <a:extLst>
                  <a:ext uri="{FF2B5EF4-FFF2-40B4-BE49-F238E27FC236}">
                    <a16:creationId xmlns:a16="http://schemas.microsoft.com/office/drawing/2014/main" id="{ECC36BB8-648A-458A-8A21-51B8AC02E1F9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6C6C08B-3868-4276-BD80-18DD4A1086E0}"/>
                </a:ext>
              </a:extLst>
            </p:cNvPr>
            <p:cNvGrpSpPr/>
            <p:nvPr/>
          </p:nvGrpSpPr>
          <p:grpSpPr>
            <a:xfrm>
              <a:off x="3494067" y="1220655"/>
              <a:ext cx="64560" cy="330785"/>
              <a:chOff x="2244442" y="772895"/>
              <a:chExt cx="94671" cy="485002"/>
            </a:xfrm>
          </p:grpSpPr>
          <p:sp>
            <p:nvSpPr>
              <p:cNvPr id="62" name="圆角矩形 169">
                <a:extLst>
                  <a:ext uri="{FF2B5EF4-FFF2-40B4-BE49-F238E27FC236}">
                    <a16:creationId xmlns:a16="http://schemas.microsoft.com/office/drawing/2014/main" id="{0A8C3BC6-5A8B-4B01-9676-5DCF610C4178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圆角矩形 170">
                <a:extLst>
                  <a:ext uri="{FF2B5EF4-FFF2-40B4-BE49-F238E27FC236}">
                    <a16:creationId xmlns:a16="http://schemas.microsoft.com/office/drawing/2014/main" id="{434AD3E4-16A3-4E91-A6CE-30AB085BC937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8368B6D-7179-4C9C-959E-317ACA4884B9}"/>
                </a:ext>
              </a:extLst>
            </p:cNvPr>
            <p:cNvGrpSpPr/>
            <p:nvPr/>
          </p:nvGrpSpPr>
          <p:grpSpPr>
            <a:xfrm>
              <a:off x="3741375" y="1220655"/>
              <a:ext cx="64560" cy="330785"/>
              <a:chOff x="2244442" y="772895"/>
              <a:chExt cx="94671" cy="485002"/>
            </a:xfrm>
          </p:grpSpPr>
          <p:sp>
            <p:nvSpPr>
              <p:cNvPr id="60" name="圆角矩形 167">
                <a:extLst>
                  <a:ext uri="{FF2B5EF4-FFF2-40B4-BE49-F238E27FC236}">
                    <a16:creationId xmlns:a16="http://schemas.microsoft.com/office/drawing/2014/main" id="{61DCB023-CE64-4557-8421-D385C20BF1AE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圆角矩形 168">
                <a:extLst>
                  <a:ext uri="{FF2B5EF4-FFF2-40B4-BE49-F238E27FC236}">
                    <a16:creationId xmlns:a16="http://schemas.microsoft.com/office/drawing/2014/main" id="{7C865432-DF0B-4505-B089-F3036FF246B2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E8A7176B-2164-4275-8C38-E89AB9DE7798}"/>
              </a:ext>
            </a:extLst>
          </p:cNvPr>
          <p:cNvSpPr/>
          <p:nvPr/>
        </p:nvSpPr>
        <p:spPr>
          <a:xfrm>
            <a:off x="7731702" y="2842925"/>
            <a:ext cx="2252793" cy="10169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</a:t>
            </a:r>
          </a:p>
        </p:txBody>
      </p:sp>
    </p:spTree>
    <p:extLst>
      <p:ext uri="{BB962C8B-B14F-4D97-AF65-F5344CB8AC3E}">
        <p14:creationId xmlns:p14="http://schemas.microsoft.com/office/powerpoint/2010/main" val="466676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BB7D29E-37B1-4179-B11A-C6B6EC7811CB}"/>
              </a:ext>
            </a:extLst>
          </p:cNvPr>
          <p:cNvSpPr/>
          <p:nvPr/>
        </p:nvSpPr>
        <p:spPr>
          <a:xfrm flipV="1">
            <a:off x="4870982" y="737392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9DBD58D0-3E89-4620-8C30-4195F19E9065}"/>
              </a:ext>
            </a:extLst>
          </p:cNvPr>
          <p:cNvSpPr/>
          <p:nvPr/>
        </p:nvSpPr>
        <p:spPr>
          <a:xfrm>
            <a:off x="630697" y="1933372"/>
            <a:ext cx="5571107" cy="2443556"/>
          </a:xfrm>
          <a:prstGeom prst="hexagon">
            <a:avLst>
              <a:gd name="adj" fmla="val 27427"/>
              <a:gd name="vf" fmla="val 115470"/>
            </a:avLst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六边形 15">
            <a:extLst>
              <a:ext uri="{FF2B5EF4-FFF2-40B4-BE49-F238E27FC236}">
                <a16:creationId xmlns:a16="http://schemas.microsoft.com/office/drawing/2014/main" id="{65C948DA-D686-48F4-B90B-F444EE8988D4}"/>
              </a:ext>
            </a:extLst>
          </p:cNvPr>
          <p:cNvSpPr/>
          <p:nvPr/>
        </p:nvSpPr>
        <p:spPr>
          <a:xfrm>
            <a:off x="5751337" y="3429000"/>
            <a:ext cx="5571107" cy="2443556"/>
          </a:xfrm>
          <a:prstGeom prst="hexagon">
            <a:avLst>
              <a:gd name="adj" fmla="val 27427"/>
              <a:gd name="vf" fmla="val 115470"/>
            </a:avLst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TextBox 145">
            <a:extLst>
              <a:ext uri="{FF2B5EF4-FFF2-40B4-BE49-F238E27FC236}">
                <a16:creationId xmlns:a16="http://schemas.microsoft.com/office/drawing/2014/main" id="{546467DE-EC02-4861-9D4D-AA5228C945F7}"/>
              </a:ext>
            </a:extLst>
          </p:cNvPr>
          <p:cNvSpPr txBox="1"/>
          <p:nvPr/>
        </p:nvSpPr>
        <p:spPr>
          <a:xfrm>
            <a:off x="1419752" y="2672133"/>
            <a:ext cx="4109841" cy="1382672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</a:t>
            </a:r>
            <a:r>
              <a:rPr lang="en-US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</a:t>
            </a:r>
            <a:r>
              <a:rPr lang="en-US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19" name="TextBox 148">
            <a:extLst>
              <a:ext uri="{FF2B5EF4-FFF2-40B4-BE49-F238E27FC236}">
                <a16:creationId xmlns:a16="http://schemas.microsoft.com/office/drawing/2014/main" id="{13A28FAA-408A-4578-A97A-ADCF3B9A38A8}"/>
              </a:ext>
            </a:extLst>
          </p:cNvPr>
          <p:cNvSpPr txBox="1"/>
          <p:nvPr/>
        </p:nvSpPr>
        <p:spPr>
          <a:xfrm>
            <a:off x="1498479" y="2202978"/>
            <a:ext cx="2824107" cy="412677"/>
          </a:xfrm>
          <a:prstGeom prst="rect">
            <a:avLst/>
          </a:prstGeom>
          <a:noFill/>
        </p:spPr>
        <p:txBody>
          <a:bodyPr wrap="square" lIns="121908" tIns="0" rIns="121908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5284C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TextBox 145">
            <a:extLst>
              <a:ext uri="{FF2B5EF4-FFF2-40B4-BE49-F238E27FC236}">
                <a16:creationId xmlns:a16="http://schemas.microsoft.com/office/drawing/2014/main" id="{4F238D32-412C-48EF-8A1B-C23C0CFE247A}"/>
              </a:ext>
            </a:extLst>
          </p:cNvPr>
          <p:cNvSpPr txBox="1"/>
          <p:nvPr/>
        </p:nvSpPr>
        <p:spPr>
          <a:xfrm>
            <a:off x="6484011" y="4111283"/>
            <a:ext cx="4109841" cy="1382672"/>
          </a:xfrm>
          <a:prstGeom prst="rect">
            <a:avLst/>
          </a:prstGeom>
          <a:noFill/>
        </p:spPr>
        <p:txBody>
          <a:bodyPr wrap="square" lIns="121908" tIns="60953" rIns="121908" bIns="60953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</a:t>
            </a:r>
            <a:r>
              <a:rPr lang="en-US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此处添加详细文本描述，建议与标题相关并符合整体语言风格</a:t>
            </a:r>
            <a:r>
              <a:rPr lang="en-US" altLang="zh-CN" sz="1400" dirty="0">
                <a:gradFill>
                  <a:gsLst>
                    <a:gs pos="50000">
                      <a:schemeClr val="accent2"/>
                    </a:gs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cs typeface="+mn-ea"/>
                <a:sym typeface="+mn-lt"/>
              </a:rPr>
              <a:t>.</a:t>
            </a:r>
          </a:p>
        </p:txBody>
      </p:sp>
      <p:sp>
        <p:nvSpPr>
          <p:cNvPr id="21" name="TextBox 148">
            <a:extLst>
              <a:ext uri="{FF2B5EF4-FFF2-40B4-BE49-F238E27FC236}">
                <a16:creationId xmlns:a16="http://schemas.microsoft.com/office/drawing/2014/main" id="{FF238A70-1F95-44B6-A33F-9248A2DEE978}"/>
              </a:ext>
            </a:extLst>
          </p:cNvPr>
          <p:cNvSpPr txBox="1"/>
          <p:nvPr/>
        </p:nvSpPr>
        <p:spPr>
          <a:xfrm>
            <a:off x="6562738" y="3642128"/>
            <a:ext cx="2824107" cy="412677"/>
          </a:xfrm>
          <a:prstGeom prst="rect">
            <a:avLst/>
          </a:prstGeom>
          <a:noFill/>
        </p:spPr>
        <p:txBody>
          <a:bodyPr wrap="square" lIns="121908" tIns="0" rIns="121908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5284C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2" name="六边形 21">
            <a:extLst>
              <a:ext uri="{FF2B5EF4-FFF2-40B4-BE49-F238E27FC236}">
                <a16:creationId xmlns:a16="http://schemas.microsoft.com/office/drawing/2014/main" id="{F94CE4BB-EFBC-4D41-86F7-8DE8C81B9CE8}"/>
              </a:ext>
            </a:extLst>
          </p:cNvPr>
          <p:cNvSpPr/>
          <p:nvPr/>
        </p:nvSpPr>
        <p:spPr>
          <a:xfrm>
            <a:off x="5996103" y="1417097"/>
            <a:ext cx="5081573" cy="1738053"/>
          </a:xfrm>
          <a:prstGeom prst="hexagon">
            <a:avLst>
              <a:gd name="adj" fmla="val 25323"/>
              <a:gd name="vf" fmla="val 115470"/>
            </a:avLst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89ABCBA7-B711-4F74-8F75-F2BA1EF057AA}"/>
              </a:ext>
            </a:extLst>
          </p:cNvPr>
          <p:cNvSpPr/>
          <p:nvPr/>
        </p:nvSpPr>
        <p:spPr>
          <a:xfrm>
            <a:off x="669764" y="4673177"/>
            <a:ext cx="5081573" cy="1738053"/>
          </a:xfrm>
          <a:prstGeom prst="hexagon">
            <a:avLst>
              <a:gd name="adj" fmla="val 25323"/>
              <a:gd name="vf" fmla="val 115470"/>
            </a:avLst>
          </a:prstGeom>
          <a:gradFill flip="none" rotWithShape="1">
            <a:gsLst>
              <a:gs pos="0">
                <a:schemeClr val="bg1">
                  <a:lumMod val="85000"/>
                  <a:lumOff val="15000"/>
                </a:schemeClr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194F5729-1A29-42B7-9D34-06726E85EC25}"/>
              </a:ext>
            </a:extLst>
          </p:cNvPr>
          <p:cNvSpPr/>
          <p:nvPr/>
        </p:nvSpPr>
        <p:spPr>
          <a:xfrm>
            <a:off x="6178778" y="1589391"/>
            <a:ext cx="4716222" cy="1393464"/>
          </a:xfrm>
          <a:prstGeom prst="hexagon">
            <a:avLst>
              <a:gd name="adj" fmla="val 25323"/>
              <a:gd name="vf" fmla="val 115470"/>
            </a:avLst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8CD790E8-140B-48BC-A18F-17E026181843}"/>
              </a:ext>
            </a:extLst>
          </p:cNvPr>
          <p:cNvSpPr/>
          <p:nvPr/>
        </p:nvSpPr>
        <p:spPr>
          <a:xfrm>
            <a:off x="869556" y="4845471"/>
            <a:ext cx="4716222" cy="1393464"/>
          </a:xfrm>
          <a:prstGeom prst="hexagon">
            <a:avLst>
              <a:gd name="adj" fmla="val 25323"/>
              <a:gd name="vf" fmla="val 115470"/>
            </a:avLst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gradFill>
              <a:gsLst>
                <a:gs pos="0">
                  <a:schemeClr val="bg1">
                    <a:lumMod val="71000"/>
                    <a:lumOff val="29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482600" dist="241300" dir="2700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581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4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4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6" grpId="0" animBg="1"/>
          <p:bldP spid="18" grpId="0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6" grpId="0" animBg="1"/>
          <p:bldP spid="18" grpId="0"/>
          <p:bldP spid="19" grpId="0"/>
          <p:bldP spid="20" grpId="0"/>
          <p:bldP spid="21" grpId="0"/>
          <p:bldP spid="22" grpId="0" animBg="1"/>
          <p:bldP spid="23" grpId="0" animBg="1"/>
          <p:bldP spid="24" grpId="0" animBg="1"/>
          <p:bldP spid="25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BB7D29E-37B1-4179-B11A-C6B6EC7811CB}"/>
              </a:ext>
            </a:extLst>
          </p:cNvPr>
          <p:cNvSpPr/>
          <p:nvPr/>
        </p:nvSpPr>
        <p:spPr>
          <a:xfrm flipV="1">
            <a:off x="4870982" y="737392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50AF5C-FBAE-40A8-BCD5-E58BA9ED1937}"/>
              </a:ext>
            </a:extLst>
          </p:cNvPr>
          <p:cNvGrpSpPr/>
          <p:nvPr/>
        </p:nvGrpSpPr>
        <p:grpSpPr>
          <a:xfrm>
            <a:off x="4780726" y="1618399"/>
            <a:ext cx="1176922" cy="1174904"/>
            <a:chOff x="3919552" y="-898457"/>
            <a:chExt cx="900000" cy="898457"/>
          </a:xfrm>
        </p:grpSpPr>
        <p:sp>
          <p:nvSpPr>
            <p:cNvPr id="14" name="MH_Other_8">
              <a:extLst>
                <a:ext uri="{FF2B5EF4-FFF2-40B4-BE49-F238E27FC236}">
                  <a16:creationId xmlns:a16="http://schemas.microsoft.com/office/drawing/2014/main" id="{5BE4F811-C62F-4AA4-8564-7E2C7B3C92E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3919552" y="-898457"/>
              <a:ext cx="900000" cy="89845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MH_Other_9">
              <a:extLst>
                <a:ext uri="{FF2B5EF4-FFF2-40B4-BE49-F238E27FC236}">
                  <a16:creationId xmlns:a16="http://schemas.microsoft.com/office/drawing/2014/main" id="{F8651DDC-0B29-4D19-8124-9CAFEED5EE74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052529" y="-773229"/>
              <a:ext cx="648000" cy="648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6" name="KSO_Shape">
              <a:extLst>
                <a:ext uri="{FF2B5EF4-FFF2-40B4-BE49-F238E27FC236}">
                  <a16:creationId xmlns:a16="http://schemas.microsoft.com/office/drawing/2014/main" id="{23201534-0EE1-4D39-82B7-229A705DED40}"/>
                </a:ext>
              </a:extLst>
            </p:cNvPr>
            <p:cNvSpPr/>
            <p:nvPr/>
          </p:nvSpPr>
          <p:spPr bwMode="auto">
            <a:xfrm>
              <a:off x="4185200" y="-660877"/>
              <a:ext cx="396000" cy="396000"/>
            </a:xfrm>
            <a:custGeom>
              <a:avLst/>
              <a:gdLst>
                <a:gd name="T0" fmla="*/ 912343 w 2122487"/>
                <a:gd name="T1" fmla="*/ 702822 h 2147888"/>
                <a:gd name="T2" fmla="*/ 1019025 w 2122487"/>
                <a:gd name="T3" fmla="*/ 752822 h 2147888"/>
                <a:gd name="T4" fmla="*/ 832155 w 2122487"/>
                <a:gd name="T5" fmla="*/ 978408 h 2147888"/>
                <a:gd name="T6" fmla="*/ 836610 w 2122487"/>
                <a:gd name="T7" fmla="*/ 1025591 h 2147888"/>
                <a:gd name="T8" fmla="*/ 871077 w 2122487"/>
                <a:gd name="T9" fmla="*/ 1060097 h 2147888"/>
                <a:gd name="T10" fmla="*/ 918908 w 2122487"/>
                <a:gd name="T11" fmla="*/ 1064792 h 2147888"/>
                <a:gd name="T12" fmla="*/ 1142824 w 2122487"/>
                <a:gd name="T13" fmla="*/ 878643 h 2147888"/>
                <a:gd name="T14" fmla="*/ 1191827 w 2122487"/>
                <a:gd name="T15" fmla="*/ 988502 h 2147888"/>
                <a:gd name="T16" fmla="*/ 1204958 w 2122487"/>
                <a:gd name="T17" fmla="*/ 1109158 h 2147888"/>
                <a:gd name="T18" fmla="*/ 1179401 w 2122487"/>
                <a:gd name="T19" fmla="*/ 1219955 h 2147888"/>
                <a:gd name="T20" fmla="*/ 1117736 w 2122487"/>
                <a:gd name="T21" fmla="*/ 1312678 h 2147888"/>
                <a:gd name="T22" fmla="*/ 1023715 w 2122487"/>
                <a:gd name="T23" fmla="*/ 1377702 h 2147888"/>
                <a:gd name="T24" fmla="*/ 902964 w 2122487"/>
                <a:gd name="T25" fmla="*/ 1403523 h 2147888"/>
                <a:gd name="T26" fmla="*/ 778931 w 2122487"/>
                <a:gd name="T27" fmla="*/ 1384040 h 2147888"/>
                <a:gd name="T28" fmla="*/ 665215 w 2122487"/>
                <a:gd name="T29" fmla="*/ 1323007 h 2147888"/>
                <a:gd name="T30" fmla="*/ 573772 w 2122487"/>
                <a:gd name="T31" fmla="*/ 1227937 h 2147888"/>
                <a:gd name="T32" fmla="*/ 516094 w 2122487"/>
                <a:gd name="T33" fmla="*/ 1106576 h 2147888"/>
                <a:gd name="T34" fmla="*/ 502494 w 2122487"/>
                <a:gd name="T35" fmla="*/ 976295 h 2147888"/>
                <a:gd name="T36" fmla="*/ 532740 w 2122487"/>
                <a:gd name="T37" fmla="*/ 861037 h 2147888"/>
                <a:gd name="T38" fmla="*/ 599095 w 2122487"/>
                <a:gd name="T39" fmla="*/ 769723 h 2147888"/>
                <a:gd name="T40" fmla="*/ 694523 w 2122487"/>
                <a:gd name="T41" fmla="*/ 709864 h 2147888"/>
                <a:gd name="T42" fmla="*/ 707682 w 2122487"/>
                <a:gd name="T43" fmla="*/ 270333 h 2147888"/>
                <a:gd name="T44" fmla="*/ 967579 w 2122487"/>
                <a:gd name="T45" fmla="*/ 311164 h 2147888"/>
                <a:gd name="T46" fmla="*/ 1199095 w 2122487"/>
                <a:gd name="T47" fmla="*/ 424976 h 2147888"/>
                <a:gd name="T48" fmla="*/ 1065159 w 2122487"/>
                <a:gd name="T49" fmla="*/ 618808 h 2147888"/>
                <a:gd name="T50" fmla="*/ 908704 w 2122487"/>
                <a:gd name="T51" fmla="*/ 552164 h 2147888"/>
                <a:gd name="T52" fmla="*/ 737471 w 2122487"/>
                <a:gd name="T53" fmla="*/ 537849 h 2147888"/>
                <a:gd name="T54" fmla="*/ 574215 w 2122487"/>
                <a:gd name="T55" fmla="*/ 582435 h 2147888"/>
                <a:gd name="T56" fmla="*/ 444031 w 2122487"/>
                <a:gd name="T57" fmla="*/ 680760 h 2147888"/>
                <a:gd name="T58" fmla="*/ 357477 w 2122487"/>
                <a:gd name="T59" fmla="*/ 823904 h 2147888"/>
                <a:gd name="T60" fmla="*/ 327218 w 2122487"/>
                <a:gd name="T61" fmla="*/ 1000841 h 2147888"/>
                <a:gd name="T62" fmla="*/ 365217 w 2122487"/>
                <a:gd name="T63" fmla="*/ 1194908 h 2147888"/>
                <a:gd name="T64" fmla="*/ 466315 w 2122487"/>
                <a:gd name="T65" fmla="*/ 1365508 h 2147888"/>
                <a:gd name="T66" fmla="*/ 613387 w 2122487"/>
                <a:gd name="T67" fmla="*/ 1493165 h 2147888"/>
                <a:gd name="T68" fmla="*/ 788841 w 2122487"/>
                <a:gd name="T69" fmla="*/ 1565207 h 2147888"/>
                <a:gd name="T70" fmla="*/ 973913 w 2122487"/>
                <a:gd name="T71" fmla="*/ 1572012 h 2147888"/>
                <a:gd name="T72" fmla="*/ 1140454 w 2122487"/>
                <a:gd name="T73" fmla="*/ 1512173 h 2147888"/>
                <a:gd name="T74" fmla="*/ 1261958 w 2122487"/>
                <a:gd name="T75" fmla="*/ 1401881 h 2147888"/>
                <a:gd name="T76" fmla="*/ 1333970 w 2122487"/>
                <a:gd name="T77" fmla="*/ 1257093 h 2147888"/>
                <a:gd name="T78" fmla="*/ 1352970 w 2122487"/>
                <a:gd name="T79" fmla="*/ 1091891 h 2147888"/>
                <a:gd name="T80" fmla="*/ 1315439 w 2122487"/>
                <a:gd name="T81" fmla="*/ 918474 h 2147888"/>
                <a:gd name="T82" fmla="*/ 1236860 w 2122487"/>
                <a:gd name="T83" fmla="*/ 776268 h 2147888"/>
                <a:gd name="T84" fmla="*/ 1515992 w 2122487"/>
                <a:gd name="T85" fmla="*/ 787767 h 2147888"/>
                <a:gd name="T86" fmla="*/ 1600201 w 2122487"/>
                <a:gd name="T87" fmla="*/ 1046365 h 2147888"/>
                <a:gd name="T88" fmla="*/ 1601609 w 2122487"/>
                <a:gd name="T89" fmla="*/ 1305669 h 2147888"/>
                <a:gd name="T90" fmla="*/ 1520918 w 2122487"/>
                <a:gd name="T91" fmla="*/ 1543852 h 2147888"/>
                <a:gd name="T92" fmla="*/ 1360241 w 2122487"/>
                <a:gd name="T93" fmla="*/ 1741205 h 2147888"/>
                <a:gd name="T94" fmla="*/ 1120516 w 2122487"/>
                <a:gd name="T95" fmla="*/ 1871678 h 2147888"/>
                <a:gd name="T96" fmla="*/ 933333 w 2122487"/>
                <a:gd name="T97" fmla="*/ 1904296 h 2147888"/>
                <a:gd name="T98" fmla="*/ 637078 w 2122487"/>
                <a:gd name="T99" fmla="*/ 1862291 h 2147888"/>
                <a:gd name="T100" fmla="*/ 363810 w 2122487"/>
                <a:gd name="T101" fmla="*/ 1714923 h 2147888"/>
                <a:gd name="T102" fmla="*/ 147775 w 2122487"/>
                <a:gd name="T103" fmla="*/ 1479789 h 2147888"/>
                <a:gd name="T104" fmla="*/ 36357 w 2122487"/>
                <a:gd name="T105" fmla="*/ 1238790 h 2147888"/>
                <a:gd name="T106" fmla="*/ 3284 w 2122487"/>
                <a:gd name="T107" fmla="*/ 1068424 h 2147888"/>
                <a:gd name="T108" fmla="*/ 30963 w 2122487"/>
                <a:gd name="T109" fmla="*/ 773452 h 2147888"/>
                <a:gd name="T110" fmla="*/ 154578 w 2122487"/>
                <a:gd name="T111" fmla="*/ 533391 h 2147888"/>
                <a:gd name="T112" fmla="*/ 348563 w 2122487"/>
                <a:gd name="T113" fmla="*/ 365371 h 2147888"/>
                <a:gd name="T114" fmla="*/ 592276 w 2122487"/>
                <a:gd name="T115" fmla="*/ 279719 h 2147888"/>
                <a:gd name="T116" fmla="*/ 1692442 w 2122487"/>
                <a:gd name="T117" fmla="*/ 169898 h 2147888"/>
                <a:gd name="T118" fmla="*/ 1726464 w 2122487"/>
                <a:gd name="T119" fmla="*/ 211020 h 2147888"/>
                <a:gd name="T120" fmla="*/ 926586 w 2122487"/>
                <a:gd name="T121" fmla="*/ 1021959 h 2147888"/>
                <a:gd name="T122" fmla="*/ 877782 w 2122487"/>
                <a:gd name="T123" fmla="*/ 1001280 h 2147888"/>
                <a:gd name="T124" fmla="*/ 1654900 w 2122487"/>
                <a:gd name="T125" fmla="*/ 181412 h 214788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122487" h="2147888">
                  <a:moveTo>
                    <a:pt x="904800" y="776287"/>
                  </a:moveTo>
                  <a:lnTo>
                    <a:pt x="914580" y="776287"/>
                  </a:lnTo>
                  <a:lnTo>
                    <a:pt x="924095" y="776287"/>
                  </a:lnTo>
                  <a:lnTo>
                    <a:pt x="933610" y="776552"/>
                  </a:lnTo>
                  <a:lnTo>
                    <a:pt x="943390" y="777081"/>
                  </a:lnTo>
                  <a:lnTo>
                    <a:pt x="952906" y="777875"/>
                  </a:lnTo>
                  <a:lnTo>
                    <a:pt x="962421" y="778934"/>
                  </a:lnTo>
                  <a:lnTo>
                    <a:pt x="971937" y="780257"/>
                  </a:lnTo>
                  <a:lnTo>
                    <a:pt x="981452" y="781845"/>
                  </a:lnTo>
                  <a:lnTo>
                    <a:pt x="991232" y="783433"/>
                  </a:lnTo>
                  <a:lnTo>
                    <a:pt x="1000483" y="785551"/>
                  </a:lnTo>
                  <a:lnTo>
                    <a:pt x="1009999" y="787668"/>
                  </a:lnTo>
                  <a:lnTo>
                    <a:pt x="1019250" y="790050"/>
                  </a:lnTo>
                  <a:lnTo>
                    <a:pt x="1028501" y="792432"/>
                  </a:lnTo>
                  <a:lnTo>
                    <a:pt x="1037488" y="795343"/>
                  </a:lnTo>
                  <a:lnTo>
                    <a:pt x="1046475" y="798519"/>
                  </a:lnTo>
                  <a:lnTo>
                    <a:pt x="1055462" y="801431"/>
                  </a:lnTo>
                  <a:lnTo>
                    <a:pt x="1064448" y="804872"/>
                  </a:lnTo>
                  <a:lnTo>
                    <a:pt x="1072907" y="808577"/>
                  </a:lnTo>
                  <a:lnTo>
                    <a:pt x="1081629" y="812282"/>
                  </a:lnTo>
                  <a:lnTo>
                    <a:pt x="1090352" y="815988"/>
                  </a:lnTo>
                  <a:lnTo>
                    <a:pt x="1099074" y="820222"/>
                  </a:lnTo>
                  <a:lnTo>
                    <a:pt x="1107532" y="824457"/>
                  </a:lnTo>
                  <a:lnTo>
                    <a:pt x="1115991" y="828956"/>
                  </a:lnTo>
                  <a:lnTo>
                    <a:pt x="1124449" y="833721"/>
                  </a:lnTo>
                  <a:lnTo>
                    <a:pt x="1132643" y="838485"/>
                  </a:lnTo>
                  <a:lnTo>
                    <a:pt x="1140572" y="843778"/>
                  </a:lnTo>
                  <a:lnTo>
                    <a:pt x="1148766" y="848807"/>
                  </a:lnTo>
                  <a:lnTo>
                    <a:pt x="1156696" y="854100"/>
                  </a:lnTo>
                  <a:lnTo>
                    <a:pt x="1164625" y="859658"/>
                  </a:lnTo>
                  <a:lnTo>
                    <a:pt x="959514" y="1065307"/>
                  </a:lnTo>
                  <a:lnTo>
                    <a:pt x="956342" y="1068483"/>
                  </a:lnTo>
                  <a:lnTo>
                    <a:pt x="953699" y="1071394"/>
                  </a:lnTo>
                  <a:lnTo>
                    <a:pt x="951320" y="1074570"/>
                  </a:lnTo>
                  <a:lnTo>
                    <a:pt x="948941" y="1078011"/>
                  </a:lnTo>
                  <a:lnTo>
                    <a:pt x="946826" y="1081452"/>
                  </a:lnTo>
                  <a:lnTo>
                    <a:pt x="944712" y="1084628"/>
                  </a:lnTo>
                  <a:lnTo>
                    <a:pt x="943126" y="1088333"/>
                  </a:lnTo>
                  <a:lnTo>
                    <a:pt x="941804" y="1092039"/>
                  </a:lnTo>
                  <a:lnTo>
                    <a:pt x="940218" y="1095744"/>
                  </a:lnTo>
                  <a:lnTo>
                    <a:pt x="938897" y="1099185"/>
                  </a:lnTo>
                  <a:lnTo>
                    <a:pt x="938104" y="1103155"/>
                  </a:lnTo>
                  <a:lnTo>
                    <a:pt x="937311" y="1106860"/>
                  </a:lnTo>
                  <a:lnTo>
                    <a:pt x="936518" y="1110830"/>
                  </a:lnTo>
                  <a:lnTo>
                    <a:pt x="935989" y="1114536"/>
                  </a:lnTo>
                  <a:lnTo>
                    <a:pt x="935725" y="1118506"/>
                  </a:lnTo>
                  <a:lnTo>
                    <a:pt x="935725" y="1122211"/>
                  </a:lnTo>
                  <a:lnTo>
                    <a:pt x="935725" y="1126181"/>
                  </a:lnTo>
                  <a:lnTo>
                    <a:pt x="935989" y="1130151"/>
                  </a:lnTo>
                  <a:lnTo>
                    <a:pt x="936518" y="1133857"/>
                  </a:lnTo>
                  <a:lnTo>
                    <a:pt x="937311" y="1137827"/>
                  </a:lnTo>
                  <a:lnTo>
                    <a:pt x="938104" y="1141532"/>
                  </a:lnTo>
                  <a:lnTo>
                    <a:pt x="938897" y="1145502"/>
                  </a:lnTo>
                  <a:lnTo>
                    <a:pt x="940218" y="1148943"/>
                  </a:lnTo>
                  <a:lnTo>
                    <a:pt x="941804" y="1152648"/>
                  </a:lnTo>
                  <a:lnTo>
                    <a:pt x="943126" y="1156354"/>
                  </a:lnTo>
                  <a:lnTo>
                    <a:pt x="944712" y="1160059"/>
                  </a:lnTo>
                  <a:lnTo>
                    <a:pt x="946826" y="1163235"/>
                  </a:lnTo>
                  <a:lnTo>
                    <a:pt x="948941" y="1166676"/>
                  </a:lnTo>
                  <a:lnTo>
                    <a:pt x="951320" y="1170116"/>
                  </a:lnTo>
                  <a:lnTo>
                    <a:pt x="953699" y="1173292"/>
                  </a:lnTo>
                  <a:lnTo>
                    <a:pt x="956342" y="1176204"/>
                  </a:lnTo>
                  <a:lnTo>
                    <a:pt x="959514" y="1179380"/>
                  </a:lnTo>
                  <a:lnTo>
                    <a:pt x="962157" y="1182291"/>
                  </a:lnTo>
                  <a:lnTo>
                    <a:pt x="965329" y="1184673"/>
                  </a:lnTo>
                  <a:lnTo>
                    <a:pt x="968501" y="1187320"/>
                  </a:lnTo>
                  <a:lnTo>
                    <a:pt x="971408" y="1189437"/>
                  </a:lnTo>
                  <a:lnTo>
                    <a:pt x="974844" y="1191819"/>
                  </a:lnTo>
                  <a:lnTo>
                    <a:pt x="978280" y="1193407"/>
                  </a:lnTo>
                  <a:lnTo>
                    <a:pt x="981981" y="1195260"/>
                  </a:lnTo>
                  <a:lnTo>
                    <a:pt x="985417" y="1196848"/>
                  </a:lnTo>
                  <a:lnTo>
                    <a:pt x="989117" y="1198171"/>
                  </a:lnTo>
                  <a:lnTo>
                    <a:pt x="992818" y="1199495"/>
                  </a:lnTo>
                  <a:lnTo>
                    <a:pt x="996518" y="1200553"/>
                  </a:lnTo>
                  <a:lnTo>
                    <a:pt x="1000483" y="1201812"/>
                  </a:lnTo>
                  <a:lnTo>
                    <a:pt x="1004184" y="1202141"/>
                  </a:lnTo>
                  <a:lnTo>
                    <a:pt x="1008148" y="1202671"/>
                  </a:lnTo>
                  <a:lnTo>
                    <a:pt x="1012113" y="1202935"/>
                  </a:lnTo>
                  <a:lnTo>
                    <a:pt x="1016342" y="1202935"/>
                  </a:lnTo>
                  <a:lnTo>
                    <a:pt x="1020307" y="1202935"/>
                  </a:lnTo>
                  <a:lnTo>
                    <a:pt x="1024272" y="1202671"/>
                  </a:lnTo>
                  <a:lnTo>
                    <a:pt x="1028237" y="1202141"/>
                  </a:lnTo>
                  <a:lnTo>
                    <a:pt x="1032201" y="1201812"/>
                  </a:lnTo>
                  <a:lnTo>
                    <a:pt x="1035902" y="1200553"/>
                  </a:lnTo>
                  <a:lnTo>
                    <a:pt x="1039602" y="1199495"/>
                  </a:lnTo>
                  <a:lnTo>
                    <a:pt x="1043303" y="1198171"/>
                  </a:lnTo>
                  <a:lnTo>
                    <a:pt x="1047003" y="1196848"/>
                  </a:lnTo>
                  <a:lnTo>
                    <a:pt x="1050704" y="1195260"/>
                  </a:lnTo>
                  <a:lnTo>
                    <a:pt x="1054140" y="1193407"/>
                  </a:lnTo>
                  <a:lnTo>
                    <a:pt x="1057576" y="1191819"/>
                  </a:lnTo>
                  <a:lnTo>
                    <a:pt x="1061012" y="1189437"/>
                  </a:lnTo>
                  <a:lnTo>
                    <a:pt x="1064184" y="1187320"/>
                  </a:lnTo>
                  <a:lnTo>
                    <a:pt x="1067092" y="1184673"/>
                  </a:lnTo>
                  <a:lnTo>
                    <a:pt x="1070263" y="1182291"/>
                  </a:lnTo>
                  <a:lnTo>
                    <a:pt x="1073435" y="1179380"/>
                  </a:lnTo>
                  <a:lnTo>
                    <a:pt x="1277490" y="974790"/>
                  </a:lnTo>
                  <a:lnTo>
                    <a:pt x="1282776" y="982730"/>
                  </a:lnTo>
                  <a:lnTo>
                    <a:pt x="1288327" y="990670"/>
                  </a:lnTo>
                  <a:lnTo>
                    <a:pt x="1293349" y="998610"/>
                  </a:lnTo>
                  <a:lnTo>
                    <a:pt x="1298106" y="1007080"/>
                  </a:lnTo>
                  <a:lnTo>
                    <a:pt x="1302864" y="1015284"/>
                  </a:lnTo>
                  <a:lnTo>
                    <a:pt x="1307358" y="1024018"/>
                  </a:lnTo>
                  <a:lnTo>
                    <a:pt x="1311851" y="1032488"/>
                  </a:lnTo>
                  <a:lnTo>
                    <a:pt x="1316080" y="1041222"/>
                  </a:lnTo>
                  <a:lnTo>
                    <a:pt x="1320309" y="1049956"/>
                  </a:lnTo>
                  <a:lnTo>
                    <a:pt x="1323745" y="1058955"/>
                  </a:lnTo>
                  <a:lnTo>
                    <a:pt x="1327710" y="1067954"/>
                  </a:lnTo>
                  <a:lnTo>
                    <a:pt x="1331146" y="1077217"/>
                  </a:lnTo>
                  <a:lnTo>
                    <a:pt x="1334582" y="1086216"/>
                  </a:lnTo>
                  <a:lnTo>
                    <a:pt x="1337490" y="1095744"/>
                  </a:lnTo>
                  <a:lnTo>
                    <a:pt x="1340662" y="1105007"/>
                  </a:lnTo>
                  <a:lnTo>
                    <a:pt x="1343569" y="1114536"/>
                  </a:lnTo>
                  <a:lnTo>
                    <a:pt x="1345948" y="1124328"/>
                  </a:lnTo>
                  <a:lnTo>
                    <a:pt x="1348327" y="1134386"/>
                  </a:lnTo>
                  <a:lnTo>
                    <a:pt x="1350442" y="1144179"/>
                  </a:lnTo>
                  <a:lnTo>
                    <a:pt x="1352556" y="1153971"/>
                  </a:lnTo>
                  <a:lnTo>
                    <a:pt x="1354142" y="1164029"/>
                  </a:lnTo>
                  <a:lnTo>
                    <a:pt x="1355464" y="1173822"/>
                  </a:lnTo>
                  <a:lnTo>
                    <a:pt x="1356785" y="1183350"/>
                  </a:lnTo>
                  <a:lnTo>
                    <a:pt x="1357578" y="1193143"/>
                  </a:lnTo>
                  <a:lnTo>
                    <a:pt x="1358371" y="1202935"/>
                  </a:lnTo>
                  <a:lnTo>
                    <a:pt x="1358900" y="1212464"/>
                  </a:lnTo>
                  <a:lnTo>
                    <a:pt x="1358900" y="1221992"/>
                  </a:lnTo>
                  <a:lnTo>
                    <a:pt x="1358900" y="1231520"/>
                  </a:lnTo>
                  <a:lnTo>
                    <a:pt x="1358900" y="1241048"/>
                  </a:lnTo>
                  <a:lnTo>
                    <a:pt x="1358371" y="1250576"/>
                  </a:lnTo>
                  <a:lnTo>
                    <a:pt x="1357843" y="1260104"/>
                  </a:lnTo>
                  <a:lnTo>
                    <a:pt x="1357050" y="1269368"/>
                  </a:lnTo>
                  <a:lnTo>
                    <a:pt x="1355728" y="1278631"/>
                  </a:lnTo>
                  <a:lnTo>
                    <a:pt x="1354406" y="1287895"/>
                  </a:lnTo>
                  <a:lnTo>
                    <a:pt x="1353085" y="1296893"/>
                  </a:lnTo>
                  <a:lnTo>
                    <a:pt x="1350970" y="1306157"/>
                  </a:lnTo>
                  <a:lnTo>
                    <a:pt x="1349120" y="1315156"/>
                  </a:lnTo>
                  <a:lnTo>
                    <a:pt x="1346741" y="1324154"/>
                  </a:lnTo>
                  <a:lnTo>
                    <a:pt x="1344627" y="1332889"/>
                  </a:lnTo>
                  <a:lnTo>
                    <a:pt x="1341983" y="1341358"/>
                  </a:lnTo>
                  <a:lnTo>
                    <a:pt x="1339076" y="1350092"/>
                  </a:lnTo>
                  <a:lnTo>
                    <a:pt x="1336168" y="1358826"/>
                  </a:lnTo>
                  <a:lnTo>
                    <a:pt x="1332732" y="1367296"/>
                  </a:lnTo>
                  <a:lnTo>
                    <a:pt x="1329560" y="1375500"/>
                  </a:lnTo>
                  <a:lnTo>
                    <a:pt x="1325860" y="1383970"/>
                  </a:lnTo>
                  <a:lnTo>
                    <a:pt x="1321895" y="1391910"/>
                  </a:lnTo>
                  <a:lnTo>
                    <a:pt x="1317930" y="1399850"/>
                  </a:lnTo>
                  <a:lnTo>
                    <a:pt x="1313701" y="1407790"/>
                  </a:lnTo>
                  <a:lnTo>
                    <a:pt x="1309208" y="1415730"/>
                  </a:lnTo>
                  <a:lnTo>
                    <a:pt x="1304450" y="1423406"/>
                  </a:lnTo>
                  <a:lnTo>
                    <a:pt x="1299428" y="1431081"/>
                  </a:lnTo>
                  <a:lnTo>
                    <a:pt x="1294406" y="1438492"/>
                  </a:lnTo>
                  <a:lnTo>
                    <a:pt x="1289384" y="1445638"/>
                  </a:lnTo>
                  <a:lnTo>
                    <a:pt x="1283833" y="1453049"/>
                  </a:lnTo>
                  <a:lnTo>
                    <a:pt x="1278018" y="1459930"/>
                  </a:lnTo>
                  <a:lnTo>
                    <a:pt x="1272203" y="1466812"/>
                  </a:lnTo>
                  <a:lnTo>
                    <a:pt x="1266388" y="1473428"/>
                  </a:lnTo>
                  <a:lnTo>
                    <a:pt x="1260044" y="1480045"/>
                  </a:lnTo>
                  <a:lnTo>
                    <a:pt x="1253701" y="1486397"/>
                  </a:lnTo>
                  <a:lnTo>
                    <a:pt x="1247093" y="1492749"/>
                  </a:lnTo>
                  <a:lnTo>
                    <a:pt x="1240221" y="1498837"/>
                  </a:lnTo>
                  <a:lnTo>
                    <a:pt x="1233613" y="1504659"/>
                  </a:lnTo>
                  <a:lnTo>
                    <a:pt x="1226212" y="1510218"/>
                  </a:lnTo>
                  <a:lnTo>
                    <a:pt x="1218811" y="1516040"/>
                  </a:lnTo>
                  <a:lnTo>
                    <a:pt x="1211674" y="1521334"/>
                  </a:lnTo>
                  <a:lnTo>
                    <a:pt x="1203745" y="1526362"/>
                  </a:lnTo>
                  <a:lnTo>
                    <a:pt x="1195815" y="1531391"/>
                  </a:lnTo>
                  <a:lnTo>
                    <a:pt x="1187885" y="1536155"/>
                  </a:lnTo>
                  <a:lnTo>
                    <a:pt x="1179691" y="1540655"/>
                  </a:lnTo>
                  <a:lnTo>
                    <a:pt x="1171233" y="1545154"/>
                  </a:lnTo>
                  <a:lnTo>
                    <a:pt x="1162775" y="1549389"/>
                  </a:lnTo>
                  <a:lnTo>
                    <a:pt x="1154053" y="1553359"/>
                  </a:lnTo>
                  <a:lnTo>
                    <a:pt x="1145066" y="1557064"/>
                  </a:lnTo>
                  <a:lnTo>
                    <a:pt x="1136079" y="1560240"/>
                  </a:lnTo>
                  <a:lnTo>
                    <a:pt x="1127092" y="1563681"/>
                  </a:lnTo>
                  <a:lnTo>
                    <a:pt x="1117577" y="1566592"/>
                  </a:lnTo>
                  <a:lnTo>
                    <a:pt x="1108325" y="1569239"/>
                  </a:lnTo>
                  <a:lnTo>
                    <a:pt x="1098546" y="1571886"/>
                  </a:lnTo>
                  <a:lnTo>
                    <a:pt x="1089030" y="1574003"/>
                  </a:lnTo>
                  <a:lnTo>
                    <a:pt x="1078986" y="1576385"/>
                  </a:lnTo>
                  <a:lnTo>
                    <a:pt x="1068942" y="1577973"/>
                  </a:lnTo>
                  <a:lnTo>
                    <a:pt x="1058633" y="1579296"/>
                  </a:lnTo>
                  <a:lnTo>
                    <a:pt x="1048589" y="1580620"/>
                  </a:lnTo>
                  <a:lnTo>
                    <a:pt x="1038545" y="1581678"/>
                  </a:lnTo>
                  <a:lnTo>
                    <a:pt x="1028501" y="1582208"/>
                  </a:lnTo>
                  <a:lnTo>
                    <a:pt x="1017928" y="1582472"/>
                  </a:lnTo>
                  <a:lnTo>
                    <a:pt x="1007884" y="1582737"/>
                  </a:lnTo>
                  <a:lnTo>
                    <a:pt x="997840" y="1582472"/>
                  </a:lnTo>
                  <a:lnTo>
                    <a:pt x="987796" y="1582208"/>
                  </a:lnTo>
                  <a:lnTo>
                    <a:pt x="977752" y="1581414"/>
                  </a:lnTo>
                  <a:lnTo>
                    <a:pt x="967443" y="1580620"/>
                  </a:lnTo>
                  <a:lnTo>
                    <a:pt x="957399" y="1579032"/>
                  </a:lnTo>
                  <a:lnTo>
                    <a:pt x="947355" y="1577708"/>
                  </a:lnTo>
                  <a:lnTo>
                    <a:pt x="937575" y="1576120"/>
                  </a:lnTo>
                  <a:lnTo>
                    <a:pt x="927531" y="1574003"/>
                  </a:lnTo>
                  <a:lnTo>
                    <a:pt x="917487" y="1571886"/>
                  </a:lnTo>
                  <a:lnTo>
                    <a:pt x="907443" y="1569239"/>
                  </a:lnTo>
                  <a:lnTo>
                    <a:pt x="897663" y="1566857"/>
                  </a:lnTo>
                  <a:lnTo>
                    <a:pt x="887883" y="1563681"/>
                  </a:lnTo>
                  <a:lnTo>
                    <a:pt x="878103" y="1560505"/>
                  </a:lnTo>
                  <a:lnTo>
                    <a:pt x="868324" y="1557064"/>
                  </a:lnTo>
                  <a:lnTo>
                    <a:pt x="858808" y="1553359"/>
                  </a:lnTo>
                  <a:lnTo>
                    <a:pt x="849028" y="1549389"/>
                  </a:lnTo>
                  <a:lnTo>
                    <a:pt x="839513" y="1545419"/>
                  </a:lnTo>
                  <a:lnTo>
                    <a:pt x="829997" y="1540919"/>
                  </a:lnTo>
                  <a:lnTo>
                    <a:pt x="820746" y="1536420"/>
                  </a:lnTo>
                  <a:lnTo>
                    <a:pt x="811495" y="1531656"/>
                  </a:lnTo>
                  <a:lnTo>
                    <a:pt x="802508" y="1526627"/>
                  </a:lnTo>
                  <a:lnTo>
                    <a:pt x="793257" y="1521334"/>
                  </a:lnTo>
                  <a:lnTo>
                    <a:pt x="784535" y="1515776"/>
                  </a:lnTo>
                  <a:lnTo>
                    <a:pt x="775548" y="1509953"/>
                  </a:lnTo>
                  <a:lnTo>
                    <a:pt x="766825" y="1504130"/>
                  </a:lnTo>
                  <a:lnTo>
                    <a:pt x="758367" y="1498307"/>
                  </a:lnTo>
                  <a:lnTo>
                    <a:pt x="749909" y="1491691"/>
                  </a:lnTo>
                  <a:lnTo>
                    <a:pt x="741451" y="1485339"/>
                  </a:lnTo>
                  <a:lnTo>
                    <a:pt x="733257" y="1478457"/>
                  </a:lnTo>
                  <a:lnTo>
                    <a:pt x="725063" y="1471840"/>
                  </a:lnTo>
                  <a:lnTo>
                    <a:pt x="717398" y="1464694"/>
                  </a:lnTo>
                  <a:lnTo>
                    <a:pt x="709468" y="1457548"/>
                  </a:lnTo>
                  <a:lnTo>
                    <a:pt x="701803" y="1450137"/>
                  </a:lnTo>
                  <a:lnTo>
                    <a:pt x="694402" y="1442197"/>
                  </a:lnTo>
                  <a:lnTo>
                    <a:pt x="687001" y="1434787"/>
                  </a:lnTo>
                  <a:lnTo>
                    <a:pt x="679864" y="1426582"/>
                  </a:lnTo>
                  <a:lnTo>
                    <a:pt x="672992" y="1418377"/>
                  </a:lnTo>
                  <a:lnTo>
                    <a:pt x="666120" y="1410172"/>
                  </a:lnTo>
                  <a:lnTo>
                    <a:pt x="659512" y="1401967"/>
                  </a:lnTo>
                  <a:lnTo>
                    <a:pt x="652904" y="1393233"/>
                  </a:lnTo>
                  <a:lnTo>
                    <a:pt x="646824" y="1384499"/>
                  </a:lnTo>
                  <a:lnTo>
                    <a:pt x="641009" y="1375500"/>
                  </a:lnTo>
                  <a:lnTo>
                    <a:pt x="635194" y="1366502"/>
                  </a:lnTo>
                  <a:lnTo>
                    <a:pt x="629379" y="1357238"/>
                  </a:lnTo>
                  <a:lnTo>
                    <a:pt x="623829" y="1347975"/>
                  </a:lnTo>
                  <a:lnTo>
                    <a:pt x="618807" y="1338447"/>
                  </a:lnTo>
                  <a:lnTo>
                    <a:pt x="613784" y="1328918"/>
                  </a:lnTo>
                  <a:lnTo>
                    <a:pt x="609027" y="1319126"/>
                  </a:lnTo>
                  <a:lnTo>
                    <a:pt x="604533" y="1309068"/>
                  </a:lnTo>
                  <a:lnTo>
                    <a:pt x="600040" y="1299275"/>
                  </a:lnTo>
                  <a:lnTo>
                    <a:pt x="595811" y="1289218"/>
                  </a:lnTo>
                  <a:lnTo>
                    <a:pt x="592110" y="1278896"/>
                  </a:lnTo>
                  <a:lnTo>
                    <a:pt x="588410" y="1268309"/>
                  </a:lnTo>
                  <a:lnTo>
                    <a:pt x="585238" y="1257987"/>
                  </a:lnTo>
                  <a:lnTo>
                    <a:pt x="581802" y="1247665"/>
                  </a:lnTo>
                  <a:lnTo>
                    <a:pt x="578894" y="1237078"/>
                  </a:lnTo>
                  <a:lnTo>
                    <a:pt x="576515" y="1225962"/>
                  </a:lnTo>
                  <a:lnTo>
                    <a:pt x="573872" y="1215375"/>
                  </a:lnTo>
                  <a:lnTo>
                    <a:pt x="572022" y="1204523"/>
                  </a:lnTo>
                  <a:lnTo>
                    <a:pt x="570172" y="1193937"/>
                  </a:lnTo>
                  <a:lnTo>
                    <a:pt x="568586" y="1183615"/>
                  </a:lnTo>
                  <a:lnTo>
                    <a:pt x="567529" y="1173028"/>
                  </a:lnTo>
                  <a:lnTo>
                    <a:pt x="566736" y="1162441"/>
                  </a:lnTo>
                  <a:lnTo>
                    <a:pt x="565678" y="1152119"/>
                  </a:lnTo>
                  <a:lnTo>
                    <a:pt x="565414" y="1141797"/>
                  </a:lnTo>
                  <a:lnTo>
                    <a:pt x="565150" y="1131210"/>
                  </a:lnTo>
                  <a:lnTo>
                    <a:pt x="565414" y="1121152"/>
                  </a:lnTo>
                  <a:lnTo>
                    <a:pt x="565678" y="1110830"/>
                  </a:lnTo>
                  <a:lnTo>
                    <a:pt x="566471" y="1100773"/>
                  </a:lnTo>
                  <a:lnTo>
                    <a:pt x="567529" y="1090980"/>
                  </a:lnTo>
                  <a:lnTo>
                    <a:pt x="568586" y="1080923"/>
                  </a:lnTo>
                  <a:lnTo>
                    <a:pt x="569907" y="1071130"/>
                  </a:lnTo>
                  <a:lnTo>
                    <a:pt x="571493" y="1061337"/>
                  </a:lnTo>
                  <a:lnTo>
                    <a:pt x="573344" y="1051809"/>
                  </a:lnTo>
                  <a:lnTo>
                    <a:pt x="575723" y="1042281"/>
                  </a:lnTo>
                  <a:lnTo>
                    <a:pt x="577837" y="1033017"/>
                  </a:lnTo>
                  <a:lnTo>
                    <a:pt x="580480" y="1023754"/>
                  </a:lnTo>
                  <a:lnTo>
                    <a:pt x="583123" y="1014755"/>
                  </a:lnTo>
                  <a:lnTo>
                    <a:pt x="586295" y="1005756"/>
                  </a:lnTo>
                  <a:lnTo>
                    <a:pt x="589467" y="996757"/>
                  </a:lnTo>
                  <a:lnTo>
                    <a:pt x="592903" y="988023"/>
                  </a:lnTo>
                  <a:lnTo>
                    <a:pt x="596604" y="979289"/>
                  </a:lnTo>
                  <a:lnTo>
                    <a:pt x="600568" y="970820"/>
                  </a:lnTo>
                  <a:lnTo>
                    <a:pt x="604533" y="962615"/>
                  </a:lnTo>
                  <a:lnTo>
                    <a:pt x="609027" y="954410"/>
                  </a:lnTo>
                  <a:lnTo>
                    <a:pt x="613520" y="946205"/>
                  </a:lnTo>
                  <a:lnTo>
                    <a:pt x="618278" y="938001"/>
                  </a:lnTo>
                  <a:lnTo>
                    <a:pt x="623036" y="930590"/>
                  </a:lnTo>
                  <a:lnTo>
                    <a:pt x="628322" y="922650"/>
                  </a:lnTo>
                  <a:lnTo>
                    <a:pt x="633344" y="915239"/>
                  </a:lnTo>
                  <a:lnTo>
                    <a:pt x="638895" y="908093"/>
                  </a:lnTo>
                  <a:lnTo>
                    <a:pt x="644710" y="900947"/>
                  </a:lnTo>
                  <a:lnTo>
                    <a:pt x="650525" y="894065"/>
                  </a:lnTo>
                  <a:lnTo>
                    <a:pt x="656340" y="887184"/>
                  </a:lnTo>
                  <a:lnTo>
                    <a:pt x="662683" y="880567"/>
                  </a:lnTo>
                  <a:lnTo>
                    <a:pt x="669027" y="873950"/>
                  </a:lnTo>
                  <a:lnTo>
                    <a:pt x="675371" y="867863"/>
                  </a:lnTo>
                  <a:lnTo>
                    <a:pt x="682243" y="861511"/>
                  </a:lnTo>
                  <a:lnTo>
                    <a:pt x="688851" y="855688"/>
                  </a:lnTo>
                  <a:lnTo>
                    <a:pt x="695988" y="850130"/>
                  </a:lnTo>
                  <a:lnTo>
                    <a:pt x="703124" y="844572"/>
                  </a:lnTo>
                  <a:lnTo>
                    <a:pt x="710525" y="839279"/>
                  </a:lnTo>
                  <a:lnTo>
                    <a:pt x="718190" y="833985"/>
                  </a:lnTo>
                  <a:lnTo>
                    <a:pt x="725591" y="828956"/>
                  </a:lnTo>
                  <a:lnTo>
                    <a:pt x="733521" y="824192"/>
                  </a:lnTo>
                  <a:lnTo>
                    <a:pt x="741451" y="819693"/>
                  </a:lnTo>
                  <a:lnTo>
                    <a:pt x="749644" y="815458"/>
                  </a:lnTo>
                  <a:lnTo>
                    <a:pt x="757574" y="811224"/>
                  </a:lnTo>
                  <a:lnTo>
                    <a:pt x="765768" y="807518"/>
                  </a:lnTo>
                  <a:lnTo>
                    <a:pt x="774226" y="803813"/>
                  </a:lnTo>
                  <a:lnTo>
                    <a:pt x="782949" y="800372"/>
                  </a:lnTo>
                  <a:lnTo>
                    <a:pt x="791671" y="796931"/>
                  </a:lnTo>
                  <a:lnTo>
                    <a:pt x="800394" y="794285"/>
                  </a:lnTo>
                  <a:lnTo>
                    <a:pt x="809381" y="791373"/>
                  </a:lnTo>
                  <a:lnTo>
                    <a:pt x="818632" y="788991"/>
                  </a:lnTo>
                  <a:lnTo>
                    <a:pt x="827883" y="786345"/>
                  </a:lnTo>
                  <a:lnTo>
                    <a:pt x="837134" y="784492"/>
                  </a:lnTo>
                  <a:lnTo>
                    <a:pt x="846650" y="782375"/>
                  </a:lnTo>
                  <a:lnTo>
                    <a:pt x="856165" y="780787"/>
                  </a:lnTo>
                  <a:lnTo>
                    <a:pt x="865680" y="779198"/>
                  </a:lnTo>
                  <a:lnTo>
                    <a:pt x="875460" y="778140"/>
                  </a:lnTo>
                  <a:lnTo>
                    <a:pt x="885240" y="777346"/>
                  </a:lnTo>
                  <a:lnTo>
                    <a:pt x="894756" y="776816"/>
                  </a:lnTo>
                  <a:lnTo>
                    <a:pt x="904800" y="776287"/>
                  </a:lnTo>
                  <a:close/>
                  <a:moveTo>
                    <a:pt x="797783" y="304800"/>
                  </a:moveTo>
                  <a:lnTo>
                    <a:pt x="819466" y="304800"/>
                  </a:lnTo>
                  <a:lnTo>
                    <a:pt x="840885" y="305594"/>
                  </a:lnTo>
                  <a:lnTo>
                    <a:pt x="862304" y="306652"/>
                  </a:lnTo>
                  <a:lnTo>
                    <a:pt x="883722" y="307975"/>
                  </a:lnTo>
                  <a:lnTo>
                    <a:pt x="904877" y="310356"/>
                  </a:lnTo>
                  <a:lnTo>
                    <a:pt x="925767" y="312738"/>
                  </a:lnTo>
                  <a:lnTo>
                    <a:pt x="946921" y="315913"/>
                  </a:lnTo>
                  <a:lnTo>
                    <a:pt x="968075" y="319617"/>
                  </a:lnTo>
                  <a:lnTo>
                    <a:pt x="988701" y="323586"/>
                  </a:lnTo>
                  <a:lnTo>
                    <a:pt x="1009591" y="328083"/>
                  </a:lnTo>
                  <a:lnTo>
                    <a:pt x="1029952" y="333111"/>
                  </a:lnTo>
                  <a:lnTo>
                    <a:pt x="1050577" y="338402"/>
                  </a:lnTo>
                  <a:lnTo>
                    <a:pt x="1070674" y="344223"/>
                  </a:lnTo>
                  <a:lnTo>
                    <a:pt x="1090770" y="350838"/>
                  </a:lnTo>
                  <a:lnTo>
                    <a:pt x="1110603" y="357188"/>
                  </a:lnTo>
                  <a:lnTo>
                    <a:pt x="1130170" y="364331"/>
                  </a:lnTo>
                  <a:lnTo>
                    <a:pt x="1149474" y="371740"/>
                  </a:lnTo>
                  <a:lnTo>
                    <a:pt x="1168513" y="379677"/>
                  </a:lnTo>
                  <a:lnTo>
                    <a:pt x="1187816" y="387879"/>
                  </a:lnTo>
                  <a:lnTo>
                    <a:pt x="1206855" y="396611"/>
                  </a:lnTo>
                  <a:lnTo>
                    <a:pt x="1225629" y="405606"/>
                  </a:lnTo>
                  <a:lnTo>
                    <a:pt x="1244139" y="415131"/>
                  </a:lnTo>
                  <a:lnTo>
                    <a:pt x="1262649" y="424656"/>
                  </a:lnTo>
                  <a:lnTo>
                    <a:pt x="1280895" y="434975"/>
                  </a:lnTo>
                  <a:lnTo>
                    <a:pt x="1298876" y="445294"/>
                  </a:lnTo>
                  <a:lnTo>
                    <a:pt x="1316593" y="456406"/>
                  </a:lnTo>
                  <a:lnTo>
                    <a:pt x="1334310" y="467519"/>
                  </a:lnTo>
                  <a:lnTo>
                    <a:pt x="1351762" y="479161"/>
                  </a:lnTo>
                  <a:lnTo>
                    <a:pt x="1368686" y="491067"/>
                  </a:lnTo>
                  <a:lnTo>
                    <a:pt x="1385609" y="503502"/>
                  </a:lnTo>
                  <a:lnTo>
                    <a:pt x="1404648" y="517790"/>
                  </a:lnTo>
                  <a:lnTo>
                    <a:pt x="1423158" y="532871"/>
                  </a:lnTo>
                  <a:lnTo>
                    <a:pt x="1441404" y="548217"/>
                  </a:lnTo>
                  <a:lnTo>
                    <a:pt x="1459385" y="563563"/>
                  </a:lnTo>
                  <a:lnTo>
                    <a:pt x="1273491" y="749565"/>
                  </a:lnTo>
                  <a:lnTo>
                    <a:pt x="1260270" y="738717"/>
                  </a:lnTo>
                  <a:lnTo>
                    <a:pt x="1253394" y="733161"/>
                  </a:lnTo>
                  <a:lnTo>
                    <a:pt x="1246519" y="728134"/>
                  </a:lnTo>
                  <a:lnTo>
                    <a:pt x="1235149" y="720196"/>
                  </a:lnTo>
                  <a:lnTo>
                    <a:pt x="1224043" y="712259"/>
                  </a:lnTo>
                  <a:lnTo>
                    <a:pt x="1212408" y="704850"/>
                  </a:lnTo>
                  <a:lnTo>
                    <a:pt x="1200773" y="697706"/>
                  </a:lnTo>
                  <a:lnTo>
                    <a:pt x="1188874" y="690298"/>
                  </a:lnTo>
                  <a:lnTo>
                    <a:pt x="1176710" y="683684"/>
                  </a:lnTo>
                  <a:lnTo>
                    <a:pt x="1164811" y="677069"/>
                  </a:lnTo>
                  <a:lnTo>
                    <a:pt x="1152647" y="670719"/>
                  </a:lnTo>
                  <a:lnTo>
                    <a:pt x="1140219" y="664634"/>
                  </a:lnTo>
                  <a:lnTo>
                    <a:pt x="1128055" y="658813"/>
                  </a:lnTo>
                  <a:lnTo>
                    <a:pt x="1115362" y="653521"/>
                  </a:lnTo>
                  <a:lnTo>
                    <a:pt x="1102670" y="648229"/>
                  </a:lnTo>
                  <a:lnTo>
                    <a:pt x="1089713" y="643202"/>
                  </a:lnTo>
                  <a:lnTo>
                    <a:pt x="1076756" y="638704"/>
                  </a:lnTo>
                  <a:lnTo>
                    <a:pt x="1064063" y="634206"/>
                  </a:lnTo>
                  <a:lnTo>
                    <a:pt x="1051106" y="629973"/>
                  </a:lnTo>
                  <a:lnTo>
                    <a:pt x="1037885" y="626004"/>
                  </a:lnTo>
                  <a:lnTo>
                    <a:pt x="1024399" y="622565"/>
                  </a:lnTo>
                  <a:lnTo>
                    <a:pt x="1010913" y="619390"/>
                  </a:lnTo>
                  <a:lnTo>
                    <a:pt x="997427" y="616479"/>
                  </a:lnTo>
                  <a:lnTo>
                    <a:pt x="983941" y="613569"/>
                  </a:lnTo>
                  <a:lnTo>
                    <a:pt x="970191" y="611452"/>
                  </a:lnTo>
                  <a:lnTo>
                    <a:pt x="956705" y="609336"/>
                  </a:lnTo>
                  <a:lnTo>
                    <a:pt x="942954" y="607748"/>
                  </a:lnTo>
                  <a:lnTo>
                    <a:pt x="928940" y="606425"/>
                  </a:lnTo>
                  <a:lnTo>
                    <a:pt x="915189" y="605102"/>
                  </a:lnTo>
                  <a:lnTo>
                    <a:pt x="901439" y="604573"/>
                  </a:lnTo>
                  <a:lnTo>
                    <a:pt x="887424" y="604044"/>
                  </a:lnTo>
                  <a:lnTo>
                    <a:pt x="873410" y="604044"/>
                  </a:lnTo>
                  <a:lnTo>
                    <a:pt x="859395" y="604573"/>
                  </a:lnTo>
                  <a:lnTo>
                    <a:pt x="845380" y="605102"/>
                  </a:lnTo>
                  <a:lnTo>
                    <a:pt x="831365" y="606425"/>
                  </a:lnTo>
                  <a:lnTo>
                    <a:pt x="817351" y="607748"/>
                  </a:lnTo>
                  <a:lnTo>
                    <a:pt x="803071" y="609336"/>
                  </a:lnTo>
                  <a:lnTo>
                    <a:pt x="789057" y="611452"/>
                  </a:lnTo>
                  <a:lnTo>
                    <a:pt x="775306" y="613834"/>
                  </a:lnTo>
                  <a:lnTo>
                    <a:pt x="761820" y="616744"/>
                  </a:lnTo>
                  <a:lnTo>
                    <a:pt x="748599" y="619919"/>
                  </a:lnTo>
                  <a:lnTo>
                    <a:pt x="735377" y="623359"/>
                  </a:lnTo>
                  <a:lnTo>
                    <a:pt x="722156" y="627063"/>
                  </a:lnTo>
                  <a:lnTo>
                    <a:pt x="709199" y="631296"/>
                  </a:lnTo>
                  <a:lnTo>
                    <a:pt x="696506" y="635794"/>
                  </a:lnTo>
                  <a:lnTo>
                    <a:pt x="683814" y="640556"/>
                  </a:lnTo>
                  <a:lnTo>
                    <a:pt x="671650" y="645584"/>
                  </a:lnTo>
                  <a:lnTo>
                    <a:pt x="659486" y="650875"/>
                  </a:lnTo>
                  <a:lnTo>
                    <a:pt x="647323" y="656696"/>
                  </a:lnTo>
                  <a:lnTo>
                    <a:pt x="635952" y="662517"/>
                  </a:lnTo>
                  <a:lnTo>
                    <a:pt x="624053" y="668867"/>
                  </a:lnTo>
                  <a:lnTo>
                    <a:pt x="612682" y="675481"/>
                  </a:lnTo>
                  <a:lnTo>
                    <a:pt x="601312" y="682361"/>
                  </a:lnTo>
                  <a:lnTo>
                    <a:pt x="590206" y="689769"/>
                  </a:lnTo>
                  <a:lnTo>
                    <a:pt x="579100" y="697442"/>
                  </a:lnTo>
                  <a:lnTo>
                    <a:pt x="568523" y="705115"/>
                  </a:lnTo>
                  <a:lnTo>
                    <a:pt x="558210" y="713317"/>
                  </a:lnTo>
                  <a:lnTo>
                    <a:pt x="548162" y="721784"/>
                  </a:lnTo>
                  <a:lnTo>
                    <a:pt x="537849" y="730515"/>
                  </a:lnTo>
                  <a:lnTo>
                    <a:pt x="528329" y="739246"/>
                  </a:lnTo>
                  <a:lnTo>
                    <a:pt x="518810" y="748507"/>
                  </a:lnTo>
                  <a:lnTo>
                    <a:pt x="509555" y="758032"/>
                  </a:lnTo>
                  <a:lnTo>
                    <a:pt x="500564" y="767557"/>
                  </a:lnTo>
                  <a:lnTo>
                    <a:pt x="491838" y="777346"/>
                  </a:lnTo>
                  <a:lnTo>
                    <a:pt x="483641" y="787665"/>
                  </a:lnTo>
                  <a:lnTo>
                    <a:pt x="475444" y="798248"/>
                  </a:lnTo>
                  <a:lnTo>
                    <a:pt x="467246" y="808832"/>
                  </a:lnTo>
                  <a:lnTo>
                    <a:pt x="459578" y="819679"/>
                  </a:lnTo>
                  <a:lnTo>
                    <a:pt x="452174" y="831057"/>
                  </a:lnTo>
                  <a:lnTo>
                    <a:pt x="444770" y="842434"/>
                  </a:lnTo>
                  <a:lnTo>
                    <a:pt x="438159" y="854340"/>
                  </a:lnTo>
                  <a:lnTo>
                    <a:pt x="431284" y="866246"/>
                  </a:lnTo>
                  <a:lnTo>
                    <a:pt x="425202" y="878417"/>
                  </a:lnTo>
                  <a:lnTo>
                    <a:pt x="419120" y="890852"/>
                  </a:lnTo>
                  <a:lnTo>
                    <a:pt x="413303" y="903288"/>
                  </a:lnTo>
                  <a:lnTo>
                    <a:pt x="408014" y="915988"/>
                  </a:lnTo>
                  <a:lnTo>
                    <a:pt x="402990" y="928952"/>
                  </a:lnTo>
                  <a:lnTo>
                    <a:pt x="398495" y="941917"/>
                  </a:lnTo>
                  <a:lnTo>
                    <a:pt x="393999" y="955411"/>
                  </a:lnTo>
                  <a:lnTo>
                    <a:pt x="390033" y="968905"/>
                  </a:lnTo>
                  <a:lnTo>
                    <a:pt x="386331" y="982398"/>
                  </a:lnTo>
                  <a:lnTo>
                    <a:pt x="383158" y="996157"/>
                  </a:lnTo>
                  <a:lnTo>
                    <a:pt x="379985" y="1010180"/>
                  </a:lnTo>
                  <a:lnTo>
                    <a:pt x="377076" y="1024467"/>
                  </a:lnTo>
                  <a:lnTo>
                    <a:pt x="374961" y="1038755"/>
                  </a:lnTo>
                  <a:lnTo>
                    <a:pt x="372845" y="1053571"/>
                  </a:lnTo>
                  <a:lnTo>
                    <a:pt x="371523" y="1068388"/>
                  </a:lnTo>
                  <a:lnTo>
                    <a:pt x="370201" y="1083205"/>
                  </a:lnTo>
                  <a:lnTo>
                    <a:pt x="369672" y="1098021"/>
                  </a:lnTo>
                  <a:lnTo>
                    <a:pt x="368879" y="1113367"/>
                  </a:lnTo>
                  <a:lnTo>
                    <a:pt x="368879" y="1128448"/>
                  </a:lnTo>
                  <a:lnTo>
                    <a:pt x="369143" y="1143794"/>
                  </a:lnTo>
                  <a:lnTo>
                    <a:pt x="370201" y="1159140"/>
                  </a:lnTo>
                  <a:lnTo>
                    <a:pt x="371523" y="1174750"/>
                  </a:lnTo>
                  <a:lnTo>
                    <a:pt x="372845" y="1190096"/>
                  </a:lnTo>
                  <a:lnTo>
                    <a:pt x="374961" y="1205971"/>
                  </a:lnTo>
                  <a:lnTo>
                    <a:pt x="377340" y="1221582"/>
                  </a:lnTo>
                  <a:lnTo>
                    <a:pt x="380249" y="1237721"/>
                  </a:lnTo>
                  <a:lnTo>
                    <a:pt x="383687" y="1253332"/>
                  </a:lnTo>
                  <a:lnTo>
                    <a:pt x="387124" y="1269471"/>
                  </a:lnTo>
                  <a:lnTo>
                    <a:pt x="391355" y="1285346"/>
                  </a:lnTo>
                  <a:lnTo>
                    <a:pt x="395850" y="1300957"/>
                  </a:lnTo>
                  <a:lnTo>
                    <a:pt x="400875" y="1316567"/>
                  </a:lnTo>
                  <a:lnTo>
                    <a:pt x="406163" y="1331648"/>
                  </a:lnTo>
                  <a:lnTo>
                    <a:pt x="411716" y="1347259"/>
                  </a:lnTo>
                  <a:lnTo>
                    <a:pt x="417798" y="1362075"/>
                  </a:lnTo>
                  <a:lnTo>
                    <a:pt x="423880" y="1376892"/>
                  </a:lnTo>
                  <a:lnTo>
                    <a:pt x="430755" y="1391709"/>
                  </a:lnTo>
                  <a:lnTo>
                    <a:pt x="437630" y="1406261"/>
                  </a:lnTo>
                  <a:lnTo>
                    <a:pt x="445034" y="1420548"/>
                  </a:lnTo>
                  <a:lnTo>
                    <a:pt x="452967" y="1434571"/>
                  </a:lnTo>
                  <a:lnTo>
                    <a:pt x="460900" y="1448330"/>
                  </a:lnTo>
                  <a:lnTo>
                    <a:pt x="469097" y="1462088"/>
                  </a:lnTo>
                  <a:lnTo>
                    <a:pt x="477823" y="1475582"/>
                  </a:lnTo>
                  <a:lnTo>
                    <a:pt x="486814" y="1488811"/>
                  </a:lnTo>
                  <a:lnTo>
                    <a:pt x="496069" y="1502040"/>
                  </a:lnTo>
                  <a:lnTo>
                    <a:pt x="505589" y="1515005"/>
                  </a:lnTo>
                  <a:lnTo>
                    <a:pt x="515637" y="1527176"/>
                  </a:lnTo>
                  <a:lnTo>
                    <a:pt x="525685" y="1539611"/>
                  </a:lnTo>
                  <a:lnTo>
                    <a:pt x="535733" y="1551782"/>
                  </a:lnTo>
                  <a:lnTo>
                    <a:pt x="546311" y="1563423"/>
                  </a:lnTo>
                  <a:lnTo>
                    <a:pt x="557417" y="1575065"/>
                  </a:lnTo>
                  <a:lnTo>
                    <a:pt x="568523" y="1586442"/>
                  </a:lnTo>
                  <a:lnTo>
                    <a:pt x="579893" y="1597555"/>
                  </a:lnTo>
                  <a:lnTo>
                    <a:pt x="591264" y="1608138"/>
                  </a:lnTo>
                  <a:lnTo>
                    <a:pt x="603163" y="1618457"/>
                  </a:lnTo>
                  <a:lnTo>
                    <a:pt x="615062" y="1628776"/>
                  </a:lnTo>
                  <a:lnTo>
                    <a:pt x="627490" y="1638830"/>
                  </a:lnTo>
                  <a:lnTo>
                    <a:pt x="639919" y="1648355"/>
                  </a:lnTo>
                  <a:lnTo>
                    <a:pt x="652347" y="1657615"/>
                  </a:lnTo>
                  <a:lnTo>
                    <a:pt x="665304" y="1666611"/>
                  </a:lnTo>
                  <a:lnTo>
                    <a:pt x="678261" y="1675342"/>
                  </a:lnTo>
                  <a:lnTo>
                    <a:pt x="691482" y="1683544"/>
                  </a:lnTo>
                  <a:lnTo>
                    <a:pt x="704968" y="1691482"/>
                  </a:lnTo>
                  <a:lnTo>
                    <a:pt x="718454" y="1699155"/>
                  </a:lnTo>
                  <a:lnTo>
                    <a:pt x="731940" y="1706828"/>
                  </a:lnTo>
                  <a:lnTo>
                    <a:pt x="745690" y="1713707"/>
                  </a:lnTo>
                  <a:lnTo>
                    <a:pt x="759441" y="1720057"/>
                  </a:lnTo>
                  <a:lnTo>
                    <a:pt x="773455" y="1726671"/>
                  </a:lnTo>
                  <a:lnTo>
                    <a:pt x="787734" y="1732492"/>
                  </a:lnTo>
                  <a:lnTo>
                    <a:pt x="801749" y="1738313"/>
                  </a:lnTo>
                  <a:lnTo>
                    <a:pt x="816293" y="1743605"/>
                  </a:lnTo>
                  <a:lnTo>
                    <a:pt x="830836" y="1748632"/>
                  </a:lnTo>
                  <a:lnTo>
                    <a:pt x="845380" y="1753130"/>
                  </a:lnTo>
                  <a:lnTo>
                    <a:pt x="859924" y="1757363"/>
                  </a:lnTo>
                  <a:lnTo>
                    <a:pt x="874732" y="1761067"/>
                  </a:lnTo>
                  <a:lnTo>
                    <a:pt x="889275" y="1764771"/>
                  </a:lnTo>
                  <a:lnTo>
                    <a:pt x="904348" y="1767946"/>
                  </a:lnTo>
                  <a:lnTo>
                    <a:pt x="918891" y="1770328"/>
                  </a:lnTo>
                  <a:lnTo>
                    <a:pt x="933699" y="1772709"/>
                  </a:lnTo>
                  <a:lnTo>
                    <a:pt x="948507" y="1774561"/>
                  </a:lnTo>
                  <a:lnTo>
                    <a:pt x="963580" y="1776413"/>
                  </a:lnTo>
                  <a:lnTo>
                    <a:pt x="978388" y="1777471"/>
                  </a:lnTo>
                  <a:lnTo>
                    <a:pt x="993196" y="1778265"/>
                  </a:lnTo>
                  <a:lnTo>
                    <a:pt x="1008268" y="1778530"/>
                  </a:lnTo>
                  <a:lnTo>
                    <a:pt x="1023341" y="1778530"/>
                  </a:lnTo>
                  <a:lnTo>
                    <a:pt x="1038149" y="1778265"/>
                  </a:lnTo>
                  <a:lnTo>
                    <a:pt x="1052957" y="1777471"/>
                  </a:lnTo>
                  <a:lnTo>
                    <a:pt x="1067765" y="1776149"/>
                  </a:lnTo>
                  <a:lnTo>
                    <a:pt x="1083102" y="1774296"/>
                  </a:lnTo>
                  <a:lnTo>
                    <a:pt x="1097910" y="1772444"/>
                  </a:lnTo>
                  <a:lnTo>
                    <a:pt x="1112718" y="1769799"/>
                  </a:lnTo>
                  <a:lnTo>
                    <a:pt x="1127262" y="1767153"/>
                  </a:lnTo>
                  <a:lnTo>
                    <a:pt x="1142070" y="1763713"/>
                  </a:lnTo>
                  <a:lnTo>
                    <a:pt x="1156349" y="1760273"/>
                  </a:lnTo>
                  <a:lnTo>
                    <a:pt x="1170364" y="1756040"/>
                  </a:lnTo>
                  <a:lnTo>
                    <a:pt x="1184114" y="1751807"/>
                  </a:lnTo>
                  <a:lnTo>
                    <a:pt x="1197600" y="1747044"/>
                  </a:lnTo>
                  <a:lnTo>
                    <a:pt x="1210821" y="1742018"/>
                  </a:lnTo>
                  <a:lnTo>
                    <a:pt x="1224043" y="1736726"/>
                  </a:lnTo>
                  <a:lnTo>
                    <a:pt x="1236735" y="1731169"/>
                  </a:lnTo>
                  <a:lnTo>
                    <a:pt x="1249428" y="1725084"/>
                  </a:lnTo>
                  <a:lnTo>
                    <a:pt x="1261856" y="1718734"/>
                  </a:lnTo>
                  <a:lnTo>
                    <a:pt x="1274020" y="1712119"/>
                  </a:lnTo>
                  <a:lnTo>
                    <a:pt x="1285655" y="1704976"/>
                  </a:lnTo>
                  <a:lnTo>
                    <a:pt x="1297554" y="1697832"/>
                  </a:lnTo>
                  <a:lnTo>
                    <a:pt x="1308660" y="1690423"/>
                  </a:lnTo>
                  <a:lnTo>
                    <a:pt x="1320031" y="1682486"/>
                  </a:lnTo>
                  <a:lnTo>
                    <a:pt x="1330608" y="1674284"/>
                  </a:lnTo>
                  <a:lnTo>
                    <a:pt x="1340920" y="1666082"/>
                  </a:lnTo>
                  <a:lnTo>
                    <a:pt x="1350969" y="1657615"/>
                  </a:lnTo>
                  <a:lnTo>
                    <a:pt x="1361017" y="1648884"/>
                  </a:lnTo>
                  <a:lnTo>
                    <a:pt x="1370801" y="1639888"/>
                  </a:lnTo>
                  <a:lnTo>
                    <a:pt x="1380056" y="1630628"/>
                  </a:lnTo>
                  <a:lnTo>
                    <a:pt x="1389047" y="1621103"/>
                  </a:lnTo>
                  <a:lnTo>
                    <a:pt x="1398037" y="1611313"/>
                  </a:lnTo>
                  <a:lnTo>
                    <a:pt x="1406499" y="1601259"/>
                  </a:lnTo>
                  <a:lnTo>
                    <a:pt x="1414696" y="1590940"/>
                  </a:lnTo>
                  <a:lnTo>
                    <a:pt x="1422629" y="1580621"/>
                  </a:lnTo>
                  <a:lnTo>
                    <a:pt x="1430562" y="1570303"/>
                  </a:lnTo>
                  <a:lnTo>
                    <a:pt x="1437702" y="1559190"/>
                  </a:lnTo>
                  <a:lnTo>
                    <a:pt x="1445106" y="1548342"/>
                  </a:lnTo>
                  <a:lnTo>
                    <a:pt x="1451716" y="1536965"/>
                  </a:lnTo>
                  <a:lnTo>
                    <a:pt x="1458591" y="1525853"/>
                  </a:lnTo>
                  <a:lnTo>
                    <a:pt x="1464673" y="1514211"/>
                  </a:lnTo>
                  <a:lnTo>
                    <a:pt x="1470755" y="1502834"/>
                  </a:lnTo>
                  <a:lnTo>
                    <a:pt x="1476308" y="1490928"/>
                  </a:lnTo>
                  <a:lnTo>
                    <a:pt x="1481597" y="1479286"/>
                  </a:lnTo>
                  <a:lnTo>
                    <a:pt x="1486621" y="1467115"/>
                  </a:lnTo>
                  <a:lnTo>
                    <a:pt x="1491381" y="1454680"/>
                  </a:lnTo>
                  <a:lnTo>
                    <a:pt x="1495876" y="1442773"/>
                  </a:lnTo>
                  <a:lnTo>
                    <a:pt x="1500107" y="1430073"/>
                  </a:lnTo>
                  <a:lnTo>
                    <a:pt x="1503809" y="1417373"/>
                  </a:lnTo>
                  <a:lnTo>
                    <a:pt x="1507511" y="1404673"/>
                  </a:lnTo>
                  <a:lnTo>
                    <a:pt x="1510420" y="1391973"/>
                  </a:lnTo>
                  <a:lnTo>
                    <a:pt x="1513593" y="1379009"/>
                  </a:lnTo>
                  <a:lnTo>
                    <a:pt x="1516237" y="1366044"/>
                  </a:lnTo>
                  <a:lnTo>
                    <a:pt x="1518617" y="1352815"/>
                  </a:lnTo>
                  <a:lnTo>
                    <a:pt x="1520732" y="1339586"/>
                  </a:lnTo>
                  <a:lnTo>
                    <a:pt x="1522319" y="1326092"/>
                  </a:lnTo>
                  <a:lnTo>
                    <a:pt x="1523641" y="1312598"/>
                  </a:lnTo>
                  <a:lnTo>
                    <a:pt x="1524434" y="1299105"/>
                  </a:lnTo>
                  <a:lnTo>
                    <a:pt x="1525492" y="1285611"/>
                  </a:lnTo>
                  <a:lnTo>
                    <a:pt x="1526021" y="1272117"/>
                  </a:lnTo>
                  <a:lnTo>
                    <a:pt x="1526021" y="1258623"/>
                  </a:lnTo>
                  <a:lnTo>
                    <a:pt x="1525757" y="1244865"/>
                  </a:lnTo>
                  <a:lnTo>
                    <a:pt x="1525228" y="1231107"/>
                  </a:lnTo>
                  <a:lnTo>
                    <a:pt x="1524170" y="1217348"/>
                  </a:lnTo>
                  <a:lnTo>
                    <a:pt x="1523112" y="1203325"/>
                  </a:lnTo>
                  <a:lnTo>
                    <a:pt x="1521790" y="1189302"/>
                  </a:lnTo>
                  <a:lnTo>
                    <a:pt x="1519675" y="1175544"/>
                  </a:lnTo>
                  <a:lnTo>
                    <a:pt x="1517559" y="1161521"/>
                  </a:lnTo>
                  <a:lnTo>
                    <a:pt x="1514915" y="1147498"/>
                  </a:lnTo>
                  <a:lnTo>
                    <a:pt x="1512271" y="1133211"/>
                  </a:lnTo>
                  <a:lnTo>
                    <a:pt x="1509097" y="1119188"/>
                  </a:lnTo>
                  <a:lnTo>
                    <a:pt x="1505395" y="1104900"/>
                  </a:lnTo>
                  <a:lnTo>
                    <a:pt x="1501429" y="1090877"/>
                  </a:lnTo>
                  <a:lnTo>
                    <a:pt x="1497198" y="1076855"/>
                  </a:lnTo>
                  <a:lnTo>
                    <a:pt x="1492703" y="1063096"/>
                  </a:lnTo>
                  <a:lnTo>
                    <a:pt x="1487943" y="1049338"/>
                  </a:lnTo>
                  <a:lnTo>
                    <a:pt x="1482919" y="1035580"/>
                  </a:lnTo>
                  <a:lnTo>
                    <a:pt x="1477630" y="1022350"/>
                  </a:lnTo>
                  <a:lnTo>
                    <a:pt x="1472077" y="1008857"/>
                  </a:lnTo>
                  <a:lnTo>
                    <a:pt x="1466260" y="995892"/>
                  </a:lnTo>
                  <a:lnTo>
                    <a:pt x="1460178" y="982927"/>
                  </a:lnTo>
                  <a:lnTo>
                    <a:pt x="1453832" y="969963"/>
                  </a:lnTo>
                  <a:lnTo>
                    <a:pt x="1446957" y="957527"/>
                  </a:lnTo>
                  <a:lnTo>
                    <a:pt x="1440346" y="945092"/>
                  </a:lnTo>
                  <a:lnTo>
                    <a:pt x="1432942" y="932657"/>
                  </a:lnTo>
                  <a:lnTo>
                    <a:pt x="1425802" y="920486"/>
                  </a:lnTo>
                  <a:lnTo>
                    <a:pt x="1418134" y="908844"/>
                  </a:lnTo>
                  <a:lnTo>
                    <a:pt x="1410201" y="896938"/>
                  </a:lnTo>
                  <a:lnTo>
                    <a:pt x="1402268" y="885561"/>
                  </a:lnTo>
                  <a:lnTo>
                    <a:pt x="1398566" y="880534"/>
                  </a:lnTo>
                  <a:lnTo>
                    <a:pt x="1394335" y="875242"/>
                  </a:lnTo>
                  <a:lnTo>
                    <a:pt x="1386402" y="864923"/>
                  </a:lnTo>
                  <a:lnTo>
                    <a:pt x="1572032" y="679450"/>
                  </a:lnTo>
                  <a:lnTo>
                    <a:pt x="1584724" y="694531"/>
                  </a:lnTo>
                  <a:lnTo>
                    <a:pt x="1596624" y="709877"/>
                  </a:lnTo>
                  <a:lnTo>
                    <a:pt x="1608787" y="725752"/>
                  </a:lnTo>
                  <a:lnTo>
                    <a:pt x="1620422" y="741627"/>
                  </a:lnTo>
                  <a:lnTo>
                    <a:pt x="1632850" y="759090"/>
                  </a:lnTo>
                  <a:lnTo>
                    <a:pt x="1644750" y="776817"/>
                  </a:lnTo>
                  <a:lnTo>
                    <a:pt x="1656120" y="794809"/>
                  </a:lnTo>
                  <a:lnTo>
                    <a:pt x="1667755" y="812800"/>
                  </a:lnTo>
                  <a:lnTo>
                    <a:pt x="1678332" y="831321"/>
                  </a:lnTo>
                  <a:lnTo>
                    <a:pt x="1688909" y="850107"/>
                  </a:lnTo>
                  <a:lnTo>
                    <a:pt x="1699222" y="869157"/>
                  </a:lnTo>
                  <a:lnTo>
                    <a:pt x="1709006" y="888207"/>
                  </a:lnTo>
                  <a:lnTo>
                    <a:pt x="1718525" y="908050"/>
                  </a:lnTo>
                  <a:lnTo>
                    <a:pt x="1727781" y="927629"/>
                  </a:lnTo>
                  <a:lnTo>
                    <a:pt x="1736507" y="947473"/>
                  </a:lnTo>
                  <a:lnTo>
                    <a:pt x="1744704" y="967846"/>
                  </a:lnTo>
                  <a:lnTo>
                    <a:pt x="1752373" y="988219"/>
                  </a:lnTo>
                  <a:lnTo>
                    <a:pt x="1760041" y="1009121"/>
                  </a:lnTo>
                  <a:lnTo>
                    <a:pt x="1767181" y="1030023"/>
                  </a:lnTo>
                  <a:lnTo>
                    <a:pt x="1773792" y="1051190"/>
                  </a:lnTo>
                  <a:lnTo>
                    <a:pt x="1779873" y="1072886"/>
                  </a:lnTo>
                  <a:lnTo>
                    <a:pt x="1785955" y="1094052"/>
                  </a:lnTo>
                  <a:lnTo>
                    <a:pt x="1790979" y="1115748"/>
                  </a:lnTo>
                  <a:lnTo>
                    <a:pt x="1795739" y="1137180"/>
                  </a:lnTo>
                  <a:lnTo>
                    <a:pt x="1799970" y="1158611"/>
                  </a:lnTo>
                  <a:lnTo>
                    <a:pt x="1803936" y="1179777"/>
                  </a:lnTo>
                  <a:lnTo>
                    <a:pt x="1806845" y="1201209"/>
                  </a:lnTo>
                  <a:lnTo>
                    <a:pt x="1809754" y="1222640"/>
                  </a:lnTo>
                  <a:lnTo>
                    <a:pt x="1811869" y="1243542"/>
                  </a:lnTo>
                  <a:lnTo>
                    <a:pt x="1813985" y="1264709"/>
                  </a:lnTo>
                  <a:lnTo>
                    <a:pt x="1815042" y="1285611"/>
                  </a:lnTo>
                  <a:lnTo>
                    <a:pt x="1815836" y="1306778"/>
                  </a:lnTo>
                  <a:lnTo>
                    <a:pt x="1816100" y="1327680"/>
                  </a:lnTo>
                  <a:lnTo>
                    <a:pt x="1816100" y="1348317"/>
                  </a:lnTo>
                  <a:lnTo>
                    <a:pt x="1815571" y="1369219"/>
                  </a:lnTo>
                  <a:lnTo>
                    <a:pt x="1814514" y="1389592"/>
                  </a:lnTo>
                  <a:lnTo>
                    <a:pt x="1812927" y="1410494"/>
                  </a:lnTo>
                  <a:lnTo>
                    <a:pt x="1810812" y="1431132"/>
                  </a:lnTo>
                  <a:lnTo>
                    <a:pt x="1808432" y="1451769"/>
                  </a:lnTo>
                  <a:lnTo>
                    <a:pt x="1805523" y="1472142"/>
                  </a:lnTo>
                  <a:lnTo>
                    <a:pt x="1801821" y="1492515"/>
                  </a:lnTo>
                  <a:lnTo>
                    <a:pt x="1797855" y="1512623"/>
                  </a:lnTo>
                  <a:lnTo>
                    <a:pt x="1793359" y="1532467"/>
                  </a:lnTo>
                  <a:lnTo>
                    <a:pt x="1788600" y="1552576"/>
                  </a:lnTo>
                  <a:lnTo>
                    <a:pt x="1783311" y="1572155"/>
                  </a:lnTo>
                  <a:lnTo>
                    <a:pt x="1777758" y="1591469"/>
                  </a:lnTo>
                  <a:lnTo>
                    <a:pt x="1771147" y="1611048"/>
                  </a:lnTo>
                  <a:lnTo>
                    <a:pt x="1764801" y="1630098"/>
                  </a:lnTo>
                  <a:lnTo>
                    <a:pt x="1757397" y="1648884"/>
                  </a:lnTo>
                  <a:lnTo>
                    <a:pt x="1749993" y="1667669"/>
                  </a:lnTo>
                  <a:lnTo>
                    <a:pt x="1741796" y="1685926"/>
                  </a:lnTo>
                  <a:lnTo>
                    <a:pt x="1733334" y="1704182"/>
                  </a:lnTo>
                  <a:lnTo>
                    <a:pt x="1724343" y="1722703"/>
                  </a:lnTo>
                  <a:lnTo>
                    <a:pt x="1714559" y="1740694"/>
                  </a:lnTo>
                  <a:lnTo>
                    <a:pt x="1704775" y="1758686"/>
                  </a:lnTo>
                  <a:lnTo>
                    <a:pt x="1694198" y="1776413"/>
                  </a:lnTo>
                  <a:lnTo>
                    <a:pt x="1683092" y="1793876"/>
                  </a:lnTo>
                  <a:lnTo>
                    <a:pt x="1671721" y="1810544"/>
                  </a:lnTo>
                  <a:lnTo>
                    <a:pt x="1659822" y="1827478"/>
                  </a:lnTo>
                  <a:lnTo>
                    <a:pt x="1647394" y="1844146"/>
                  </a:lnTo>
                  <a:lnTo>
                    <a:pt x="1634966" y="1860021"/>
                  </a:lnTo>
                  <a:lnTo>
                    <a:pt x="1621744" y="1875896"/>
                  </a:lnTo>
                  <a:lnTo>
                    <a:pt x="1608258" y="1891242"/>
                  </a:lnTo>
                  <a:lnTo>
                    <a:pt x="1594244" y="1906324"/>
                  </a:lnTo>
                  <a:lnTo>
                    <a:pt x="1579436" y="1921140"/>
                  </a:lnTo>
                  <a:lnTo>
                    <a:pt x="1564628" y="1935692"/>
                  </a:lnTo>
                  <a:lnTo>
                    <a:pt x="1549291" y="1949715"/>
                  </a:lnTo>
                  <a:lnTo>
                    <a:pt x="1533425" y="1963209"/>
                  </a:lnTo>
                  <a:lnTo>
                    <a:pt x="1517030" y="1976703"/>
                  </a:lnTo>
                  <a:lnTo>
                    <a:pt x="1500107" y="1989667"/>
                  </a:lnTo>
                  <a:lnTo>
                    <a:pt x="1482390" y="2002367"/>
                  </a:lnTo>
                  <a:lnTo>
                    <a:pt x="1464673" y="2014803"/>
                  </a:lnTo>
                  <a:lnTo>
                    <a:pt x="1446428" y="2026709"/>
                  </a:lnTo>
                  <a:lnTo>
                    <a:pt x="1427653" y="2037821"/>
                  </a:lnTo>
                  <a:lnTo>
                    <a:pt x="1408614" y="2048669"/>
                  </a:lnTo>
                  <a:lnTo>
                    <a:pt x="1389047" y="2059253"/>
                  </a:lnTo>
                  <a:lnTo>
                    <a:pt x="1368950" y="2069042"/>
                  </a:lnTo>
                  <a:lnTo>
                    <a:pt x="1348589" y="2078303"/>
                  </a:lnTo>
                  <a:lnTo>
                    <a:pt x="1327699" y="2087034"/>
                  </a:lnTo>
                  <a:lnTo>
                    <a:pt x="1306809" y="2095501"/>
                  </a:lnTo>
                  <a:lnTo>
                    <a:pt x="1285126" y="2102909"/>
                  </a:lnTo>
                  <a:lnTo>
                    <a:pt x="1263178" y="2110317"/>
                  </a:lnTo>
                  <a:lnTo>
                    <a:pt x="1240966" y="2116667"/>
                  </a:lnTo>
                  <a:lnTo>
                    <a:pt x="1218225" y="2123017"/>
                  </a:lnTo>
                  <a:lnTo>
                    <a:pt x="1206590" y="2125663"/>
                  </a:lnTo>
                  <a:lnTo>
                    <a:pt x="1194691" y="2128309"/>
                  </a:lnTo>
                  <a:lnTo>
                    <a:pt x="1183056" y="2130690"/>
                  </a:lnTo>
                  <a:lnTo>
                    <a:pt x="1171157" y="2133072"/>
                  </a:lnTo>
                  <a:lnTo>
                    <a:pt x="1159258" y="2135188"/>
                  </a:lnTo>
                  <a:lnTo>
                    <a:pt x="1147358" y="2137305"/>
                  </a:lnTo>
                  <a:lnTo>
                    <a:pt x="1135459" y="2139157"/>
                  </a:lnTo>
                  <a:lnTo>
                    <a:pt x="1123824" y="2141009"/>
                  </a:lnTo>
                  <a:lnTo>
                    <a:pt x="1111660" y="2142332"/>
                  </a:lnTo>
                  <a:lnTo>
                    <a:pt x="1099761" y="2143390"/>
                  </a:lnTo>
                  <a:lnTo>
                    <a:pt x="1075962" y="2145772"/>
                  </a:lnTo>
                  <a:lnTo>
                    <a:pt x="1052164" y="2147094"/>
                  </a:lnTo>
                  <a:lnTo>
                    <a:pt x="1028365" y="2147888"/>
                  </a:lnTo>
                  <a:lnTo>
                    <a:pt x="1004038" y="2147888"/>
                  </a:lnTo>
                  <a:lnTo>
                    <a:pt x="980239" y="2147359"/>
                  </a:lnTo>
                  <a:lnTo>
                    <a:pt x="956440" y="2146301"/>
                  </a:lnTo>
                  <a:lnTo>
                    <a:pt x="932642" y="2144449"/>
                  </a:lnTo>
                  <a:lnTo>
                    <a:pt x="908843" y="2142067"/>
                  </a:lnTo>
                  <a:lnTo>
                    <a:pt x="884780" y="2138892"/>
                  </a:lnTo>
                  <a:lnTo>
                    <a:pt x="860981" y="2135188"/>
                  </a:lnTo>
                  <a:lnTo>
                    <a:pt x="837183" y="2130690"/>
                  </a:lnTo>
                  <a:lnTo>
                    <a:pt x="813384" y="2125663"/>
                  </a:lnTo>
                  <a:lnTo>
                    <a:pt x="789057" y="2120107"/>
                  </a:lnTo>
                  <a:lnTo>
                    <a:pt x="765522" y="2114022"/>
                  </a:lnTo>
                  <a:lnTo>
                    <a:pt x="741724" y="2106878"/>
                  </a:lnTo>
                  <a:lnTo>
                    <a:pt x="718190" y="2099734"/>
                  </a:lnTo>
                  <a:lnTo>
                    <a:pt x="694920" y="2091532"/>
                  </a:lnTo>
                  <a:lnTo>
                    <a:pt x="671650" y="2082801"/>
                  </a:lnTo>
                  <a:lnTo>
                    <a:pt x="648645" y="2073276"/>
                  </a:lnTo>
                  <a:lnTo>
                    <a:pt x="625904" y="2063486"/>
                  </a:lnTo>
                  <a:lnTo>
                    <a:pt x="603163" y="2052903"/>
                  </a:lnTo>
                  <a:lnTo>
                    <a:pt x="580686" y="2042055"/>
                  </a:lnTo>
                  <a:lnTo>
                    <a:pt x="558474" y="2030149"/>
                  </a:lnTo>
                  <a:lnTo>
                    <a:pt x="536527" y="2018242"/>
                  </a:lnTo>
                  <a:lnTo>
                    <a:pt x="514844" y="2005542"/>
                  </a:lnTo>
                  <a:lnTo>
                    <a:pt x="493425" y="1992313"/>
                  </a:lnTo>
                  <a:lnTo>
                    <a:pt x="472270" y="1978555"/>
                  </a:lnTo>
                  <a:lnTo>
                    <a:pt x="451116" y="1964003"/>
                  </a:lnTo>
                  <a:lnTo>
                    <a:pt x="430491" y="1949186"/>
                  </a:lnTo>
                  <a:lnTo>
                    <a:pt x="410130" y="1933576"/>
                  </a:lnTo>
                  <a:lnTo>
                    <a:pt x="390033" y="1917701"/>
                  </a:lnTo>
                  <a:lnTo>
                    <a:pt x="370465" y="1901296"/>
                  </a:lnTo>
                  <a:lnTo>
                    <a:pt x="351162" y="1884099"/>
                  </a:lnTo>
                  <a:lnTo>
                    <a:pt x="332123" y="1867165"/>
                  </a:lnTo>
                  <a:lnTo>
                    <a:pt x="313613" y="1849174"/>
                  </a:lnTo>
                  <a:lnTo>
                    <a:pt x="295632" y="1830917"/>
                  </a:lnTo>
                  <a:lnTo>
                    <a:pt x="278179" y="1812132"/>
                  </a:lnTo>
                  <a:lnTo>
                    <a:pt x="260727" y="1792553"/>
                  </a:lnTo>
                  <a:lnTo>
                    <a:pt x="243804" y="1772974"/>
                  </a:lnTo>
                  <a:lnTo>
                    <a:pt x="227409" y="1753130"/>
                  </a:lnTo>
                  <a:lnTo>
                    <a:pt x="211543" y="1732492"/>
                  </a:lnTo>
                  <a:lnTo>
                    <a:pt x="196206" y="1711590"/>
                  </a:lnTo>
                  <a:lnTo>
                    <a:pt x="181134" y="1690159"/>
                  </a:lnTo>
                  <a:lnTo>
                    <a:pt x="166590" y="1668463"/>
                  </a:lnTo>
                  <a:lnTo>
                    <a:pt x="152840" y="1646503"/>
                  </a:lnTo>
                  <a:lnTo>
                    <a:pt x="139354" y="1624542"/>
                  </a:lnTo>
                  <a:lnTo>
                    <a:pt x="126397" y="1601788"/>
                  </a:lnTo>
                  <a:lnTo>
                    <a:pt x="114498" y="1578505"/>
                  </a:lnTo>
                  <a:lnTo>
                    <a:pt x="102598" y="1555221"/>
                  </a:lnTo>
                  <a:lnTo>
                    <a:pt x="91492" y="1531673"/>
                  </a:lnTo>
                  <a:lnTo>
                    <a:pt x="80915" y="1507861"/>
                  </a:lnTo>
                  <a:lnTo>
                    <a:pt x="70867" y="1483784"/>
                  </a:lnTo>
                  <a:lnTo>
                    <a:pt x="61612" y="1458913"/>
                  </a:lnTo>
                  <a:lnTo>
                    <a:pt x="57117" y="1446742"/>
                  </a:lnTo>
                  <a:lnTo>
                    <a:pt x="52886" y="1434307"/>
                  </a:lnTo>
                  <a:lnTo>
                    <a:pt x="48655" y="1421871"/>
                  </a:lnTo>
                  <a:lnTo>
                    <a:pt x="44688" y="1409171"/>
                  </a:lnTo>
                  <a:lnTo>
                    <a:pt x="40986" y="1396736"/>
                  </a:lnTo>
                  <a:lnTo>
                    <a:pt x="37284" y="1384036"/>
                  </a:lnTo>
                  <a:lnTo>
                    <a:pt x="33582" y="1371071"/>
                  </a:lnTo>
                  <a:lnTo>
                    <a:pt x="30409" y="1358371"/>
                  </a:lnTo>
                  <a:lnTo>
                    <a:pt x="27236" y="1345407"/>
                  </a:lnTo>
                  <a:lnTo>
                    <a:pt x="24063" y="1332707"/>
                  </a:lnTo>
                  <a:lnTo>
                    <a:pt x="21154" y="1319742"/>
                  </a:lnTo>
                  <a:lnTo>
                    <a:pt x="18774" y="1306513"/>
                  </a:lnTo>
                  <a:lnTo>
                    <a:pt x="16130" y="1293548"/>
                  </a:lnTo>
                  <a:lnTo>
                    <a:pt x="14015" y="1280848"/>
                  </a:lnTo>
                  <a:lnTo>
                    <a:pt x="11635" y="1268148"/>
                  </a:lnTo>
                  <a:lnTo>
                    <a:pt x="9784" y="1255448"/>
                  </a:lnTo>
                  <a:lnTo>
                    <a:pt x="7933" y="1242484"/>
                  </a:lnTo>
                  <a:lnTo>
                    <a:pt x="6346" y="1229784"/>
                  </a:lnTo>
                  <a:lnTo>
                    <a:pt x="3702" y="1204648"/>
                  </a:lnTo>
                  <a:lnTo>
                    <a:pt x="1851" y="1179248"/>
                  </a:lnTo>
                  <a:lnTo>
                    <a:pt x="529" y="1154642"/>
                  </a:lnTo>
                  <a:lnTo>
                    <a:pt x="0" y="1129507"/>
                  </a:lnTo>
                  <a:lnTo>
                    <a:pt x="0" y="1105165"/>
                  </a:lnTo>
                  <a:lnTo>
                    <a:pt x="793" y="1080823"/>
                  </a:lnTo>
                  <a:lnTo>
                    <a:pt x="1851" y="1056217"/>
                  </a:lnTo>
                  <a:lnTo>
                    <a:pt x="4231" y="1032405"/>
                  </a:lnTo>
                  <a:lnTo>
                    <a:pt x="6611" y="1008592"/>
                  </a:lnTo>
                  <a:lnTo>
                    <a:pt x="9784" y="985044"/>
                  </a:lnTo>
                  <a:lnTo>
                    <a:pt x="13750" y="961496"/>
                  </a:lnTo>
                  <a:lnTo>
                    <a:pt x="18245" y="938477"/>
                  </a:lnTo>
                  <a:lnTo>
                    <a:pt x="23270" y="915723"/>
                  </a:lnTo>
                  <a:lnTo>
                    <a:pt x="28823" y="894027"/>
                  </a:lnTo>
                  <a:lnTo>
                    <a:pt x="34905" y="872067"/>
                  </a:lnTo>
                  <a:lnTo>
                    <a:pt x="41515" y="850636"/>
                  </a:lnTo>
                  <a:lnTo>
                    <a:pt x="48655" y="829734"/>
                  </a:lnTo>
                  <a:lnTo>
                    <a:pt x="56323" y="808567"/>
                  </a:lnTo>
                  <a:lnTo>
                    <a:pt x="64785" y="787929"/>
                  </a:lnTo>
                  <a:lnTo>
                    <a:pt x="73511" y="767821"/>
                  </a:lnTo>
                  <a:lnTo>
                    <a:pt x="82766" y="747977"/>
                  </a:lnTo>
                  <a:lnTo>
                    <a:pt x="92550" y="728398"/>
                  </a:lnTo>
                  <a:lnTo>
                    <a:pt x="102598" y="709084"/>
                  </a:lnTo>
                  <a:lnTo>
                    <a:pt x="113704" y="690298"/>
                  </a:lnTo>
                  <a:lnTo>
                    <a:pt x="124810" y="671777"/>
                  </a:lnTo>
                  <a:lnTo>
                    <a:pt x="136181" y="653521"/>
                  </a:lnTo>
                  <a:lnTo>
                    <a:pt x="148345" y="635794"/>
                  </a:lnTo>
                  <a:lnTo>
                    <a:pt x="161037" y="618331"/>
                  </a:lnTo>
                  <a:lnTo>
                    <a:pt x="174259" y="601398"/>
                  </a:lnTo>
                  <a:lnTo>
                    <a:pt x="187480" y="585259"/>
                  </a:lnTo>
                  <a:lnTo>
                    <a:pt x="200966" y="569384"/>
                  </a:lnTo>
                  <a:lnTo>
                    <a:pt x="214981" y="553773"/>
                  </a:lnTo>
                  <a:lnTo>
                    <a:pt x="229260" y="538956"/>
                  </a:lnTo>
                  <a:lnTo>
                    <a:pt x="243804" y="524404"/>
                  </a:lnTo>
                  <a:lnTo>
                    <a:pt x="258876" y="510117"/>
                  </a:lnTo>
                  <a:lnTo>
                    <a:pt x="274477" y="496359"/>
                  </a:lnTo>
                  <a:lnTo>
                    <a:pt x="290343" y="483129"/>
                  </a:lnTo>
                  <a:lnTo>
                    <a:pt x="306738" y="470165"/>
                  </a:lnTo>
                  <a:lnTo>
                    <a:pt x="323132" y="457465"/>
                  </a:lnTo>
                  <a:lnTo>
                    <a:pt x="340056" y="445294"/>
                  </a:lnTo>
                  <a:lnTo>
                    <a:pt x="357508" y="433917"/>
                  </a:lnTo>
                  <a:lnTo>
                    <a:pt x="374961" y="422540"/>
                  </a:lnTo>
                  <a:lnTo>
                    <a:pt x="392942" y="411956"/>
                  </a:lnTo>
                  <a:lnTo>
                    <a:pt x="411187" y="401902"/>
                  </a:lnTo>
                  <a:lnTo>
                    <a:pt x="429697" y="392113"/>
                  </a:lnTo>
                  <a:lnTo>
                    <a:pt x="447943" y="383117"/>
                  </a:lnTo>
                  <a:lnTo>
                    <a:pt x="466717" y="374386"/>
                  </a:lnTo>
                  <a:lnTo>
                    <a:pt x="485492" y="366183"/>
                  </a:lnTo>
                  <a:lnTo>
                    <a:pt x="504795" y="358511"/>
                  </a:lnTo>
                  <a:lnTo>
                    <a:pt x="524099" y="351631"/>
                  </a:lnTo>
                  <a:lnTo>
                    <a:pt x="543931" y="344752"/>
                  </a:lnTo>
                  <a:lnTo>
                    <a:pt x="564027" y="338667"/>
                  </a:lnTo>
                  <a:lnTo>
                    <a:pt x="584388" y="333111"/>
                  </a:lnTo>
                  <a:lnTo>
                    <a:pt x="604749" y="327819"/>
                  </a:lnTo>
                  <a:lnTo>
                    <a:pt x="625639" y="323321"/>
                  </a:lnTo>
                  <a:lnTo>
                    <a:pt x="646529" y="319088"/>
                  </a:lnTo>
                  <a:lnTo>
                    <a:pt x="667684" y="315383"/>
                  </a:lnTo>
                  <a:lnTo>
                    <a:pt x="689367" y="312208"/>
                  </a:lnTo>
                  <a:lnTo>
                    <a:pt x="710786" y="309563"/>
                  </a:lnTo>
                  <a:lnTo>
                    <a:pt x="732733" y="307446"/>
                  </a:lnTo>
                  <a:lnTo>
                    <a:pt x="754681" y="306123"/>
                  </a:lnTo>
                  <a:lnTo>
                    <a:pt x="776364" y="305065"/>
                  </a:lnTo>
                  <a:lnTo>
                    <a:pt x="797783" y="304800"/>
                  </a:lnTo>
                  <a:close/>
                  <a:moveTo>
                    <a:pt x="1971872" y="292100"/>
                  </a:moveTo>
                  <a:lnTo>
                    <a:pt x="2122487" y="334433"/>
                  </a:lnTo>
                  <a:lnTo>
                    <a:pt x="1869877" y="587375"/>
                  </a:lnTo>
                  <a:lnTo>
                    <a:pt x="1719262" y="545042"/>
                  </a:lnTo>
                  <a:lnTo>
                    <a:pt x="1971872" y="292100"/>
                  </a:lnTo>
                  <a:close/>
                  <a:moveTo>
                    <a:pt x="1898928" y="190500"/>
                  </a:moveTo>
                  <a:lnTo>
                    <a:pt x="1903425" y="190765"/>
                  </a:lnTo>
                  <a:lnTo>
                    <a:pt x="1907921" y="191560"/>
                  </a:lnTo>
                  <a:lnTo>
                    <a:pt x="1912418" y="192355"/>
                  </a:lnTo>
                  <a:lnTo>
                    <a:pt x="1916650" y="194209"/>
                  </a:lnTo>
                  <a:lnTo>
                    <a:pt x="1920882" y="196064"/>
                  </a:lnTo>
                  <a:lnTo>
                    <a:pt x="1925114" y="198183"/>
                  </a:lnTo>
                  <a:lnTo>
                    <a:pt x="1928818" y="201098"/>
                  </a:lnTo>
                  <a:lnTo>
                    <a:pt x="1932521" y="204542"/>
                  </a:lnTo>
                  <a:lnTo>
                    <a:pt x="1935695" y="208251"/>
                  </a:lnTo>
                  <a:lnTo>
                    <a:pt x="1938604" y="211696"/>
                  </a:lnTo>
                  <a:lnTo>
                    <a:pt x="1940985" y="215670"/>
                  </a:lnTo>
                  <a:lnTo>
                    <a:pt x="1942837" y="219909"/>
                  </a:lnTo>
                  <a:lnTo>
                    <a:pt x="1944159" y="224413"/>
                  </a:lnTo>
                  <a:lnTo>
                    <a:pt x="1945482" y="228917"/>
                  </a:lnTo>
                  <a:lnTo>
                    <a:pt x="1946011" y="233156"/>
                  </a:lnTo>
                  <a:lnTo>
                    <a:pt x="1946275" y="237925"/>
                  </a:lnTo>
                  <a:lnTo>
                    <a:pt x="1946011" y="242430"/>
                  </a:lnTo>
                  <a:lnTo>
                    <a:pt x="1945482" y="246934"/>
                  </a:lnTo>
                  <a:lnTo>
                    <a:pt x="1944159" y="251173"/>
                  </a:lnTo>
                  <a:lnTo>
                    <a:pt x="1942837" y="255677"/>
                  </a:lnTo>
                  <a:lnTo>
                    <a:pt x="1940985" y="259916"/>
                  </a:lnTo>
                  <a:lnTo>
                    <a:pt x="1938604" y="263890"/>
                  </a:lnTo>
                  <a:lnTo>
                    <a:pt x="1935695" y="267864"/>
                  </a:lnTo>
                  <a:lnTo>
                    <a:pt x="1932521" y="271044"/>
                  </a:lnTo>
                  <a:lnTo>
                    <a:pt x="1064661" y="1140336"/>
                  </a:lnTo>
                  <a:lnTo>
                    <a:pt x="1061222" y="1143515"/>
                  </a:lnTo>
                  <a:lnTo>
                    <a:pt x="1057255" y="1146430"/>
                  </a:lnTo>
                  <a:lnTo>
                    <a:pt x="1053287" y="1148814"/>
                  </a:lnTo>
                  <a:lnTo>
                    <a:pt x="1049055" y="1150934"/>
                  </a:lnTo>
                  <a:lnTo>
                    <a:pt x="1044558" y="1152259"/>
                  </a:lnTo>
                  <a:lnTo>
                    <a:pt x="1040326" y="1153318"/>
                  </a:lnTo>
                  <a:lnTo>
                    <a:pt x="1035829" y="1153848"/>
                  </a:lnTo>
                  <a:lnTo>
                    <a:pt x="1031597" y="1154113"/>
                  </a:lnTo>
                  <a:lnTo>
                    <a:pt x="1026571" y="1153848"/>
                  </a:lnTo>
                  <a:lnTo>
                    <a:pt x="1022075" y="1153318"/>
                  </a:lnTo>
                  <a:lnTo>
                    <a:pt x="1018107" y="1152259"/>
                  </a:lnTo>
                  <a:lnTo>
                    <a:pt x="1013610" y="1150934"/>
                  </a:lnTo>
                  <a:lnTo>
                    <a:pt x="1009378" y="1148814"/>
                  </a:lnTo>
                  <a:lnTo>
                    <a:pt x="1005411" y="1146430"/>
                  </a:lnTo>
                  <a:lnTo>
                    <a:pt x="1001443" y="1143515"/>
                  </a:lnTo>
                  <a:lnTo>
                    <a:pt x="998004" y="1140336"/>
                  </a:lnTo>
                  <a:lnTo>
                    <a:pt x="994566" y="1136892"/>
                  </a:lnTo>
                  <a:lnTo>
                    <a:pt x="991921" y="1132917"/>
                  </a:lnTo>
                  <a:lnTo>
                    <a:pt x="989540" y="1128943"/>
                  </a:lnTo>
                  <a:lnTo>
                    <a:pt x="987688" y="1124704"/>
                  </a:lnTo>
                  <a:lnTo>
                    <a:pt x="986101" y="1120465"/>
                  </a:lnTo>
                  <a:lnTo>
                    <a:pt x="985043" y="1115961"/>
                  </a:lnTo>
                  <a:lnTo>
                    <a:pt x="984250" y="1111457"/>
                  </a:lnTo>
                  <a:lnTo>
                    <a:pt x="984250" y="1106953"/>
                  </a:lnTo>
                  <a:lnTo>
                    <a:pt x="984250" y="1102448"/>
                  </a:lnTo>
                  <a:lnTo>
                    <a:pt x="985043" y="1097944"/>
                  </a:lnTo>
                  <a:lnTo>
                    <a:pt x="986101" y="1093440"/>
                  </a:lnTo>
                  <a:lnTo>
                    <a:pt x="987688" y="1089201"/>
                  </a:lnTo>
                  <a:lnTo>
                    <a:pt x="989540" y="1084962"/>
                  </a:lnTo>
                  <a:lnTo>
                    <a:pt x="991921" y="1080723"/>
                  </a:lnTo>
                  <a:lnTo>
                    <a:pt x="994566" y="1077278"/>
                  </a:lnTo>
                  <a:lnTo>
                    <a:pt x="998004" y="1073569"/>
                  </a:lnTo>
                  <a:lnTo>
                    <a:pt x="1865599" y="204542"/>
                  </a:lnTo>
                  <a:lnTo>
                    <a:pt x="1869303" y="201098"/>
                  </a:lnTo>
                  <a:lnTo>
                    <a:pt x="1873270" y="198183"/>
                  </a:lnTo>
                  <a:lnTo>
                    <a:pt x="1877238" y="196064"/>
                  </a:lnTo>
                  <a:lnTo>
                    <a:pt x="1881470" y="194209"/>
                  </a:lnTo>
                  <a:lnTo>
                    <a:pt x="1885438" y="192355"/>
                  </a:lnTo>
                  <a:lnTo>
                    <a:pt x="1889934" y="191560"/>
                  </a:lnTo>
                  <a:lnTo>
                    <a:pt x="1894431" y="190765"/>
                  </a:lnTo>
                  <a:lnTo>
                    <a:pt x="1898928" y="190500"/>
                  </a:lnTo>
                  <a:close/>
                  <a:moveTo>
                    <a:pt x="1813227" y="0"/>
                  </a:moveTo>
                  <a:lnTo>
                    <a:pt x="1855787" y="150615"/>
                  </a:lnTo>
                  <a:lnTo>
                    <a:pt x="1602807" y="403225"/>
                  </a:lnTo>
                  <a:lnTo>
                    <a:pt x="1560512" y="252610"/>
                  </a:lnTo>
                  <a:lnTo>
                    <a:pt x="18132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503582-ACD7-4A6C-8B12-5C9F027129E8}"/>
              </a:ext>
            </a:extLst>
          </p:cNvPr>
          <p:cNvGrpSpPr/>
          <p:nvPr/>
        </p:nvGrpSpPr>
        <p:grpSpPr>
          <a:xfrm>
            <a:off x="6703417" y="2693981"/>
            <a:ext cx="1176922" cy="1174904"/>
            <a:chOff x="5500583" y="-816118"/>
            <a:chExt cx="900000" cy="898457"/>
          </a:xfrm>
        </p:grpSpPr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86604D83-DAE4-404B-9A2F-42090BE3A905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500583" y="-816118"/>
              <a:ext cx="900000" cy="89845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MH_Other_5">
              <a:extLst>
                <a:ext uri="{FF2B5EF4-FFF2-40B4-BE49-F238E27FC236}">
                  <a16:creationId xmlns:a16="http://schemas.microsoft.com/office/drawing/2014/main" id="{D4EB4889-E2B0-4BB9-9A70-01C939E145D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5634274" y="-690890"/>
              <a:ext cx="648000" cy="648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1" name="KSO_Shape">
              <a:extLst>
                <a:ext uri="{FF2B5EF4-FFF2-40B4-BE49-F238E27FC236}">
                  <a16:creationId xmlns:a16="http://schemas.microsoft.com/office/drawing/2014/main" id="{CF2185DA-9DE0-4F85-B761-BAC8143C1D52}"/>
                </a:ext>
              </a:extLst>
            </p:cNvPr>
            <p:cNvSpPr/>
            <p:nvPr/>
          </p:nvSpPr>
          <p:spPr bwMode="auto">
            <a:xfrm>
              <a:off x="5778152" y="-555834"/>
              <a:ext cx="416023" cy="377888"/>
            </a:xfrm>
            <a:custGeom>
              <a:avLst/>
              <a:gdLst>
                <a:gd name="T0" fmla="*/ 1905000 w 2301875"/>
                <a:gd name="T1" fmla="*/ 1125992 h 2090738"/>
                <a:gd name="T2" fmla="*/ 748124 w 2301875"/>
                <a:gd name="T3" fmla="*/ 979328 h 2090738"/>
                <a:gd name="T4" fmla="*/ 705549 w 2301875"/>
                <a:gd name="T5" fmla="*/ 1045945 h 2090738"/>
                <a:gd name="T6" fmla="*/ 646680 w 2301875"/>
                <a:gd name="T7" fmla="*/ 1080176 h 2090738"/>
                <a:gd name="T8" fmla="*/ 589913 w 2301875"/>
                <a:gd name="T9" fmla="*/ 1077017 h 2090738"/>
                <a:gd name="T10" fmla="*/ 523423 w 2301875"/>
                <a:gd name="T11" fmla="*/ 1023828 h 2090738"/>
                <a:gd name="T12" fmla="*/ 483214 w 2301875"/>
                <a:gd name="T13" fmla="*/ 928772 h 2090738"/>
                <a:gd name="T14" fmla="*/ 481375 w 2301875"/>
                <a:gd name="T15" fmla="*/ 811862 h 2090738"/>
                <a:gd name="T16" fmla="*/ 518430 w 2301875"/>
                <a:gd name="T17" fmla="*/ 713910 h 2090738"/>
                <a:gd name="T18" fmla="*/ 582818 w 2301875"/>
                <a:gd name="T19" fmla="*/ 655981 h 2090738"/>
                <a:gd name="T20" fmla="*/ 640898 w 2301875"/>
                <a:gd name="T21" fmla="*/ 648872 h 2090738"/>
                <a:gd name="T22" fmla="*/ 700555 w 2301875"/>
                <a:gd name="T23" fmla="*/ 680206 h 2090738"/>
                <a:gd name="T24" fmla="*/ 745232 w 2301875"/>
                <a:gd name="T25" fmla="*/ 744191 h 2090738"/>
                <a:gd name="T26" fmla="*/ 1479516 w 2301875"/>
                <a:gd name="T27" fmla="*/ 609638 h 2090738"/>
                <a:gd name="T28" fmla="*/ 757270 w 2301875"/>
                <a:gd name="T29" fmla="*/ 19191 h 2090738"/>
                <a:gd name="T30" fmla="*/ 892066 w 2301875"/>
                <a:gd name="T31" fmla="*/ 82023 h 2090738"/>
                <a:gd name="T32" fmla="*/ 1010307 w 2301875"/>
                <a:gd name="T33" fmla="*/ 182975 h 2090738"/>
                <a:gd name="T34" fmla="*/ 1108579 w 2301875"/>
                <a:gd name="T35" fmla="*/ 317314 h 2090738"/>
                <a:gd name="T36" fmla="*/ 1182939 w 2301875"/>
                <a:gd name="T37" fmla="*/ 479784 h 2090738"/>
                <a:gd name="T38" fmla="*/ 1024759 w 2301875"/>
                <a:gd name="T39" fmla="*/ 648037 h 2090738"/>
                <a:gd name="T40" fmla="*/ 931217 w 2301875"/>
                <a:gd name="T41" fmla="*/ 409853 h 2090738"/>
                <a:gd name="T42" fmla="*/ 850025 w 2301875"/>
                <a:gd name="T43" fmla="*/ 303906 h 2090738"/>
                <a:gd name="T44" fmla="*/ 770146 w 2301875"/>
                <a:gd name="T45" fmla="*/ 240286 h 2090738"/>
                <a:gd name="T46" fmla="*/ 682385 w 2301875"/>
                <a:gd name="T47" fmla="*/ 204269 h 2090738"/>
                <a:gd name="T48" fmla="*/ 580434 w 2301875"/>
                <a:gd name="T49" fmla="*/ 200851 h 2090738"/>
                <a:gd name="T50" fmla="*/ 469024 w 2301875"/>
                <a:gd name="T51" fmla="*/ 244755 h 2090738"/>
                <a:gd name="T52" fmla="*/ 370226 w 2301875"/>
                <a:gd name="T53" fmla="*/ 332299 h 2090738"/>
                <a:gd name="T54" fmla="*/ 289560 w 2301875"/>
                <a:gd name="T55" fmla="*/ 455860 h 2090738"/>
                <a:gd name="T56" fmla="*/ 231228 w 2301875"/>
                <a:gd name="T57" fmla="*/ 608339 h 2090738"/>
                <a:gd name="T58" fmla="*/ 200748 w 2301875"/>
                <a:gd name="T59" fmla="*/ 781324 h 2090738"/>
                <a:gd name="T60" fmla="*/ 202324 w 2301875"/>
                <a:gd name="T61" fmla="*/ 965351 h 2090738"/>
                <a:gd name="T62" fmla="*/ 235694 w 2301875"/>
                <a:gd name="T63" fmla="*/ 1137021 h 2090738"/>
                <a:gd name="T64" fmla="*/ 296129 w 2301875"/>
                <a:gd name="T65" fmla="*/ 1287134 h 2090738"/>
                <a:gd name="T66" fmla="*/ 378635 w 2301875"/>
                <a:gd name="T67" fmla="*/ 1407540 h 2090738"/>
                <a:gd name="T68" fmla="*/ 478484 w 2301875"/>
                <a:gd name="T69" fmla="*/ 1491667 h 2090738"/>
                <a:gd name="T70" fmla="*/ 591207 w 2301875"/>
                <a:gd name="T71" fmla="*/ 1530575 h 2090738"/>
                <a:gd name="T72" fmla="*/ 690530 w 2301875"/>
                <a:gd name="T73" fmla="*/ 1524003 h 2090738"/>
                <a:gd name="T74" fmla="*/ 777766 w 2301875"/>
                <a:gd name="T75" fmla="*/ 1485620 h 2090738"/>
                <a:gd name="T76" fmla="*/ 857119 w 2301875"/>
                <a:gd name="T77" fmla="*/ 1419370 h 2090738"/>
                <a:gd name="T78" fmla="*/ 942252 w 2301875"/>
                <a:gd name="T79" fmla="*/ 1301594 h 2090738"/>
                <a:gd name="T80" fmla="*/ 1227083 w 2301875"/>
                <a:gd name="T81" fmla="*/ 1082339 h 2090738"/>
                <a:gd name="T82" fmla="*/ 1177159 w 2301875"/>
                <a:gd name="T83" fmla="*/ 1266365 h 2090738"/>
                <a:gd name="T84" fmla="*/ 1100433 w 2301875"/>
                <a:gd name="T85" fmla="*/ 1426469 h 2090738"/>
                <a:gd name="T86" fmla="*/ 1000322 w 2301875"/>
                <a:gd name="T87" fmla="*/ 1558179 h 2090738"/>
                <a:gd name="T88" fmla="*/ 880241 w 2301875"/>
                <a:gd name="T89" fmla="*/ 1655976 h 2090738"/>
                <a:gd name="T90" fmla="*/ 744132 w 2301875"/>
                <a:gd name="T91" fmla="*/ 1714602 h 2090738"/>
                <a:gd name="T92" fmla="*/ 590681 w 2301875"/>
                <a:gd name="T93" fmla="*/ 1729061 h 2090738"/>
                <a:gd name="T94" fmla="*/ 421465 w 2301875"/>
                <a:gd name="T95" fmla="*/ 1685420 h 2090738"/>
                <a:gd name="T96" fmla="*/ 272480 w 2301875"/>
                <a:gd name="T97" fmla="*/ 1584468 h 2090738"/>
                <a:gd name="T98" fmla="*/ 150035 w 2301875"/>
                <a:gd name="T99" fmla="*/ 1434093 h 2090738"/>
                <a:gd name="T100" fmla="*/ 60434 w 2301875"/>
                <a:gd name="T101" fmla="*/ 1243494 h 2090738"/>
                <a:gd name="T102" fmla="*/ 9459 w 2301875"/>
                <a:gd name="T103" fmla="*/ 1020296 h 2090738"/>
                <a:gd name="T104" fmla="*/ 3153 w 2301875"/>
                <a:gd name="T105" fmla="*/ 775540 h 2090738"/>
                <a:gd name="T106" fmla="*/ 42567 w 2301875"/>
                <a:gd name="T107" fmla="*/ 544981 h 2090738"/>
                <a:gd name="T108" fmla="*/ 122182 w 2301875"/>
                <a:gd name="T109" fmla="*/ 344393 h 2090738"/>
                <a:gd name="T110" fmla="*/ 236220 w 2301875"/>
                <a:gd name="T111" fmla="*/ 182449 h 2090738"/>
                <a:gd name="T112" fmla="*/ 378372 w 2301875"/>
                <a:gd name="T113" fmla="*/ 67038 h 2090738"/>
                <a:gd name="T114" fmla="*/ 542859 w 2301875"/>
                <a:gd name="T115" fmla="*/ 6835 h 20907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01875" h="2090738">
                  <a:moveTo>
                    <a:pt x="1992037" y="1047013"/>
                  </a:moveTo>
                  <a:lnTo>
                    <a:pt x="1990668" y="1048385"/>
                  </a:lnTo>
                  <a:lnTo>
                    <a:pt x="1990772" y="1048489"/>
                  </a:lnTo>
                  <a:lnTo>
                    <a:pt x="1992037" y="1047013"/>
                  </a:lnTo>
                  <a:close/>
                  <a:moveTo>
                    <a:pt x="1787748" y="736600"/>
                  </a:moveTo>
                  <a:lnTo>
                    <a:pt x="2301875" y="736600"/>
                  </a:lnTo>
                  <a:lnTo>
                    <a:pt x="1995749" y="1043295"/>
                  </a:lnTo>
                  <a:lnTo>
                    <a:pt x="1995488" y="1043556"/>
                  </a:lnTo>
                  <a:lnTo>
                    <a:pt x="1995488" y="1053214"/>
                  </a:lnTo>
                  <a:lnTo>
                    <a:pt x="1995749" y="1053475"/>
                  </a:lnTo>
                  <a:lnTo>
                    <a:pt x="2301875" y="1360488"/>
                  </a:lnTo>
                  <a:lnTo>
                    <a:pt x="1787748" y="1360488"/>
                  </a:lnTo>
                  <a:lnTo>
                    <a:pt x="1735668" y="1308312"/>
                  </a:lnTo>
                  <a:lnTo>
                    <a:pt x="1543545" y="1117423"/>
                  </a:lnTo>
                  <a:lnTo>
                    <a:pt x="923671" y="1117423"/>
                  </a:lnTo>
                  <a:lnTo>
                    <a:pt x="921766" y="1127286"/>
                  </a:lnTo>
                  <a:lnTo>
                    <a:pt x="919225" y="1137148"/>
                  </a:lnTo>
                  <a:lnTo>
                    <a:pt x="917002" y="1146693"/>
                  </a:lnTo>
                  <a:lnTo>
                    <a:pt x="914144" y="1156237"/>
                  </a:lnTo>
                  <a:lnTo>
                    <a:pt x="910969" y="1165463"/>
                  </a:lnTo>
                  <a:lnTo>
                    <a:pt x="907793" y="1174372"/>
                  </a:lnTo>
                  <a:lnTo>
                    <a:pt x="903983" y="1183280"/>
                  </a:lnTo>
                  <a:lnTo>
                    <a:pt x="900489" y="1192188"/>
                  </a:lnTo>
                  <a:lnTo>
                    <a:pt x="896679" y="1200142"/>
                  </a:lnTo>
                  <a:lnTo>
                    <a:pt x="892233" y="1208413"/>
                  </a:lnTo>
                  <a:lnTo>
                    <a:pt x="888105" y="1216367"/>
                  </a:lnTo>
                  <a:lnTo>
                    <a:pt x="883341" y="1224003"/>
                  </a:lnTo>
                  <a:lnTo>
                    <a:pt x="878578" y="1231320"/>
                  </a:lnTo>
                  <a:lnTo>
                    <a:pt x="873814" y="1238319"/>
                  </a:lnTo>
                  <a:lnTo>
                    <a:pt x="868734" y="1245319"/>
                  </a:lnTo>
                  <a:lnTo>
                    <a:pt x="863653" y="1251682"/>
                  </a:lnTo>
                  <a:lnTo>
                    <a:pt x="857937" y="1257726"/>
                  </a:lnTo>
                  <a:lnTo>
                    <a:pt x="852538" y="1263771"/>
                  </a:lnTo>
                  <a:lnTo>
                    <a:pt x="846504" y="1269180"/>
                  </a:lnTo>
                  <a:lnTo>
                    <a:pt x="840788" y="1274588"/>
                  </a:lnTo>
                  <a:lnTo>
                    <a:pt x="834437" y="1279360"/>
                  </a:lnTo>
                  <a:lnTo>
                    <a:pt x="828404" y="1284133"/>
                  </a:lnTo>
                  <a:lnTo>
                    <a:pt x="821735" y="1288269"/>
                  </a:lnTo>
                  <a:lnTo>
                    <a:pt x="815701" y="1291768"/>
                  </a:lnTo>
                  <a:lnTo>
                    <a:pt x="809033" y="1295586"/>
                  </a:lnTo>
                  <a:lnTo>
                    <a:pt x="802364" y="1298449"/>
                  </a:lnTo>
                  <a:lnTo>
                    <a:pt x="795378" y="1300995"/>
                  </a:lnTo>
                  <a:lnTo>
                    <a:pt x="788391" y="1303222"/>
                  </a:lnTo>
                  <a:lnTo>
                    <a:pt x="781405" y="1305130"/>
                  </a:lnTo>
                  <a:lnTo>
                    <a:pt x="774419" y="1306721"/>
                  </a:lnTo>
                  <a:lnTo>
                    <a:pt x="766797" y="1307676"/>
                  </a:lnTo>
                  <a:lnTo>
                    <a:pt x="759493" y="1308312"/>
                  </a:lnTo>
                  <a:lnTo>
                    <a:pt x="756635" y="1308948"/>
                  </a:lnTo>
                  <a:lnTo>
                    <a:pt x="753777" y="1308948"/>
                  </a:lnTo>
                  <a:lnTo>
                    <a:pt x="750284" y="1308948"/>
                  </a:lnTo>
                  <a:lnTo>
                    <a:pt x="747426" y="1308312"/>
                  </a:lnTo>
                  <a:lnTo>
                    <a:pt x="738535" y="1307676"/>
                  </a:lnTo>
                  <a:lnTo>
                    <a:pt x="729643" y="1306403"/>
                  </a:lnTo>
                  <a:lnTo>
                    <a:pt x="721069" y="1304176"/>
                  </a:lnTo>
                  <a:lnTo>
                    <a:pt x="712812" y="1301313"/>
                  </a:lnTo>
                  <a:lnTo>
                    <a:pt x="704238" y="1298131"/>
                  </a:lnTo>
                  <a:lnTo>
                    <a:pt x="695982" y="1294313"/>
                  </a:lnTo>
                  <a:lnTo>
                    <a:pt x="688360" y="1289859"/>
                  </a:lnTo>
                  <a:lnTo>
                    <a:pt x="680739" y="1285087"/>
                  </a:lnTo>
                  <a:lnTo>
                    <a:pt x="672800" y="1279997"/>
                  </a:lnTo>
                  <a:lnTo>
                    <a:pt x="665496" y="1273634"/>
                  </a:lnTo>
                  <a:lnTo>
                    <a:pt x="658510" y="1267589"/>
                  </a:lnTo>
                  <a:lnTo>
                    <a:pt x="651523" y="1260590"/>
                  </a:lnTo>
                  <a:lnTo>
                    <a:pt x="644855" y="1252954"/>
                  </a:lnTo>
                  <a:lnTo>
                    <a:pt x="638186" y="1245319"/>
                  </a:lnTo>
                  <a:lnTo>
                    <a:pt x="632470" y="1237047"/>
                  </a:lnTo>
                  <a:lnTo>
                    <a:pt x="626436" y="1228775"/>
                  </a:lnTo>
                  <a:lnTo>
                    <a:pt x="620403" y="1219549"/>
                  </a:lnTo>
                  <a:lnTo>
                    <a:pt x="615322" y="1209686"/>
                  </a:lnTo>
                  <a:lnTo>
                    <a:pt x="610241" y="1200142"/>
                  </a:lnTo>
                  <a:lnTo>
                    <a:pt x="605478" y="1189961"/>
                  </a:lnTo>
                  <a:lnTo>
                    <a:pt x="601032" y="1179462"/>
                  </a:lnTo>
                  <a:lnTo>
                    <a:pt x="596903" y="1168327"/>
                  </a:lnTo>
                  <a:lnTo>
                    <a:pt x="593093" y="1157192"/>
                  </a:lnTo>
                  <a:lnTo>
                    <a:pt x="589917" y="1145738"/>
                  </a:lnTo>
                  <a:lnTo>
                    <a:pt x="586742" y="1133967"/>
                  </a:lnTo>
                  <a:lnTo>
                    <a:pt x="583884" y="1122195"/>
                  </a:lnTo>
                  <a:lnTo>
                    <a:pt x="581661" y="1110106"/>
                  </a:lnTo>
                  <a:lnTo>
                    <a:pt x="580073" y="1097380"/>
                  </a:lnTo>
                  <a:lnTo>
                    <a:pt x="578485" y="1084972"/>
                  </a:lnTo>
                  <a:lnTo>
                    <a:pt x="577532" y="1071928"/>
                  </a:lnTo>
                  <a:lnTo>
                    <a:pt x="576580" y="1058566"/>
                  </a:lnTo>
                  <a:lnTo>
                    <a:pt x="576262" y="1045840"/>
                  </a:lnTo>
                  <a:lnTo>
                    <a:pt x="576580" y="1032478"/>
                  </a:lnTo>
                  <a:lnTo>
                    <a:pt x="577532" y="1019115"/>
                  </a:lnTo>
                  <a:lnTo>
                    <a:pt x="578485" y="1006071"/>
                  </a:lnTo>
                  <a:lnTo>
                    <a:pt x="580073" y="993664"/>
                  </a:lnTo>
                  <a:lnTo>
                    <a:pt x="581661" y="980938"/>
                  </a:lnTo>
                  <a:lnTo>
                    <a:pt x="583884" y="968848"/>
                  </a:lnTo>
                  <a:lnTo>
                    <a:pt x="586742" y="956758"/>
                  </a:lnTo>
                  <a:lnTo>
                    <a:pt x="589917" y="945305"/>
                  </a:lnTo>
                  <a:lnTo>
                    <a:pt x="593093" y="933852"/>
                  </a:lnTo>
                  <a:lnTo>
                    <a:pt x="596903" y="922398"/>
                  </a:lnTo>
                  <a:lnTo>
                    <a:pt x="601032" y="911581"/>
                  </a:lnTo>
                  <a:lnTo>
                    <a:pt x="605478" y="901401"/>
                  </a:lnTo>
                  <a:lnTo>
                    <a:pt x="610241" y="890902"/>
                  </a:lnTo>
                  <a:lnTo>
                    <a:pt x="615322" y="881039"/>
                  </a:lnTo>
                  <a:lnTo>
                    <a:pt x="620403" y="871813"/>
                  </a:lnTo>
                  <a:lnTo>
                    <a:pt x="626436" y="862587"/>
                  </a:lnTo>
                  <a:lnTo>
                    <a:pt x="632470" y="853997"/>
                  </a:lnTo>
                  <a:lnTo>
                    <a:pt x="638186" y="845407"/>
                  </a:lnTo>
                  <a:lnTo>
                    <a:pt x="644855" y="837771"/>
                  </a:lnTo>
                  <a:lnTo>
                    <a:pt x="651523" y="830454"/>
                  </a:lnTo>
                  <a:lnTo>
                    <a:pt x="658510" y="823773"/>
                  </a:lnTo>
                  <a:lnTo>
                    <a:pt x="665496" y="817092"/>
                  </a:lnTo>
                  <a:lnTo>
                    <a:pt x="672800" y="811047"/>
                  </a:lnTo>
                  <a:lnTo>
                    <a:pt x="680739" y="805956"/>
                  </a:lnTo>
                  <a:lnTo>
                    <a:pt x="688360" y="800866"/>
                  </a:lnTo>
                  <a:lnTo>
                    <a:pt x="695982" y="796730"/>
                  </a:lnTo>
                  <a:lnTo>
                    <a:pt x="704238" y="792594"/>
                  </a:lnTo>
                  <a:lnTo>
                    <a:pt x="712812" y="789731"/>
                  </a:lnTo>
                  <a:lnTo>
                    <a:pt x="721069" y="786867"/>
                  </a:lnTo>
                  <a:lnTo>
                    <a:pt x="729643" y="784959"/>
                  </a:lnTo>
                  <a:lnTo>
                    <a:pt x="738535" y="783368"/>
                  </a:lnTo>
                  <a:lnTo>
                    <a:pt x="747426" y="782732"/>
                  </a:lnTo>
                  <a:lnTo>
                    <a:pt x="750284" y="782413"/>
                  </a:lnTo>
                  <a:lnTo>
                    <a:pt x="753777" y="782413"/>
                  </a:lnTo>
                  <a:lnTo>
                    <a:pt x="756635" y="782413"/>
                  </a:lnTo>
                  <a:lnTo>
                    <a:pt x="759493" y="782732"/>
                  </a:lnTo>
                  <a:lnTo>
                    <a:pt x="766797" y="783368"/>
                  </a:lnTo>
                  <a:lnTo>
                    <a:pt x="774419" y="784004"/>
                  </a:lnTo>
                  <a:lnTo>
                    <a:pt x="781405" y="785595"/>
                  </a:lnTo>
                  <a:lnTo>
                    <a:pt x="788391" y="787504"/>
                  </a:lnTo>
                  <a:lnTo>
                    <a:pt x="795378" y="790049"/>
                  </a:lnTo>
                  <a:lnTo>
                    <a:pt x="802364" y="792594"/>
                  </a:lnTo>
                  <a:lnTo>
                    <a:pt x="809033" y="795457"/>
                  </a:lnTo>
                  <a:lnTo>
                    <a:pt x="815701" y="799275"/>
                  </a:lnTo>
                  <a:lnTo>
                    <a:pt x="821735" y="803093"/>
                  </a:lnTo>
                  <a:lnTo>
                    <a:pt x="828404" y="806911"/>
                  </a:lnTo>
                  <a:lnTo>
                    <a:pt x="834437" y="811365"/>
                  </a:lnTo>
                  <a:lnTo>
                    <a:pt x="840788" y="816773"/>
                  </a:lnTo>
                  <a:lnTo>
                    <a:pt x="846504" y="821864"/>
                  </a:lnTo>
                  <a:lnTo>
                    <a:pt x="852538" y="827272"/>
                  </a:lnTo>
                  <a:lnTo>
                    <a:pt x="857937" y="833317"/>
                  </a:lnTo>
                  <a:lnTo>
                    <a:pt x="863653" y="839680"/>
                  </a:lnTo>
                  <a:lnTo>
                    <a:pt x="868734" y="845725"/>
                  </a:lnTo>
                  <a:lnTo>
                    <a:pt x="873814" y="852724"/>
                  </a:lnTo>
                  <a:lnTo>
                    <a:pt x="878578" y="860042"/>
                  </a:lnTo>
                  <a:lnTo>
                    <a:pt x="883341" y="867359"/>
                  </a:lnTo>
                  <a:lnTo>
                    <a:pt x="888105" y="874676"/>
                  </a:lnTo>
                  <a:lnTo>
                    <a:pt x="892233" y="882948"/>
                  </a:lnTo>
                  <a:lnTo>
                    <a:pt x="896679" y="890902"/>
                  </a:lnTo>
                  <a:lnTo>
                    <a:pt x="900489" y="899174"/>
                  </a:lnTo>
                  <a:lnTo>
                    <a:pt x="903983" y="908082"/>
                  </a:lnTo>
                  <a:lnTo>
                    <a:pt x="907793" y="916354"/>
                  </a:lnTo>
                  <a:lnTo>
                    <a:pt x="910969" y="925580"/>
                  </a:lnTo>
                  <a:lnTo>
                    <a:pt x="914144" y="934806"/>
                  </a:lnTo>
                  <a:lnTo>
                    <a:pt x="917002" y="944351"/>
                  </a:lnTo>
                  <a:lnTo>
                    <a:pt x="919225" y="954213"/>
                  </a:lnTo>
                  <a:lnTo>
                    <a:pt x="921766" y="963758"/>
                  </a:lnTo>
                  <a:lnTo>
                    <a:pt x="923671" y="973938"/>
                  </a:lnTo>
                  <a:lnTo>
                    <a:pt x="1549579" y="973938"/>
                  </a:lnTo>
                  <a:lnTo>
                    <a:pt x="1741384" y="782732"/>
                  </a:lnTo>
                  <a:lnTo>
                    <a:pt x="1787748" y="736600"/>
                  </a:lnTo>
                  <a:close/>
                  <a:moveTo>
                    <a:pt x="753428" y="0"/>
                  </a:moveTo>
                  <a:lnTo>
                    <a:pt x="769938" y="318"/>
                  </a:lnTo>
                  <a:lnTo>
                    <a:pt x="786448" y="1270"/>
                  </a:lnTo>
                  <a:lnTo>
                    <a:pt x="802958" y="2223"/>
                  </a:lnTo>
                  <a:lnTo>
                    <a:pt x="819150" y="3812"/>
                  </a:lnTo>
                  <a:lnTo>
                    <a:pt x="835660" y="6035"/>
                  </a:lnTo>
                  <a:lnTo>
                    <a:pt x="851853" y="8576"/>
                  </a:lnTo>
                  <a:lnTo>
                    <a:pt x="867728" y="11435"/>
                  </a:lnTo>
                  <a:lnTo>
                    <a:pt x="883603" y="15247"/>
                  </a:lnTo>
                  <a:lnTo>
                    <a:pt x="899160" y="19059"/>
                  </a:lnTo>
                  <a:lnTo>
                    <a:pt x="915035" y="23188"/>
                  </a:lnTo>
                  <a:lnTo>
                    <a:pt x="930593" y="28270"/>
                  </a:lnTo>
                  <a:lnTo>
                    <a:pt x="945833" y="33353"/>
                  </a:lnTo>
                  <a:lnTo>
                    <a:pt x="961390" y="38753"/>
                  </a:lnTo>
                  <a:lnTo>
                    <a:pt x="976313" y="45105"/>
                  </a:lnTo>
                  <a:lnTo>
                    <a:pt x="991235" y="51458"/>
                  </a:lnTo>
                  <a:lnTo>
                    <a:pt x="1006158" y="58447"/>
                  </a:lnTo>
                  <a:lnTo>
                    <a:pt x="1020763" y="65752"/>
                  </a:lnTo>
                  <a:lnTo>
                    <a:pt x="1035368" y="73376"/>
                  </a:lnTo>
                  <a:lnTo>
                    <a:pt x="1049655" y="81635"/>
                  </a:lnTo>
                  <a:lnTo>
                    <a:pt x="1063625" y="90211"/>
                  </a:lnTo>
                  <a:lnTo>
                    <a:pt x="1077913" y="99105"/>
                  </a:lnTo>
                  <a:lnTo>
                    <a:pt x="1091883" y="108317"/>
                  </a:lnTo>
                  <a:lnTo>
                    <a:pt x="1105535" y="117846"/>
                  </a:lnTo>
                  <a:lnTo>
                    <a:pt x="1119188" y="127693"/>
                  </a:lnTo>
                  <a:lnTo>
                    <a:pt x="1132205" y="138175"/>
                  </a:lnTo>
                  <a:lnTo>
                    <a:pt x="1145540" y="148975"/>
                  </a:lnTo>
                  <a:lnTo>
                    <a:pt x="1158558" y="160093"/>
                  </a:lnTo>
                  <a:lnTo>
                    <a:pt x="1171575" y="171528"/>
                  </a:lnTo>
                  <a:lnTo>
                    <a:pt x="1183958" y="183281"/>
                  </a:lnTo>
                  <a:lnTo>
                    <a:pt x="1196340" y="195669"/>
                  </a:lnTo>
                  <a:lnTo>
                    <a:pt x="1208723" y="208057"/>
                  </a:lnTo>
                  <a:lnTo>
                    <a:pt x="1220788" y="221081"/>
                  </a:lnTo>
                  <a:lnTo>
                    <a:pt x="1232535" y="234104"/>
                  </a:lnTo>
                  <a:lnTo>
                    <a:pt x="1244283" y="247763"/>
                  </a:lnTo>
                  <a:lnTo>
                    <a:pt x="1255713" y="261422"/>
                  </a:lnTo>
                  <a:lnTo>
                    <a:pt x="1266825" y="275716"/>
                  </a:lnTo>
                  <a:lnTo>
                    <a:pt x="1277938" y="290010"/>
                  </a:lnTo>
                  <a:lnTo>
                    <a:pt x="1288733" y="304939"/>
                  </a:lnTo>
                  <a:lnTo>
                    <a:pt x="1299210" y="319868"/>
                  </a:lnTo>
                  <a:lnTo>
                    <a:pt x="1309688" y="335433"/>
                  </a:lnTo>
                  <a:lnTo>
                    <a:pt x="1320185" y="350997"/>
                  </a:lnTo>
                  <a:lnTo>
                    <a:pt x="1329690" y="367197"/>
                  </a:lnTo>
                  <a:lnTo>
                    <a:pt x="1339533" y="383397"/>
                  </a:lnTo>
                  <a:lnTo>
                    <a:pt x="1348740" y="399597"/>
                  </a:lnTo>
                  <a:lnTo>
                    <a:pt x="1357948" y="416750"/>
                  </a:lnTo>
                  <a:lnTo>
                    <a:pt x="1366838" y="433585"/>
                  </a:lnTo>
                  <a:lnTo>
                    <a:pt x="1375728" y="451055"/>
                  </a:lnTo>
                  <a:lnTo>
                    <a:pt x="1384300" y="468526"/>
                  </a:lnTo>
                  <a:lnTo>
                    <a:pt x="1392238" y="486632"/>
                  </a:lnTo>
                  <a:lnTo>
                    <a:pt x="1400493" y="504737"/>
                  </a:lnTo>
                  <a:lnTo>
                    <a:pt x="1407795" y="523161"/>
                  </a:lnTo>
                  <a:lnTo>
                    <a:pt x="1415415" y="541584"/>
                  </a:lnTo>
                  <a:lnTo>
                    <a:pt x="1422400" y="560325"/>
                  </a:lnTo>
                  <a:lnTo>
                    <a:pt x="1429385" y="579702"/>
                  </a:lnTo>
                  <a:lnTo>
                    <a:pt x="1435735" y="599078"/>
                  </a:lnTo>
                  <a:lnTo>
                    <a:pt x="1442403" y="618772"/>
                  </a:lnTo>
                  <a:lnTo>
                    <a:pt x="1448435" y="638466"/>
                  </a:lnTo>
                  <a:lnTo>
                    <a:pt x="1454150" y="658477"/>
                  </a:lnTo>
                  <a:lnTo>
                    <a:pt x="1459230" y="678807"/>
                  </a:lnTo>
                  <a:lnTo>
                    <a:pt x="1464945" y="699136"/>
                  </a:lnTo>
                  <a:lnTo>
                    <a:pt x="1469708" y="719783"/>
                  </a:lnTo>
                  <a:lnTo>
                    <a:pt x="1474153" y="740430"/>
                  </a:lnTo>
                  <a:lnTo>
                    <a:pt x="1478598" y="761395"/>
                  </a:lnTo>
                  <a:lnTo>
                    <a:pt x="1482725" y="782995"/>
                  </a:lnTo>
                  <a:lnTo>
                    <a:pt x="1238250" y="782995"/>
                  </a:lnTo>
                  <a:lnTo>
                    <a:pt x="1231265" y="753771"/>
                  </a:lnTo>
                  <a:lnTo>
                    <a:pt x="1223328" y="725501"/>
                  </a:lnTo>
                  <a:lnTo>
                    <a:pt x="1215073" y="697230"/>
                  </a:lnTo>
                  <a:lnTo>
                    <a:pt x="1206183" y="669595"/>
                  </a:lnTo>
                  <a:lnTo>
                    <a:pt x="1196023" y="642595"/>
                  </a:lnTo>
                  <a:lnTo>
                    <a:pt x="1185863" y="616548"/>
                  </a:lnTo>
                  <a:lnTo>
                    <a:pt x="1175068" y="590819"/>
                  </a:lnTo>
                  <a:lnTo>
                    <a:pt x="1163320" y="566043"/>
                  </a:lnTo>
                  <a:lnTo>
                    <a:pt x="1151255" y="541584"/>
                  </a:lnTo>
                  <a:lnTo>
                    <a:pt x="1138555" y="518079"/>
                  </a:lnTo>
                  <a:lnTo>
                    <a:pt x="1125220" y="495208"/>
                  </a:lnTo>
                  <a:lnTo>
                    <a:pt x="1111568" y="472973"/>
                  </a:lnTo>
                  <a:lnTo>
                    <a:pt x="1097280" y="452008"/>
                  </a:lnTo>
                  <a:lnTo>
                    <a:pt x="1089978" y="441526"/>
                  </a:lnTo>
                  <a:lnTo>
                    <a:pt x="1082675" y="431679"/>
                  </a:lnTo>
                  <a:lnTo>
                    <a:pt x="1075055" y="421832"/>
                  </a:lnTo>
                  <a:lnTo>
                    <a:pt x="1067435" y="412303"/>
                  </a:lnTo>
                  <a:lnTo>
                    <a:pt x="1059815" y="402456"/>
                  </a:lnTo>
                  <a:lnTo>
                    <a:pt x="1051560" y="393244"/>
                  </a:lnTo>
                  <a:lnTo>
                    <a:pt x="1043940" y="384350"/>
                  </a:lnTo>
                  <a:lnTo>
                    <a:pt x="1035685" y="375774"/>
                  </a:lnTo>
                  <a:lnTo>
                    <a:pt x="1027113" y="367197"/>
                  </a:lnTo>
                  <a:lnTo>
                    <a:pt x="1019175" y="358938"/>
                  </a:lnTo>
                  <a:lnTo>
                    <a:pt x="1010603" y="350997"/>
                  </a:lnTo>
                  <a:lnTo>
                    <a:pt x="1002030" y="343056"/>
                  </a:lnTo>
                  <a:lnTo>
                    <a:pt x="993775" y="335750"/>
                  </a:lnTo>
                  <a:lnTo>
                    <a:pt x="984885" y="328445"/>
                  </a:lnTo>
                  <a:lnTo>
                    <a:pt x="975995" y="321456"/>
                  </a:lnTo>
                  <a:lnTo>
                    <a:pt x="967105" y="314786"/>
                  </a:lnTo>
                  <a:lnTo>
                    <a:pt x="958215" y="308115"/>
                  </a:lnTo>
                  <a:lnTo>
                    <a:pt x="949008" y="301762"/>
                  </a:lnTo>
                  <a:lnTo>
                    <a:pt x="939800" y="296045"/>
                  </a:lnTo>
                  <a:lnTo>
                    <a:pt x="930593" y="290327"/>
                  </a:lnTo>
                  <a:lnTo>
                    <a:pt x="921385" y="284927"/>
                  </a:lnTo>
                  <a:lnTo>
                    <a:pt x="912178" y="279845"/>
                  </a:lnTo>
                  <a:lnTo>
                    <a:pt x="902653" y="275080"/>
                  </a:lnTo>
                  <a:lnTo>
                    <a:pt x="893128" y="270633"/>
                  </a:lnTo>
                  <a:lnTo>
                    <a:pt x="883603" y="266186"/>
                  </a:lnTo>
                  <a:lnTo>
                    <a:pt x="873760" y="262057"/>
                  </a:lnTo>
                  <a:lnTo>
                    <a:pt x="863918" y="258245"/>
                  </a:lnTo>
                  <a:lnTo>
                    <a:pt x="854393" y="255069"/>
                  </a:lnTo>
                  <a:lnTo>
                    <a:pt x="844233" y="252210"/>
                  </a:lnTo>
                  <a:lnTo>
                    <a:pt x="834390" y="249033"/>
                  </a:lnTo>
                  <a:lnTo>
                    <a:pt x="824548" y="246810"/>
                  </a:lnTo>
                  <a:lnTo>
                    <a:pt x="814388" y="244586"/>
                  </a:lnTo>
                  <a:lnTo>
                    <a:pt x="804545" y="242680"/>
                  </a:lnTo>
                  <a:lnTo>
                    <a:pt x="794385" y="241410"/>
                  </a:lnTo>
                  <a:lnTo>
                    <a:pt x="783908" y="240139"/>
                  </a:lnTo>
                  <a:lnTo>
                    <a:pt x="774065" y="239504"/>
                  </a:lnTo>
                  <a:lnTo>
                    <a:pt x="763588" y="238869"/>
                  </a:lnTo>
                  <a:lnTo>
                    <a:pt x="753428" y="238869"/>
                  </a:lnTo>
                  <a:lnTo>
                    <a:pt x="740093" y="239186"/>
                  </a:lnTo>
                  <a:lnTo>
                    <a:pt x="727075" y="239822"/>
                  </a:lnTo>
                  <a:lnTo>
                    <a:pt x="714375" y="241092"/>
                  </a:lnTo>
                  <a:lnTo>
                    <a:pt x="701358" y="242680"/>
                  </a:lnTo>
                  <a:lnTo>
                    <a:pt x="688658" y="245539"/>
                  </a:lnTo>
                  <a:lnTo>
                    <a:pt x="675958" y="248398"/>
                  </a:lnTo>
                  <a:lnTo>
                    <a:pt x="663258" y="251575"/>
                  </a:lnTo>
                  <a:lnTo>
                    <a:pt x="650875" y="255386"/>
                  </a:lnTo>
                  <a:lnTo>
                    <a:pt x="638493" y="259833"/>
                  </a:lnTo>
                  <a:lnTo>
                    <a:pt x="626428" y="264598"/>
                  </a:lnTo>
                  <a:lnTo>
                    <a:pt x="614363" y="269680"/>
                  </a:lnTo>
                  <a:lnTo>
                    <a:pt x="602298" y="275716"/>
                  </a:lnTo>
                  <a:lnTo>
                    <a:pt x="589915" y="282068"/>
                  </a:lnTo>
                  <a:lnTo>
                    <a:pt x="578168" y="288421"/>
                  </a:lnTo>
                  <a:lnTo>
                    <a:pt x="566737" y="295727"/>
                  </a:lnTo>
                  <a:lnTo>
                    <a:pt x="554990" y="303351"/>
                  </a:lnTo>
                  <a:lnTo>
                    <a:pt x="543560" y="310974"/>
                  </a:lnTo>
                  <a:lnTo>
                    <a:pt x="532447" y="319551"/>
                  </a:lnTo>
                  <a:lnTo>
                    <a:pt x="521017" y="328445"/>
                  </a:lnTo>
                  <a:lnTo>
                    <a:pt x="510222" y="337656"/>
                  </a:lnTo>
                  <a:lnTo>
                    <a:pt x="499427" y="347186"/>
                  </a:lnTo>
                  <a:lnTo>
                    <a:pt x="488632" y="357668"/>
                  </a:lnTo>
                  <a:lnTo>
                    <a:pt x="477837" y="367833"/>
                  </a:lnTo>
                  <a:lnTo>
                    <a:pt x="467677" y="378632"/>
                  </a:lnTo>
                  <a:lnTo>
                    <a:pt x="457517" y="390068"/>
                  </a:lnTo>
                  <a:lnTo>
                    <a:pt x="447357" y="401503"/>
                  </a:lnTo>
                  <a:lnTo>
                    <a:pt x="437832" y="413256"/>
                  </a:lnTo>
                  <a:lnTo>
                    <a:pt x="427672" y="425326"/>
                  </a:lnTo>
                  <a:lnTo>
                    <a:pt x="418465" y="438350"/>
                  </a:lnTo>
                  <a:lnTo>
                    <a:pt x="409257" y="451373"/>
                  </a:lnTo>
                  <a:lnTo>
                    <a:pt x="400050" y="464397"/>
                  </a:lnTo>
                  <a:lnTo>
                    <a:pt x="391160" y="478055"/>
                  </a:lnTo>
                  <a:lnTo>
                    <a:pt x="382270" y="491714"/>
                  </a:lnTo>
                  <a:lnTo>
                    <a:pt x="374015" y="506326"/>
                  </a:lnTo>
                  <a:lnTo>
                    <a:pt x="365760" y="520937"/>
                  </a:lnTo>
                  <a:lnTo>
                    <a:pt x="357822" y="535867"/>
                  </a:lnTo>
                  <a:lnTo>
                    <a:pt x="349885" y="550796"/>
                  </a:lnTo>
                  <a:lnTo>
                    <a:pt x="342265" y="566361"/>
                  </a:lnTo>
                  <a:lnTo>
                    <a:pt x="334962" y="581925"/>
                  </a:lnTo>
                  <a:lnTo>
                    <a:pt x="327977" y="598125"/>
                  </a:lnTo>
                  <a:lnTo>
                    <a:pt x="320675" y="614325"/>
                  </a:lnTo>
                  <a:lnTo>
                    <a:pt x="314325" y="630842"/>
                  </a:lnTo>
                  <a:lnTo>
                    <a:pt x="307657" y="647678"/>
                  </a:lnTo>
                  <a:lnTo>
                    <a:pt x="301625" y="664513"/>
                  </a:lnTo>
                  <a:lnTo>
                    <a:pt x="295592" y="681983"/>
                  </a:lnTo>
                  <a:lnTo>
                    <a:pt x="290195" y="699136"/>
                  </a:lnTo>
                  <a:lnTo>
                    <a:pt x="284797" y="716924"/>
                  </a:lnTo>
                  <a:lnTo>
                    <a:pt x="279400" y="735030"/>
                  </a:lnTo>
                  <a:lnTo>
                    <a:pt x="274637" y="753136"/>
                  </a:lnTo>
                  <a:lnTo>
                    <a:pt x="270192" y="771559"/>
                  </a:lnTo>
                  <a:lnTo>
                    <a:pt x="265747" y="789983"/>
                  </a:lnTo>
                  <a:lnTo>
                    <a:pt x="261937" y="808724"/>
                  </a:lnTo>
                  <a:lnTo>
                    <a:pt x="258127" y="827465"/>
                  </a:lnTo>
                  <a:lnTo>
                    <a:pt x="254952" y="846841"/>
                  </a:lnTo>
                  <a:lnTo>
                    <a:pt x="251777" y="865900"/>
                  </a:lnTo>
                  <a:lnTo>
                    <a:pt x="248920" y="885276"/>
                  </a:lnTo>
                  <a:lnTo>
                    <a:pt x="246697" y="904653"/>
                  </a:lnTo>
                  <a:lnTo>
                    <a:pt x="244475" y="924664"/>
                  </a:lnTo>
                  <a:lnTo>
                    <a:pt x="242570" y="944040"/>
                  </a:lnTo>
                  <a:lnTo>
                    <a:pt x="241300" y="964370"/>
                  </a:lnTo>
                  <a:lnTo>
                    <a:pt x="240030" y="984381"/>
                  </a:lnTo>
                  <a:lnTo>
                    <a:pt x="239077" y="1004711"/>
                  </a:lnTo>
                  <a:lnTo>
                    <a:pt x="238442" y="1025040"/>
                  </a:lnTo>
                  <a:lnTo>
                    <a:pt x="238125" y="1045687"/>
                  </a:lnTo>
                  <a:lnTo>
                    <a:pt x="238442" y="1066016"/>
                  </a:lnTo>
                  <a:lnTo>
                    <a:pt x="239077" y="1086028"/>
                  </a:lnTo>
                  <a:lnTo>
                    <a:pt x="240030" y="1106357"/>
                  </a:lnTo>
                  <a:lnTo>
                    <a:pt x="241300" y="1126369"/>
                  </a:lnTo>
                  <a:lnTo>
                    <a:pt x="242570" y="1146698"/>
                  </a:lnTo>
                  <a:lnTo>
                    <a:pt x="244475" y="1166392"/>
                  </a:lnTo>
                  <a:lnTo>
                    <a:pt x="246697" y="1186086"/>
                  </a:lnTo>
                  <a:lnTo>
                    <a:pt x="248920" y="1205780"/>
                  </a:lnTo>
                  <a:lnTo>
                    <a:pt x="251777" y="1224838"/>
                  </a:lnTo>
                  <a:lnTo>
                    <a:pt x="254952" y="1244215"/>
                  </a:lnTo>
                  <a:lnTo>
                    <a:pt x="258127" y="1263274"/>
                  </a:lnTo>
                  <a:lnTo>
                    <a:pt x="261937" y="1282018"/>
                  </a:lnTo>
                  <a:lnTo>
                    <a:pt x="265747" y="1300756"/>
                  </a:lnTo>
                  <a:lnTo>
                    <a:pt x="270192" y="1319179"/>
                  </a:lnTo>
                  <a:lnTo>
                    <a:pt x="274637" y="1337920"/>
                  </a:lnTo>
                  <a:lnTo>
                    <a:pt x="279400" y="1355708"/>
                  </a:lnTo>
                  <a:lnTo>
                    <a:pt x="284797" y="1373814"/>
                  </a:lnTo>
                  <a:lnTo>
                    <a:pt x="290195" y="1391602"/>
                  </a:lnTo>
                  <a:lnTo>
                    <a:pt x="295592" y="1409072"/>
                  </a:lnTo>
                  <a:lnTo>
                    <a:pt x="301625" y="1426225"/>
                  </a:lnTo>
                  <a:lnTo>
                    <a:pt x="307657" y="1443378"/>
                  </a:lnTo>
                  <a:lnTo>
                    <a:pt x="314325" y="1459896"/>
                  </a:lnTo>
                  <a:lnTo>
                    <a:pt x="320675" y="1476413"/>
                  </a:lnTo>
                  <a:lnTo>
                    <a:pt x="327977" y="1492613"/>
                  </a:lnTo>
                  <a:lnTo>
                    <a:pt x="334962" y="1508495"/>
                  </a:lnTo>
                  <a:lnTo>
                    <a:pt x="342265" y="1524378"/>
                  </a:lnTo>
                  <a:lnTo>
                    <a:pt x="349885" y="1539942"/>
                  </a:lnTo>
                  <a:lnTo>
                    <a:pt x="357822" y="1555189"/>
                  </a:lnTo>
                  <a:lnTo>
                    <a:pt x="365760" y="1569801"/>
                  </a:lnTo>
                  <a:lnTo>
                    <a:pt x="374015" y="1584730"/>
                  </a:lnTo>
                  <a:lnTo>
                    <a:pt x="382270" y="1598706"/>
                  </a:lnTo>
                  <a:lnTo>
                    <a:pt x="391160" y="1612683"/>
                  </a:lnTo>
                  <a:lnTo>
                    <a:pt x="400050" y="1626342"/>
                  </a:lnTo>
                  <a:lnTo>
                    <a:pt x="409257" y="1639683"/>
                  </a:lnTo>
                  <a:lnTo>
                    <a:pt x="418465" y="1652388"/>
                  </a:lnTo>
                  <a:lnTo>
                    <a:pt x="427672" y="1665094"/>
                  </a:lnTo>
                  <a:lnTo>
                    <a:pt x="437832" y="1677482"/>
                  </a:lnTo>
                  <a:lnTo>
                    <a:pt x="447357" y="1689235"/>
                  </a:lnTo>
                  <a:lnTo>
                    <a:pt x="457517" y="1700670"/>
                  </a:lnTo>
                  <a:lnTo>
                    <a:pt x="467677" y="1712106"/>
                  </a:lnTo>
                  <a:lnTo>
                    <a:pt x="477837" y="1722906"/>
                  </a:lnTo>
                  <a:lnTo>
                    <a:pt x="488632" y="1733388"/>
                  </a:lnTo>
                  <a:lnTo>
                    <a:pt x="499427" y="1743235"/>
                  </a:lnTo>
                  <a:lnTo>
                    <a:pt x="510222" y="1752764"/>
                  </a:lnTo>
                  <a:lnTo>
                    <a:pt x="521017" y="1762293"/>
                  </a:lnTo>
                  <a:lnTo>
                    <a:pt x="532447" y="1770870"/>
                  </a:lnTo>
                  <a:lnTo>
                    <a:pt x="543560" y="1779446"/>
                  </a:lnTo>
                  <a:lnTo>
                    <a:pt x="554990" y="1787387"/>
                  </a:lnTo>
                  <a:lnTo>
                    <a:pt x="566737" y="1795011"/>
                  </a:lnTo>
                  <a:lnTo>
                    <a:pt x="578168" y="1802317"/>
                  </a:lnTo>
                  <a:lnTo>
                    <a:pt x="589915" y="1808987"/>
                  </a:lnTo>
                  <a:lnTo>
                    <a:pt x="602298" y="1815023"/>
                  </a:lnTo>
                  <a:lnTo>
                    <a:pt x="614363" y="1820740"/>
                  </a:lnTo>
                  <a:lnTo>
                    <a:pt x="626428" y="1826140"/>
                  </a:lnTo>
                  <a:lnTo>
                    <a:pt x="638493" y="1830905"/>
                  </a:lnTo>
                  <a:lnTo>
                    <a:pt x="650875" y="1835352"/>
                  </a:lnTo>
                  <a:lnTo>
                    <a:pt x="663258" y="1839164"/>
                  </a:lnTo>
                  <a:lnTo>
                    <a:pt x="675958" y="1842340"/>
                  </a:lnTo>
                  <a:lnTo>
                    <a:pt x="688658" y="1845516"/>
                  </a:lnTo>
                  <a:lnTo>
                    <a:pt x="701358" y="1847740"/>
                  </a:lnTo>
                  <a:lnTo>
                    <a:pt x="714375" y="1849328"/>
                  </a:lnTo>
                  <a:lnTo>
                    <a:pt x="727075" y="1850916"/>
                  </a:lnTo>
                  <a:lnTo>
                    <a:pt x="740093" y="1851552"/>
                  </a:lnTo>
                  <a:lnTo>
                    <a:pt x="753428" y="1852187"/>
                  </a:lnTo>
                  <a:lnTo>
                    <a:pt x="763588" y="1851552"/>
                  </a:lnTo>
                  <a:lnTo>
                    <a:pt x="774065" y="1851234"/>
                  </a:lnTo>
                  <a:lnTo>
                    <a:pt x="783908" y="1850599"/>
                  </a:lnTo>
                  <a:lnTo>
                    <a:pt x="794385" y="1849328"/>
                  </a:lnTo>
                  <a:lnTo>
                    <a:pt x="804545" y="1848058"/>
                  </a:lnTo>
                  <a:lnTo>
                    <a:pt x="814388" y="1846152"/>
                  </a:lnTo>
                  <a:lnTo>
                    <a:pt x="824548" y="1843928"/>
                  </a:lnTo>
                  <a:lnTo>
                    <a:pt x="834390" y="1841387"/>
                  </a:lnTo>
                  <a:lnTo>
                    <a:pt x="844233" y="1838846"/>
                  </a:lnTo>
                  <a:lnTo>
                    <a:pt x="854393" y="1835669"/>
                  </a:lnTo>
                  <a:lnTo>
                    <a:pt x="863918" y="1832175"/>
                  </a:lnTo>
                  <a:lnTo>
                    <a:pt x="873760" y="1828364"/>
                  </a:lnTo>
                  <a:lnTo>
                    <a:pt x="883603" y="1824869"/>
                  </a:lnTo>
                  <a:lnTo>
                    <a:pt x="893128" y="1820422"/>
                  </a:lnTo>
                  <a:lnTo>
                    <a:pt x="902653" y="1815975"/>
                  </a:lnTo>
                  <a:lnTo>
                    <a:pt x="912178" y="1811211"/>
                  </a:lnTo>
                  <a:lnTo>
                    <a:pt x="921385" y="1805811"/>
                  </a:lnTo>
                  <a:lnTo>
                    <a:pt x="930593" y="1800411"/>
                  </a:lnTo>
                  <a:lnTo>
                    <a:pt x="939800" y="1795011"/>
                  </a:lnTo>
                  <a:lnTo>
                    <a:pt x="949008" y="1788976"/>
                  </a:lnTo>
                  <a:lnTo>
                    <a:pt x="958215" y="1782623"/>
                  </a:lnTo>
                  <a:lnTo>
                    <a:pt x="967105" y="1775952"/>
                  </a:lnTo>
                  <a:lnTo>
                    <a:pt x="975995" y="1769282"/>
                  </a:lnTo>
                  <a:lnTo>
                    <a:pt x="984885" y="1762293"/>
                  </a:lnTo>
                  <a:lnTo>
                    <a:pt x="993775" y="1754988"/>
                  </a:lnTo>
                  <a:lnTo>
                    <a:pt x="1002030" y="1747682"/>
                  </a:lnTo>
                  <a:lnTo>
                    <a:pt x="1010603" y="1740058"/>
                  </a:lnTo>
                  <a:lnTo>
                    <a:pt x="1019175" y="1731800"/>
                  </a:lnTo>
                  <a:lnTo>
                    <a:pt x="1027113" y="1723223"/>
                  </a:lnTo>
                  <a:lnTo>
                    <a:pt x="1035685" y="1714964"/>
                  </a:lnTo>
                  <a:lnTo>
                    <a:pt x="1043940" y="1706388"/>
                  </a:lnTo>
                  <a:lnTo>
                    <a:pt x="1051560" y="1697176"/>
                  </a:lnTo>
                  <a:lnTo>
                    <a:pt x="1059815" y="1687965"/>
                  </a:lnTo>
                  <a:lnTo>
                    <a:pt x="1067435" y="1678753"/>
                  </a:lnTo>
                  <a:lnTo>
                    <a:pt x="1075055" y="1669224"/>
                  </a:lnTo>
                  <a:lnTo>
                    <a:pt x="1082675" y="1659059"/>
                  </a:lnTo>
                  <a:lnTo>
                    <a:pt x="1089978" y="1649212"/>
                  </a:lnTo>
                  <a:lnTo>
                    <a:pt x="1097280" y="1638730"/>
                  </a:lnTo>
                  <a:lnTo>
                    <a:pt x="1111568" y="1617447"/>
                  </a:lnTo>
                  <a:lnTo>
                    <a:pt x="1125220" y="1595530"/>
                  </a:lnTo>
                  <a:lnTo>
                    <a:pt x="1138555" y="1572660"/>
                  </a:lnTo>
                  <a:lnTo>
                    <a:pt x="1151255" y="1549154"/>
                  </a:lnTo>
                  <a:lnTo>
                    <a:pt x="1163320" y="1524695"/>
                  </a:lnTo>
                  <a:lnTo>
                    <a:pt x="1175068" y="1499601"/>
                  </a:lnTo>
                  <a:lnTo>
                    <a:pt x="1185863" y="1474190"/>
                  </a:lnTo>
                  <a:lnTo>
                    <a:pt x="1196023" y="1448143"/>
                  </a:lnTo>
                  <a:lnTo>
                    <a:pt x="1206183" y="1421143"/>
                  </a:lnTo>
                  <a:lnTo>
                    <a:pt x="1215073" y="1393508"/>
                  </a:lnTo>
                  <a:lnTo>
                    <a:pt x="1223328" y="1365555"/>
                  </a:lnTo>
                  <a:lnTo>
                    <a:pt x="1231265" y="1336967"/>
                  </a:lnTo>
                  <a:lnTo>
                    <a:pt x="1238250" y="1307744"/>
                  </a:lnTo>
                  <a:lnTo>
                    <a:pt x="1482725" y="1307744"/>
                  </a:lnTo>
                  <a:lnTo>
                    <a:pt x="1478598" y="1329026"/>
                  </a:lnTo>
                  <a:lnTo>
                    <a:pt x="1474153" y="1349991"/>
                  </a:lnTo>
                  <a:lnTo>
                    <a:pt x="1469708" y="1370955"/>
                  </a:lnTo>
                  <a:lnTo>
                    <a:pt x="1464945" y="1391602"/>
                  </a:lnTo>
                  <a:lnTo>
                    <a:pt x="1459230" y="1411931"/>
                  </a:lnTo>
                  <a:lnTo>
                    <a:pt x="1454150" y="1432261"/>
                  </a:lnTo>
                  <a:lnTo>
                    <a:pt x="1448435" y="1452272"/>
                  </a:lnTo>
                  <a:lnTo>
                    <a:pt x="1442403" y="1471966"/>
                  </a:lnTo>
                  <a:lnTo>
                    <a:pt x="1435735" y="1491660"/>
                  </a:lnTo>
                  <a:lnTo>
                    <a:pt x="1429385" y="1510719"/>
                  </a:lnTo>
                  <a:lnTo>
                    <a:pt x="1422400" y="1530095"/>
                  </a:lnTo>
                  <a:lnTo>
                    <a:pt x="1415415" y="1548836"/>
                  </a:lnTo>
                  <a:lnTo>
                    <a:pt x="1407795" y="1567577"/>
                  </a:lnTo>
                  <a:lnTo>
                    <a:pt x="1400493" y="1586001"/>
                  </a:lnTo>
                  <a:lnTo>
                    <a:pt x="1392238" y="1604106"/>
                  </a:lnTo>
                  <a:lnTo>
                    <a:pt x="1384300" y="1622212"/>
                  </a:lnTo>
                  <a:lnTo>
                    <a:pt x="1375728" y="1639683"/>
                  </a:lnTo>
                  <a:lnTo>
                    <a:pt x="1366838" y="1656835"/>
                  </a:lnTo>
                  <a:lnTo>
                    <a:pt x="1357948" y="1674306"/>
                  </a:lnTo>
                  <a:lnTo>
                    <a:pt x="1348740" y="1690823"/>
                  </a:lnTo>
                  <a:lnTo>
                    <a:pt x="1339533" y="1707341"/>
                  </a:lnTo>
                  <a:lnTo>
                    <a:pt x="1329690" y="1723541"/>
                  </a:lnTo>
                  <a:lnTo>
                    <a:pt x="1320185" y="1740058"/>
                  </a:lnTo>
                  <a:lnTo>
                    <a:pt x="1309688" y="1755305"/>
                  </a:lnTo>
                  <a:lnTo>
                    <a:pt x="1299210" y="1770870"/>
                  </a:lnTo>
                  <a:lnTo>
                    <a:pt x="1288733" y="1786117"/>
                  </a:lnTo>
                  <a:lnTo>
                    <a:pt x="1277938" y="1800728"/>
                  </a:lnTo>
                  <a:lnTo>
                    <a:pt x="1266825" y="1815023"/>
                  </a:lnTo>
                  <a:lnTo>
                    <a:pt x="1255713" y="1829317"/>
                  </a:lnTo>
                  <a:lnTo>
                    <a:pt x="1244283" y="1843293"/>
                  </a:lnTo>
                  <a:lnTo>
                    <a:pt x="1232535" y="1856634"/>
                  </a:lnTo>
                  <a:lnTo>
                    <a:pt x="1220788" y="1869657"/>
                  </a:lnTo>
                  <a:lnTo>
                    <a:pt x="1208723" y="1882681"/>
                  </a:lnTo>
                  <a:lnTo>
                    <a:pt x="1196340" y="1895069"/>
                  </a:lnTo>
                  <a:lnTo>
                    <a:pt x="1183958" y="1907457"/>
                  </a:lnTo>
                  <a:lnTo>
                    <a:pt x="1171575" y="1919210"/>
                  </a:lnTo>
                  <a:lnTo>
                    <a:pt x="1158558" y="1930645"/>
                  </a:lnTo>
                  <a:lnTo>
                    <a:pt x="1145540" y="1941763"/>
                  </a:lnTo>
                  <a:lnTo>
                    <a:pt x="1132205" y="1952245"/>
                  </a:lnTo>
                  <a:lnTo>
                    <a:pt x="1119188" y="1962727"/>
                  </a:lnTo>
                  <a:lnTo>
                    <a:pt x="1105535" y="1973210"/>
                  </a:lnTo>
                  <a:lnTo>
                    <a:pt x="1091883" y="1982739"/>
                  </a:lnTo>
                  <a:lnTo>
                    <a:pt x="1077913" y="1991951"/>
                  </a:lnTo>
                  <a:lnTo>
                    <a:pt x="1063625" y="2000845"/>
                  </a:lnTo>
                  <a:lnTo>
                    <a:pt x="1049655" y="2009103"/>
                  </a:lnTo>
                  <a:lnTo>
                    <a:pt x="1035368" y="2018362"/>
                  </a:lnTo>
                  <a:lnTo>
                    <a:pt x="1020763" y="2024986"/>
                  </a:lnTo>
                  <a:lnTo>
                    <a:pt x="1006158" y="2032609"/>
                  </a:lnTo>
                  <a:lnTo>
                    <a:pt x="991235" y="2038962"/>
                  </a:lnTo>
                  <a:lnTo>
                    <a:pt x="976313" y="2045633"/>
                  </a:lnTo>
                  <a:lnTo>
                    <a:pt x="961390" y="2051668"/>
                  </a:lnTo>
                  <a:lnTo>
                    <a:pt x="945833" y="2057385"/>
                  </a:lnTo>
                  <a:lnTo>
                    <a:pt x="930593" y="2062785"/>
                  </a:lnTo>
                  <a:lnTo>
                    <a:pt x="915035" y="2067550"/>
                  </a:lnTo>
                  <a:lnTo>
                    <a:pt x="899160" y="2071680"/>
                  </a:lnTo>
                  <a:lnTo>
                    <a:pt x="883603" y="2075491"/>
                  </a:lnTo>
                  <a:lnTo>
                    <a:pt x="867728" y="2079303"/>
                  </a:lnTo>
                  <a:lnTo>
                    <a:pt x="851853" y="2082162"/>
                  </a:lnTo>
                  <a:lnTo>
                    <a:pt x="835660" y="2084703"/>
                  </a:lnTo>
                  <a:lnTo>
                    <a:pt x="819150" y="2086609"/>
                  </a:lnTo>
                  <a:lnTo>
                    <a:pt x="802958" y="2088515"/>
                  </a:lnTo>
                  <a:lnTo>
                    <a:pt x="786448" y="2089785"/>
                  </a:lnTo>
                  <a:lnTo>
                    <a:pt x="769938" y="2090421"/>
                  </a:lnTo>
                  <a:lnTo>
                    <a:pt x="753428" y="2090738"/>
                  </a:lnTo>
                  <a:lnTo>
                    <a:pt x="733425" y="2090421"/>
                  </a:lnTo>
                  <a:lnTo>
                    <a:pt x="713740" y="2089150"/>
                  </a:lnTo>
                  <a:lnTo>
                    <a:pt x="694373" y="2087879"/>
                  </a:lnTo>
                  <a:lnTo>
                    <a:pt x="675005" y="2085338"/>
                  </a:lnTo>
                  <a:lnTo>
                    <a:pt x="655955" y="2082162"/>
                  </a:lnTo>
                  <a:lnTo>
                    <a:pt x="637223" y="2078985"/>
                  </a:lnTo>
                  <a:lnTo>
                    <a:pt x="618490" y="2074538"/>
                  </a:lnTo>
                  <a:lnTo>
                    <a:pt x="599440" y="2069774"/>
                  </a:lnTo>
                  <a:lnTo>
                    <a:pt x="581025" y="2064056"/>
                  </a:lnTo>
                  <a:lnTo>
                    <a:pt x="562610" y="2058338"/>
                  </a:lnTo>
                  <a:lnTo>
                    <a:pt x="544512" y="2051668"/>
                  </a:lnTo>
                  <a:lnTo>
                    <a:pt x="527050" y="2044362"/>
                  </a:lnTo>
                  <a:lnTo>
                    <a:pt x="509270" y="2036421"/>
                  </a:lnTo>
                  <a:lnTo>
                    <a:pt x="491490" y="2028162"/>
                  </a:lnTo>
                  <a:lnTo>
                    <a:pt x="474662" y="2019268"/>
                  </a:lnTo>
                  <a:lnTo>
                    <a:pt x="457200" y="2009421"/>
                  </a:lnTo>
                  <a:lnTo>
                    <a:pt x="440690" y="1999574"/>
                  </a:lnTo>
                  <a:lnTo>
                    <a:pt x="423545" y="1988774"/>
                  </a:lnTo>
                  <a:lnTo>
                    <a:pt x="407352" y="1977974"/>
                  </a:lnTo>
                  <a:lnTo>
                    <a:pt x="391160" y="1966539"/>
                  </a:lnTo>
                  <a:lnTo>
                    <a:pt x="375285" y="1954151"/>
                  </a:lnTo>
                  <a:lnTo>
                    <a:pt x="360045" y="1941445"/>
                  </a:lnTo>
                  <a:lnTo>
                    <a:pt x="344487" y="1928104"/>
                  </a:lnTo>
                  <a:lnTo>
                    <a:pt x="329247" y="1914445"/>
                  </a:lnTo>
                  <a:lnTo>
                    <a:pt x="314642" y="1900469"/>
                  </a:lnTo>
                  <a:lnTo>
                    <a:pt x="299720" y="1885540"/>
                  </a:lnTo>
                  <a:lnTo>
                    <a:pt x="285432" y="1870610"/>
                  </a:lnTo>
                  <a:lnTo>
                    <a:pt x="271462" y="1854728"/>
                  </a:lnTo>
                  <a:lnTo>
                    <a:pt x="257810" y="1838846"/>
                  </a:lnTo>
                  <a:lnTo>
                    <a:pt x="244157" y="1822011"/>
                  </a:lnTo>
                  <a:lnTo>
                    <a:pt x="230822" y="1805176"/>
                  </a:lnTo>
                  <a:lnTo>
                    <a:pt x="218440" y="1787705"/>
                  </a:lnTo>
                  <a:lnTo>
                    <a:pt x="205740" y="1770235"/>
                  </a:lnTo>
                  <a:lnTo>
                    <a:pt x="193357" y="1751811"/>
                  </a:lnTo>
                  <a:lnTo>
                    <a:pt x="181292" y="1732753"/>
                  </a:lnTo>
                  <a:lnTo>
                    <a:pt x="169862" y="1714011"/>
                  </a:lnTo>
                  <a:lnTo>
                    <a:pt x="158432" y="1694635"/>
                  </a:lnTo>
                  <a:lnTo>
                    <a:pt x="147637" y="1674624"/>
                  </a:lnTo>
                  <a:lnTo>
                    <a:pt x="137160" y="1654294"/>
                  </a:lnTo>
                  <a:lnTo>
                    <a:pt x="127000" y="1633647"/>
                  </a:lnTo>
                  <a:lnTo>
                    <a:pt x="116840" y="1612683"/>
                  </a:lnTo>
                  <a:lnTo>
                    <a:pt x="107315" y="1591083"/>
                  </a:lnTo>
                  <a:lnTo>
                    <a:pt x="98425" y="1569483"/>
                  </a:lnTo>
                  <a:lnTo>
                    <a:pt x="89535" y="1547566"/>
                  </a:lnTo>
                  <a:lnTo>
                    <a:pt x="81280" y="1525330"/>
                  </a:lnTo>
                  <a:lnTo>
                    <a:pt x="73025" y="1502460"/>
                  </a:lnTo>
                  <a:lnTo>
                    <a:pt x="65405" y="1479590"/>
                  </a:lnTo>
                  <a:lnTo>
                    <a:pt x="58420" y="1455766"/>
                  </a:lnTo>
                  <a:lnTo>
                    <a:pt x="51435" y="1432261"/>
                  </a:lnTo>
                  <a:lnTo>
                    <a:pt x="45085" y="1408120"/>
                  </a:lnTo>
                  <a:lnTo>
                    <a:pt x="38735" y="1383979"/>
                  </a:lnTo>
                  <a:lnTo>
                    <a:pt x="33337" y="1359520"/>
                  </a:lnTo>
                  <a:lnTo>
                    <a:pt x="27940" y="1334744"/>
                  </a:lnTo>
                  <a:lnTo>
                    <a:pt x="23177" y="1309650"/>
                  </a:lnTo>
                  <a:lnTo>
                    <a:pt x="18732" y="1284238"/>
                  </a:lnTo>
                  <a:lnTo>
                    <a:pt x="14922" y="1258509"/>
                  </a:lnTo>
                  <a:lnTo>
                    <a:pt x="11430" y="1232780"/>
                  </a:lnTo>
                  <a:lnTo>
                    <a:pt x="8572" y="1206733"/>
                  </a:lnTo>
                  <a:lnTo>
                    <a:pt x="6032" y="1180368"/>
                  </a:lnTo>
                  <a:lnTo>
                    <a:pt x="3810" y="1153686"/>
                  </a:lnTo>
                  <a:lnTo>
                    <a:pt x="1905" y="1127004"/>
                  </a:lnTo>
                  <a:lnTo>
                    <a:pt x="635" y="1099686"/>
                  </a:lnTo>
                  <a:lnTo>
                    <a:pt x="0" y="1073004"/>
                  </a:lnTo>
                  <a:lnTo>
                    <a:pt x="0" y="1045687"/>
                  </a:lnTo>
                  <a:lnTo>
                    <a:pt x="0" y="1018052"/>
                  </a:lnTo>
                  <a:lnTo>
                    <a:pt x="635" y="991052"/>
                  </a:lnTo>
                  <a:lnTo>
                    <a:pt x="1905" y="963734"/>
                  </a:lnTo>
                  <a:lnTo>
                    <a:pt x="3810" y="937052"/>
                  </a:lnTo>
                  <a:lnTo>
                    <a:pt x="6032" y="910688"/>
                  </a:lnTo>
                  <a:lnTo>
                    <a:pt x="8572" y="884006"/>
                  </a:lnTo>
                  <a:lnTo>
                    <a:pt x="11430" y="858276"/>
                  </a:lnTo>
                  <a:lnTo>
                    <a:pt x="14922" y="832230"/>
                  </a:lnTo>
                  <a:lnTo>
                    <a:pt x="18732" y="806500"/>
                  </a:lnTo>
                  <a:lnTo>
                    <a:pt x="23177" y="781089"/>
                  </a:lnTo>
                  <a:lnTo>
                    <a:pt x="27940" y="755995"/>
                  </a:lnTo>
                  <a:lnTo>
                    <a:pt x="33337" y="731218"/>
                  </a:lnTo>
                  <a:lnTo>
                    <a:pt x="38735" y="706442"/>
                  </a:lnTo>
                  <a:lnTo>
                    <a:pt x="45085" y="682618"/>
                  </a:lnTo>
                  <a:lnTo>
                    <a:pt x="51435" y="658477"/>
                  </a:lnTo>
                  <a:lnTo>
                    <a:pt x="58420" y="634654"/>
                  </a:lnTo>
                  <a:lnTo>
                    <a:pt x="65405" y="611466"/>
                  </a:lnTo>
                  <a:lnTo>
                    <a:pt x="73025" y="588596"/>
                  </a:lnTo>
                  <a:lnTo>
                    <a:pt x="81280" y="565725"/>
                  </a:lnTo>
                  <a:lnTo>
                    <a:pt x="89535" y="543172"/>
                  </a:lnTo>
                  <a:lnTo>
                    <a:pt x="98425" y="520937"/>
                  </a:lnTo>
                  <a:lnTo>
                    <a:pt x="107315" y="499655"/>
                  </a:lnTo>
                  <a:lnTo>
                    <a:pt x="116840" y="478055"/>
                  </a:lnTo>
                  <a:lnTo>
                    <a:pt x="127000" y="457091"/>
                  </a:lnTo>
                  <a:lnTo>
                    <a:pt x="137160" y="436444"/>
                  </a:lnTo>
                  <a:lnTo>
                    <a:pt x="147637" y="416115"/>
                  </a:lnTo>
                  <a:lnTo>
                    <a:pt x="158432" y="396421"/>
                  </a:lnTo>
                  <a:lnTo>
                    <a:pt x="169862" y="376727"/>
                  </a:lnTo>
                  <a:lnTo>
                    <a:pt x="181292" y="357668"/>
                  </a:lnTo>
                  <a:lnTo>
                    <a:pt x="193357" y="339244"/>
                  </a:lnTo>
                  <a:lnTo>
                    <a:pt x="205740" y="320821"/>
                  </a:lnTo>
                  <a:lnTo>
                    <a:pt x="218440" y="303033"/>
                  </a:lnTo>
                  <a:lnTo>
                    <a:pt x="230822" y="285563"/>
                  </a:lnTo>
                  <a:lnTo>
                    <a:pt x="244157" y="268727"/>
                  </a:lnTo>
                  <a:lnTo>
                    <a:pt x="257810" y="252210"/>
                  </a:lnTo>
                  <a:lnTo>
                    <a:pt x="271462" y="235692"/>
                  </a:lnTo>
                  <a:lnTo>
                    <a:pt x="285432" y="220445"/>
                  </a:lnTo>
                  <a:lnTo>
                    <a:pt x="299720" y="205198"/>
                  </a:lnTo>
                  <a:lnTo>
                    <a:pt x="314642" y="190587"/>
                  </a:lnTo>
                  <a:lnTo>
                    <a:pt x="329247" y="176293"/>
                  </a:lnTo>
                  <a:lnTo>
                    <a:pt x="344487" y="162316"/>
                  </a:lnTo>
                  <a:lnTo>
                    <a:pt x="360045" y="149611"/>
                  </a:lnTo>
                  <a:lnTo>
                    <a:pt x="375285" y="136587"/>
                  </a:lnTo>
                  <a:lnTo>
                    <a:pt x="391160" y="124517"/>
                  </a:lnTo>
                  <a:lnTo>
                    <a:pt x="407352" y="113081"/>
                  </a:lnTo>
                  <a:lnTo>
                    <a:pt x="423545" y="101646"/>
                  </a:lnTo>
                  <a:lnTo>
                    <a:pt x="440690" y="91164"/>
                  </a:lnTo>
                  <a:lnTo>
                    <a:pt x="457200" y="80999"/>
                  </a:lnTo>
                  <a:lnTo>
                    <a:pt x="474662" y="71788"/>
                  </a:lnTo>
                  <a:lnTo>
                    <a:pt x="491490" y="62576"/>
                  </a:lnTo>
                  <a:lnTo>
                    <a:pt x="509270" y="54317"/>
                  </a:lnTo>
                  <a:lnTo>
                    <a:pt x="527050" y="46058"/>
                  </a:lnTo>
                  <a:lnTo>
                    <a:pt x="544512" y="39070"/>
                  </a:lnTo>
                  <a:lnTo>
                    <a:pt x="562610" y="32400"/>
                  </a:lnTo>
                  <a:lnTo>
                    <a:pt x="581025" y="26364"/>
                  </a:lnTo>
                  <a:lnTo>
                    <a:pt x="599440" y="20964"/>
                  </a:lnTo>
                  <a:lnTo>
                    <a:pt x="618490" y="16200"/>
                  </a:lnTo>
                  <a:lnTo>
                    <a:pt x="637223" y="11753"/>
                  </a:lnTo>
                  <a:lnTo>
                    <a:pt x="655955" y="8259"/>
                  </a:lnTo>
                  <a:lnTo>
                    <a:pt x="675005" y="5400"/>
                  </a:lnTo>
                  <a:lnTo>
                    <a:pt x="694373" y="3176"/>
                  </a:lnTo>
                  <a:lnTo>
                    <a:pt x="713740" y="1588"/>
                  </a:lnTo>
                  <a:lnTo>
                    <a:pt x="733425" y="318"/>
                  </a:lnTo>
                  <a:lnTo>
                    <a:pt x="7534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DD7D1F7-9F8B-441F-BB1D-8B4B727409B5}"/>
              </a:ext>
            </a:extLst>
          </p:cNvPr>
          <p:cNvGrpSpPr/>
          <p:nvPr/>
        </p:nvGrpSpPr>
        <p:grpSpPr>
          <a:xfrm>
            <a:off x="6713577" y="4817902"/>
            <a:ext cx="1176922" cy="1174904"/>
            <a:chOff x="6858304" y="-918373"/>
            <a:chExt cx="900000" cy="898457"/>
          </a:xfrm>
        </p:grpSpPr>
        <p:sp>
          <p:nvSpPr>
            <p:cNvPr id="23" name="MH_Other_4">
              <a:extLst>
                <a:ext uri="{FF2B5EF4-FFF2-40B4-BE49-F238E27FC236}">
                  <a16:creationId xmlns:a16="http://schemas.microsoft.com/office/drawing/2014/main" id="{99318BBB-F47F-4798-842E-AC246618885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858304" y="-918373"/>
              <a:ext cx="900000" cy="89845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MH_Other_5">
              <a:extLst>
                <a:ext uri="{FF2B5EF4-FFF2-40B4-BE49-F238E27FC236}">
                  <a16:creationId xmlns:a16="http://schemas.microsoft.com/office/drawing/2014/main" id="{E17F2FCA-4D11-405F-AF38-52823352EF6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984304" y="-793145"/>
              <a:ext cx="648000" cy="648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5" name="KSO_Shape">
              <a:extLst>
                <a:ext uri="{FF2B5EF4-FFF2-40B4-BE49-F238E27FC236}">
                  <a16:creationId xmlns:a16="http://schemas.microsoft.com/office/drawing/2014/main" id="{43F91BEE-DAEF-4B99-B3DC-082FC9FB8CAA}"/>
                </a:ext>
              </a:extLst>
            </p:cNvPr>
            <p:cNvSpPr/>
            <p:nvPr/>
          </p:nvSpPr>
          <p:spPr bwMode="auto">
            <a:xfrm>
              <a:off x="7128304" y="-649145"/>
              <a:ext cx="360000" cy="360000"/>
            </a:xfrm>
            <a:custGeom>
              <a:avLst/>
              <a:gdLst>
                <a:gd name="T0" fmla="*/ 1818595 w 3473450"/>
                <a:gd name="T1" fmla="*/ 3471632 h 3473450"/>
                <a:gd name="T2" fmla="*/ 2385333 w 3473450"/>
                <a:gd name="T3" fmla="*/ 3055772 h 3473450"/>
                <a:gd name="T4" fmla="*/ 1619956 w 3473450"/>
                <a:gd name="T5" fmla="*/ 3201864 h 3473450"/>
                <a:gd name="T6" fmla="*/ 1014153 w 3473450"/>
                <a:gd name="T7" fmla="*/ 3316196 h 3473450"/>
                <a:gd name="T8" fmla="*/ 2797307 w 3473450"/>
                <a:gd name="T9" fmla="*/ 3112258 h 3473450"/>
                <a:gd name="T10" fmla="*/ 2873256 w 3473450"/>
                <a:gd name="T11" fmla="*/ 2668111 h 3473450"/>
                <a:gd name="T12" fmla="*/ 805262 w 3473450"/>
                <a:gd name="T13" fmla="*/ 2872246 h 3473450"/>
                <a:gd name="T14" fmla="*/ 425491 w 3473450"/>
                <a:gd name="T15" fmla="*/ 2875198 h 3473450"/>
                <a:gd name="T16" fmla="*/ 2040619 w 3473450"/>
                <a:gd name="T17" fmla="*/ 3016188 h 3473450"/>
                <a:gd name="T18" fmla="*/ 1953987 w 3473450"/>
                <a:gd name="T19" fmla="*/ 2468207 h 3473450"/>
                <a:gd name="T20" fmla="*/ 1711326 w 3473450"/>
                <a:gd name="T21" fmla="*/ 2499105 h 3473450"/>
                <a:gd name="T22" fmla="*/ 1126439 w 3473450"/>
                <a:gd name="T23" fmla="*/ 2900776 h 3473450"/>
                <a:gd name="T24" fmla="*/ 2475820 w 3473450"/>
                <a:gd name="T25" fmla="*/ 2822843 h 3473450"/>
                <a:gd name="T26" fmla="*/ 1161086 w 3473450"/>
                <a:gd name="T27" fmla="*/ 2237840 h 3473450"/>
                <a:gd name="T28" fmla="*/ 815356 w 3473450"/>
                <a:gd name="T29" fmla="*/ 2673307 h 3473450"/>
                <a:gd name="T30" fmla="*/ 1812881 w 3473450"/>
                <a:gd name="T31" fmla="*/ 2339299 h 3473450"/>
                <a:gd name="T32" fmla="*/ 1551507 w 3473450"/>
                <a:gd name="T33" fmla="*/ 2314607 h 3473450"/>
                <a:gd name="T34" fmla="*/ 1892111 w 3473450"/>
                <a:gd name="T35" fmla="*/ 1886404 h 3473450"/>
                <a:gd name="T36" fmla="*/ 3472316 w 3473450"/>
                <a:gd name="T37" fmla="*/ 1805887 h 3473450"/>
                <a:gd name="T38" fmla="*/ 3016250 w 3473450"/>
                <a:gd name="T39" fmla="*/ 2460436 h 3473450"/>
                <a:gd name="T40" fmla="*/ 3206750 w 3473450"/>
                <a:gd name="T41" fmla="*/ 1778000 h 3473450"/>
                <a:gd name="T42" fmla="*/ 2900272 w 3473450"/>
                <a:gd name="T43" fmla="*/ 2348606 h 3473450"/>
                <a:gd name="T44" fmla="*/ 1949419 w 3473450"/>
                <a:gd name="T45" fmla="*/ 1778000 h 3473450"/>
                <a:gd name="T46" fmla="*/ 1533267 w 3473450"/>
                <a:gd name="T47" fmla="*/ 1806880 h 3473450"/>
                <a:gd name="T48" fmla="*/ 986519 w 3473450"/>
                <a:gd name="T49" fmla="*/ 1876615 h 3473450"/>
                <a:gd name="T50" fmla="*/ 503011 w 3473450"/>
                <a:gd name="T51" fmla="*/ 2188782 h 3473450"/>
                <a:gd name="T52" fmla="*/ 288472 w 3473450"/>
                <a:gd name="T53" fmla="*/ 1982958 h 3473450"/>
                <a:gd name="T54" fmla="*/ 134938 w 3473450"/>
                <a:gd name="T55" fmla="*/ 2406249 h 3473450"/>
                <a:gd name="T56" fmla="*/ 1784273 w 3473450"/>
                <a:gd name="T57" fmla="*/ 1606989 h 3473450"/>
                <a:gd name="T58" fmla="*/ 1866461 w 3473450"/>
                <a:gd name="T59" fmla="*/ 1784272 h 3473450"/>
                <a:gd name="T60" fmla="*/ 1689179 w 3473450"/>
                <a:gd name="T61" fmla="*/ 1866686 h 3473450"/>
                <a:gd name="T62" fmla="*/ 1606991 w 3473450"/>
                <a:gd name="T63" fmla="*/ 1689404 h 3473450"/>
                <a:gd name="T64" fmla="*/ 2318599 w 3473450"/>
                <a:gd name="T65" fmla="*/ 1559576 h 3473450"/>
                <a:gd name="T66" fmla="*/ 1130753 w 3473450"/>
                <a:gd name="T67" fmla="*/ 1708242 h 3473450"/>
                <a:gd name="T68" fmla="*/ 2257425 w 3473450"/>
                <a:gd name="T69" fmla="*/ 1422063 h 3473450"/>
                <a:gd name="T70" fmla="*/ 1337426 w 3473450"/>
                <a:gd name="T71" fmla="*/ 1280056 h 3473450"/>
                <a:gd name="T72" fmla="*/ 1763713 w 3473450"/>
                <a:gd name="T73" fmla="*/ 1128712 h 3473450"/>
                <a:gd name="T74" fmla="*/ 2929383 w 3473450"/>
                <a:gd name="T75" fmla="*/ 1184120 h 3473450"/>
                <a:gd name="T76" fmla="*/ 2499713 w 3473450"/>
                <a:gd name="T77" fmla="*/ 1691897 h 3473450"/>
                <a:gd name="T78" fmla="*/ 1057275 w 3473450"/>
                <a:gd name="T79" fmla="*/ 1389584 h 3473450"/>
                <a:gd name="T80" fmla="*/ 973955 w 3473450"/>
                <a:gd name="T81" fmla="*/ 1725613 h 3473450"/>
                <a:gd name="T82" fmla="*/ 570298 w 3473450"/>
                <a:gd name="T83" fmla="*/ 1131622 h 3473450"/>
                <a:gd name="T84" fmla="*/ 3472316 w 3473450"/>
                <a:gd name="T85" fmla="*/ 1669824 h 3473450"/>
                <a:gd name="T86" fmla="*/ 3059355 w 3473450"/>
                <a:gd name="T87" fmla="*/ 1093787 h 3473450"/>
                <a:gd name="T88" fmla="*/ 274324 w 3473450"/>
                <a:gd name="T89" fmla="*/ 1587047 h 3473450"/>
                <a:gd name="T90" fmla="*/ 133418 w 3473450"/>
                <a:gd name="T91" fmla="*/ 1067254 h 3473450"/>
                <a:gd name="T92" fmla="*/ 2778636 w 3473450"/>
                <a:gd name="T93" fmla="*/ 936044 h 3473450"/>
                <a:gd name="T94" fmla="*/ 2227893 w 3473450"/>
                <a:gd name="T95" fmla="*/ 1152465 h 3473450"/>
                <a:gd name="T96" fmla="*/ 1160428 w 3473450"/>
                <a:gd name="T97" fmla="*/ 1237537 h 3473450"/>
                <a:gd name="T98" fmla="*/ 843337 w 3473450"/>
                <a:gd name="T99" fmla="*/ 773388 h 3473450"/>
                <a:gd name="T100" fmla="*/ 2124224 w 3473450"/>
                <a:gd name="T101" fmla="*/ 480146 h 3473450"/>
                <a:gd name="T102" fmla="*/ 1930382 w 3473450"/>
                <a:gd name="T103" fmla="*/ 998035 h 3473450"/>
                <a:gd name="T104" fmla="*/ 1554500 w 3473450"/>
                <a:gd name="T105" fmla="*/ 995312 h 3473450"/>
                <a:gd name="T106" fmla="*/ 1330725 w 3473450"/>
                <a:gd name="T107" fmla="*/ 486047 h 3473450"/>
                <a:gd name="T108" fmla="*/ 2895252 w 3473450"/>
                <a:gd name="T109" fmla="*/ 441660 h 3473450"/>
                <a:gd name="T110" fmla="*/ 2860111 w 3473450"/>
                <a:gd name="T111" fmla="*/ 787977 h 3473450"/>
                <a:gd name="T112" fmla="*/ 824731 w 3473450"/>
                <a:gd name="T113" fmla="*/ 584221 h 3473450"/>
                <a:gd name="T114" fmla="*/ 344391 w 3473450"/>
                <a:gd name="T115" fmla="*/ 699585 h 3473450"/>
                <a:gd name="T116" fmla="*/ 1929991 w 3473450"/>
                <a:gd name="T117" fmla="*/ 10416 h 3473450"/>
                <a:gd name="T118" fmla="*/ 2357466 w 3473450"/>
                <a:gd name="T119" fmla="*/ 403301 h 3473450"/>
                <a:gd name="T120" fmla="*/ 1664356 w 3473450"/>
                <a:gd name="T121" fmla="*/ 267886 h 3473450"/>
                <a:gd name="T122" fmla="*/ 907156 w 3473450"/>
                <a:gd name="T123" fmla="*/ 210369 h 3473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3450" h="3473450">
                  <a:moveTo>
                    <a:pt x="2443163" y="3025775"/>
                  </a:moveTo>
                  <a:lnTo>
                    <a:pt x="2576513" y="3257566"/>
                  </a:lnTo>
                  <a:lnTo>
                    <a:pt x="2553835" y="3270065"/>
                  </a:lnTo>
                  <a:lnTo>
                    <a:pt x="2530929" y="3281882"/>
                  </a:lnTo>
                  <a:lnTo>
                    <a:pt x="2507797" y="3293698"/>
                  </a:lnTo>
                  <a:lnTo>
                    <a:pt x="2484211" y="3305061"/>
                  </a:lnTo>
                  <a:lnTo>
                    <a:pt x="2460626" y="3316196"/>
                  </a:lnTo>
                  <a:lnTo>
                    <a:pt x="2437267" y="3326876"/>
                  </a:lnTo>
                  <a:lnTo>
                    <a:pt x="2413228" y="3337103"/>
                  </a:lnTo>
                  <a:lnTo>
                    <a:pt x="2389188" y="3347329"/>
                  </a:lnTo>
                  <a:lnTo>
                    <a:pt x="2364695" y="3356646"/>
                  </a:lnTo>
                  <a:lnTo>
                    <a:pt x="2340203" y="3366190"/>
                  </a:lnTo>
                  <a:lnTo>
                    <a:pt x="2315710" y="3375053"/>
                  </a:lnTo>
                  <a:lnTo>
                    <a:pt x="2290990" y="3383461"/>
                  </a:lnTo>
                  <a:lnTo>
                    <a:pt x="2265817" y="3391642"/>
                  </a:lnTo>
                  <a:lnTo>
                    <a:pt x="2240870" y="3399368"/>
                  </a:lnTo>
                  <a:lnTo>
                    <a:pt x="2215470" y="3406867"/>
                  </a:lnTo>
                  <a:lnTo>
                    <a:pt x="2190070" y="3414139"/>
                  </a:lnTo>
                  <a:lnTo>
                    <a:pt x="2164217" y="3420729"/>
                  </a:lnTo>
                  <a:lnTo>
                    <a:pt x="2138363" y="3426865"/>
                  </a:lnTo>
                  <a:lnTo>
                    <a:pt x="2112736" y="3433000"/>
                  </a:lnTo>
                  <a:lnTo>
                    <a:pt x="2086656" y="3438454"/>
                  </a:lnTo>
                  <a:lnTo>
                    <a:pt x="2060349" y="3443681"/>
                  </a:lnTo>
                  <a:lnTo>
                    <a:pt x="2034042" y="3448226"/>
                  </a:lnTo>
                  <a:lnTo>
                    <a:pt x="2007508" y="3452771"/>
                  </a:lnTo>
                  <a:lnTo>
                    <a:pt x="1980747" y="3456634"/>
                  </a:lnTo>
                  <a:lnTo>
                    <a:pt x="1954213" y="3460270"/>
                  </a:lnTo>
                  <a:lnTo>
                    <a:pt x="1927226" y="3463224"/>
                  </a:lnTo>
                  <a:lnTo>
                    <a:pt x="1900238" y="3465951"/>
                  </a:lnTo>
                  <a:lnTo>
                    <a:pt x="1873251" y="3468451"/>
                  </a:lnTo>
                  <a:lnTo>
                    <a:pt x="1846036" y="3470269"/>
                  </a:lnTo>
                  <a:lnTo>
                    <a:pt x="1818595" y="3471632"/>
                  </a:lnTo>
                  <a:lnTo>
                    <a:pt x="1791154" y="3472768"/>
                  </a:lnTo>
                  <a:lnTo>
                    <a:pt x="1763713" y="3473450"/>
                  </a:lnTo>
                  <a:lnTo>
                    <a:pt x="1763713" y="3206209"/>
                  </a:lnTo>
                  <a:lnTo>
                    <a:pt x="1786392" y="3205527"/>
                  </a:lnTo>
                  <a:lnTo>
                    <a:pt x="1809524" y="3204618"/>
                  </a:lnTo>
                  <a:lnTo>
                    <a:pt x="1832203" y="3203482"/>
                  </a:lnTo>
                  <a:lnTo>
                    <a:pt x="1855108" y="3201864"/>
                  </a:lnTo>
                  <a:lnTo>
                    <a:pt x="1877560" y="3199619"/>
                  </a:lnTo>
                  <a:lnTo>
                    <a:pt x="1900238" y="3197346"/>
                  </a:lnTo>
                  <a:lnTo>
                    <a:pt x="1922463" y="3194846"/>
                  </a:lnTo>
                  <a:lnTo>
                    <a:pt x="1944915" y="3191892"/>
                  </a:lnTo>
                  <a:lnTo>
                    <a:pt x="1967140" y="3188484"/>
                  </a:lnTo>
                  <a:lnTo>
                    <a:pt x="1989138" y="3184848"/>
                  </a:lnTo>
                  <a:lnTo>
                    <a:pt x="2011363" y="3180757"/>
                  </a:lnTo>
                  <a:lnTo>
                    <a:pt x="2033135" y="3176439"/>
                  </a:lnTo>
                  <a:lnTo>
                    <a:pt x="2054906" y="3171895"/>
                  </a:lnTo>
                  <a:lnTo>
                    <a:pt x="2076451" y="3167122"/>
                  </a:lnTo>
                  <a:lnTo>
                    <a:pt x="2097995" y="3161668"/>
                  </a:lnTo>
                  <a:lnTo>
                    <a:pt x="2119540" y="3156215"/>
                  </a:lnTo>
                  <a:lnTo>
                    <a:pt x="2140858" y="3150306"/>
                  </a:lnTo>
                  <a:lnTo>
                    <a:pt x="2161949" y="3143943"/>
                  </a:lnTo>
                  <a:lnTo>
                    <a:pt x="2183040" y="3137580"/>
                  </a:lnTo>
                  <a:lnTo>
                    <a:pt x="2203904" y="3130536"/>
                  </a:lnTo>
                  <a:lnTo>
                    <a:pt x="2224769" y="3123718"/>
                  </a:lnTo>
                  <a:lnTo>
                    <a:pt x="2245406" y="3116219"/>
                  </a:lnTo>
                  <a:lnTo>
                    <a:pt x="2265590" y="3108493"/>
                  </a:lnTo>
                  <a:lnTo>
                    <a:pt x="2286001" y="3100312"/>
                  </a:lnTo>
                  <a:lnTo>
                    <a:pt x="2306185" y="3092131"/>
                  </a:lnTo>
                  <a:lnTo>
                    <a:pt x="2326142" y="3083269"/>
                  </a:lnTo>
                  <a:lnTo>
                    <a:pt x="2346099" y="3074406"/>
                  </a:lnTo>
                  <a:lnTo>
                    <a:pt x="2365829" y="3065316"/>
                  </a:lnTo>
                  <a:lnTo>
                    <a:pt x="2385333" y="3055772"/>
                  </a:lnTo>
                  <a:lnTo>
                    <a:pt x="2404610" y="3046000"/>
                  </a:lnTo>
                  <a:lnTo>
                    <a:pt x="2424113" y="3036229"/>
                  </a:lnTo>
                  <a:lnTo>
                    <a:pt x="2443163" y="3025775"/>
                  </a:lnTo>
                  <a:close/>
                  <a:moveTo>
                    <a:pt x="1031838" y="3025775"/>
                  </a:moveTo>
                  <a:lnTo>
                    <a:pt x="1050882" y="3036001"/>
                  </a:lnTo>
                  <a:lnTo>
                    <a:pt x="1070154" y="3046000"/>
                  </a:lnTo>
                  <a:lnTo>
                    <a:pt x="1089652" y="3055772"/>
                  </a:lnTo>
                  <a:lnTo>
                    <a:pt x="1109150" y="3065316"/>
                  </a:lnTo>
                  <a:lnTo>
                    <a:pt x="1128648" y="3074406"/>
                  </a:lnTo>
                  <a:lnTo>
                    <a:pt x="1148826" y="3083269"/>
                  </a:lnTo>
                  <a:lnTo>
                    <a:pt x="1168551" y="3092131"/>
                  </a:lnTo>
                  <a:lnTo>
                    <a:pt x="1188956" y="3100312"/>
                  </a:lnTo>
                  <a:lnTo>
                    <a:pt x="1209361" y="3108493"/>
                  </a:lnTo>
                  <a:lnTo>
                    <a:pt x="1229540" y="3116219"/>
                  </a:lnTo>
                  <a:lnTo>
                    <a:pt x="1250171" y="3123718"/>
                  </a:lnTo>
                  <a:lnTo>
                    <a:pt x="1271030" y="3130536"/>
                  </a:lnTo>
                  <a:lnTo>
                    <a:pt x="1291888" y="3137580"/>
                  </a:lnTo>
                  <a:lnTo>
                    <a:pt x="1312747" y="3143943"/>
                  </a:lnTo>
                  <a:lnTo>
                    <a:pt x="1333832" y="3150306"/>
                  </a:lnTo>
                  <a:lnTo>
                    <a:pt x="1355144" y="3156215"/>
                  </a:lnTo>
                  <a:lnTo>
                    <a:pt x="1376909" y="3161668"/>
                  </a:lnTo>
                  <a:lnTo>
                    <a:pt x="1398448" y="3166895"/>
                  </a:lnTo>
                  <a:lnTo>
                    <a:pt x="1419986" y="3171895"/>
                  </a:lnTo>
                  <a:lnTo>
                    <a:pt x="1441752" y="3176439"/>
                  </a:lnTo>
                  <a:lnTo>
                    <a:pt x="1463517" y="3180757"/>
                  </a:lnTo>
                  <a:lnTo>
                    <a:pt x="1485509" y="3184848"/>
                  </a:lnTo>
                  <a:lnTo>
                    <a:pt x="1507728" y="3188484"/>
                  </a:lnTo>
                  <a:lnTo>
                    <a:pt x="1529947" y="3191665"/>
                  </a:lnTo>
                  <a:lnTo>
                    <a:pt x="1552166" y="3194619"/>
                  </a:lnTo>
                  <a:lnTo>
                    <a:pt x="1574611" y="3197346"/>
                  </a:lnTo>
                  <a:lnTo>
                    <a:pt x="1597057" y="3199619"/>
                  </a:lnTo>
                  <a:lnTo>
                    <a:pt x="1619956" y="3201864"/>
                  </a:lnTo>
                  <a:lnTo>
                    <a:pt x="1642402" y="3203482"/>
                  </a:lnTo>
                  <a:lnTo>
                    <a:pt x="1665301" y="3204618"/>
                  </a:lnTo>
                  <a:lnTo>
                    <a:pt x="1688426" y="3205527"/>
                  </a:lnTo>
                  <a:lnTo>
                    <a:pt x="1711325" y="3206209"/>
                  </a:lnTo>
                  <a:lnTo>
                    <a:pt x="1711325" y="3473450"/>
                  </a:lnTo>
                  <a:lnTo>
                    <a:pt x="1683665" y="3472768"/>
                  </a:lnTo>
                  <a:lnTo>
                    <a:pt x="1656458" y="3471632"/>
                  </a:lnTo>
                  <a:lnTo>
                    <a:pt x="1628798" y="3470269"/>
                  </a:lnTo>
                  <a:lnTo>
                    <a:pt x="1601592" y="3468451"/>
                  </a:lnTo>
                  <a:lnTo>
                    <a:pt x="1574611" y="3465951"/>
                  </a:lnTo>
                  <a:lnTo>
                    <a:pt x="1547631" y="3463224"/>
                  </a:lnTo>
                  <a:lnTo>
                    <a:pt x="1520878" y="3460270"/>
                  </a:lnTo>
                  <a:lnTo>
                    <a:pt x="1494125" y="3456634"/>
                  </a:lnTo>
                  <a:lnTo>
                    <a:pt x="1467145" y="3452771"/>
                  </a:lnTo>
                  <a:lnTo>
                    <a:pt x="1441072" y="3448226"/>
                  </a:lnTo>
                  <a:lnTo>
                    <a:pt x="1414545" y="3443681"/>
                  </a:lnTo>
                  <a:lnTo>
                    <a:pt x="1388245" y="3438454"/>
                  </a:lnTo>
                  <a:lnTo>
                    <a:pt x="1362172" y="3433000"/>
                  </a:lnTo>
                  <a:lnTo>
                    <a:pt x="1336326" y="3426865"/>
                  </a:lnTo>
                  <a:lnTo>
                    <a:pt x="1310706" y="3420729"/>
                  </a:lnTo>
                  <a:lnTo>
                    <a:pt x="1284860" y="3414139"/>
                  </a:lnTo>
                  <a:lnTo>
                    <a:pt x="1259467" y="3406867"/>
                  </a:lnTo>
                  <a:lnTo>
                    <a:pt x="1234301" y="3399368"/>
                  </a:lnTo>
                  <a:lnTo>
                    <a:pt x="1208908" y="3391642"/>
                  </a:lnTo>
                  <a:lnTo>
                    <a:pt x="1183968" y="3383461"/>
                  </a:lnTo>
                  <a:lnTo>
                    <a:pt x="1159256" y="3375053"/>
                  </a:lnTo>
                  <a:lnTo>
                    <a:pt x="1134770" y="3366190"/>
                  </a:lnTo>
                  <a:lnTo>
                    <a:pt x="1110057" y="3356646"/>
                  </a:lnTo>
                  <a:lnTo>
                    <a:pt x="1085798" y="3347329"/>
                  </a:lnTo>
                  <a:lnTo>
                    <a:pt x="1061765" y="3337103"/>
                  </a:lnTo>
                  <a:lnTo>
                    <a:pt x="1037732" y="3326876"/>
                  </a:lnTo>
                  <a:lnTo>
                    <a:pt x="1014153" y="3316196"/>
                  </a:lnTo>
                  <a:lnTo>
                    <a:pt x="990574" y="3305061"/>
                  </a:lnTo>
                  <a:lnTo>
                    <a:pt x="967222" y="3293698"/>
                  </a:lnTo>
                  <a:lnTo>
                    <a:pt x="944096" y="3281882"/>
                  </a:lnTo>
                  <a:lnTo>
                    <a:pt x="920970" y="3270065"/>
                  </a:lnTo>
                  <a:lnTo>
                    <a:pt x="898525" y="3257566"/>
                  </a:lnTo>
                  <a:lnTo>
                    <a:pt x="1031838" y="3025775"/>
                  </a:lnTo>
                  <a:close/>
                  <a:moveTo>
                    <a:pt x="2989335" y="2505075"/>
                  </a:moveTo>
                  <a:lnTo>
                    <a:pt x="3221038" y="2638819"/>
                  </a:lnTo>
                  <a:lnTo>
                    <a:pt x="3206982" y="2661526"/>
                  </a:lnTo>
                  <a:lnTo>
                    <a:pt x="3192699" y="2684006"/>
                  </a:lnTo>
                  <a:lnTo>
                    <a:pt x="3177735" y="2706485"/>
                  </a:lnTo>
                  <a:lnTo>
                    <a:pt x="3162545" y="2728284"/>
                  </a:lnTo>
                  <a:lnTo>
                    <a:pt x="3147355" y="2750083"/>
                  </a:lnTo>
                  <a:lnTo>
                    <a:pt x="3131712" y="2771654"/>
                  </a:lnTo>
                  <a:lnTo>
                    <a:pt x="3115615" y="2792772"/>
                  </a:lnTo>
                  <a:lnTo>
                    <a:pt x="3099292" y="2813889"/>
                  </a:lnTo>
                  <a:lnTo>
                    <a:pt x="3082515" y="2834552"/>
                  </a:lnTo>
                  <a:lnTo>
                    <a:pt x="3065511" y="2854989"/>
                  </a:lnTo>
                  <a:lnTo>
                    <a:pt x="3048281" y="2875198"/>
                  </a:lnTo>
                  <a:lnTo>
                    <a:pt x="3030824" y="2895407"/>
                  </a:lnTo>
                  <a:lnTo>
                    <a:pt x="3012913" y="2914935"/>
                  </a:lnTo>
                  <a:lnTo>
                    <a:pt x="2994549" y="2934236"/>
                  </a:lnTo>
                  <a:lnTo>
                    <a:pt x="2976185" y="2953309"/>
                  </a:lnTo>
                  <a:lnTo>
                    <a:pt x="2957368" y="2972383"/>
                  </a:lnTo>
                  <a:lnTo>
                    <a:pt x="2938324" y="2990776"/>
                  </a:lnTo>
                  <a:lnTo>
                    <a:pt x="2919053" y="3008941"/>
                  </a:lnTo>
                  <a:lnTo>
                    <a:pt x="2899329" y="3026880"/>
                  </a:lnTo>
                  <a:lnTo>
                    <a:pt x="2879605" y="3044818"/>
                  </a:lnTo>
                  <a:lnTo>
                    <a:pt x="2859427" y="3062076"/>
                  </a:lnTo>
                  <a:lnTo>
                    <a:pt x="2839022" y="3079106"/>
                  </a:lnTo>
                  <a:lnTo>
                    <a:pt x="2818391" y="3095909"/>
                  </a:lnTo>
                  <a:lnTo>
                    <a:pt x="2797307" y="3112258"/>
                  </a:lnTo>
                  <a:lnTo>
                    <a:pt x="2776222" y="3128380"/>
                  </a:lnTo>
                  <a:lnTo>
                    <a:pt x="2754684" y="3144047"/>
                  </a:lnTo>
                  <a:lnTo>
                    <a:pt x="2733146" y="3159715"/>
                  </a:lnTo>
                  <a:lnTo>
                    <a:pt x="2711155" y="3174929"/>
                  </a:lnTo>
                  <a:lnTo>
                    <a:pt x="2688937" y="3189688"/>
                  </a:lnTo>
                  <a:lnTo>
                    <a:pt x="2666719" y="3204221"/>
                  </a:lnTo>
                  <a:lnTo>
                    <a:pt x="2643820" y="3218299"/>
                  </a:lnTo>
                  <a:lnTo>
                    <a:pt x="2621149" y="3232150"/>
                  </a:lnTo>
                  <a:lnTo>
                    <a:pt x="2487613" y="3000313"/>
                  </a:lnTo>
                  <a:lnTo>
                    <a:pt x="2506657" y="2988959"/>
                  </a:lnTo>
                  <a:lnTo>
                    <a:pt x="2525475" y="2976925"/>
                  </a:lnTo>
                  <a:lnTo>
                    <a:pt x="2544292" y="2964890"/>
                  </a:lnTo>
                  <a:lnTo>
                    <a:pt x="2562656" y="2952401"/>
                  </a:lnTo>
                  <a:lnTo>
                    <a:pt x="2581020" y="2939685"/>
                  </a:lnTo>
                  <a:lnTo>
                    <a:pt x="2599157" y="2926742"/>
                  </a:lnTo>
                  <a:lnTo>
                    <a:pt x="2616841" y="2913345"/>
                  </a:lnTo>
                  <a:lnTo>
                    <a:pt x="2634752" y="2899948"/>
                  </a:lnTo>
                  <a:lnTo>
                    <a:pt x="2652209" y="2886324"/>
                  </a:lnTo>
                  <a:lnTo>
                    <a:pt x="2669439" y="2872246"/>
                  </a:lnTo>
                  <a:lnTo>
                    <a:pt x="2686443" y="2858168"/>
                  </a:lnTo>
                  <a:lnTo>
                    <a:pt x="2703447" y="2843408"/>
                  </a:lnTo>
                  <a:lnTo>
                    <a:pt x="2719997" y="2828876"/>
                  </a:lnTo>
                  <a:lnTo>
                    <a:pt x="2736320" y="2813662"/>
                  </a:lnTo>
                  <a:lnTo>
                    <a:pt x="2752417" y="2798448"/>
                  </a:lnTo>
                  <a:lnTo>
                    <a:pt x="2768287" y="2783008"/>
                  </a:lnTo>
                  <a:lnTo>
                    <a:pt x="2784157" y="2767113"/>
                  </a:lnTo>
                  <a:lnTo>
                    <a:pt x="2799574" y="2751218"/>
                  </a:lnTo>
                  <a:lnTo>
                    <a:pt x="2814764" y="2735096"/>
                  </a:lnTo>
                  <a:lnTo>
                    <a:pt x="2829727" y="2718747"/>
                  </a:lnTo>
                  <a:lnTo>
                    <a:pt x="2844464" y="2702171"/>
                  </a:lnTo>
                  <a:lnTo>
                    <a:pt x="2858973" y="2685368"/>
                  </a:lnTo>
                  <a:lnTo>
                    <a:pt x="2873256" y="2668111"/>
                  </a:lnTo>
                  <a:lnTo>
                    <a:pt x="2887086" y="2650854"/>
                  </a:lnTo>
                  <a:lnTo>
                    <a:pt x="2900916" y="2633369"/>
                  </a:lnTo>
                  <a:lnTo>
                    <a:pt x="2914292" y="2615431"/>
                  </a:lnTo>
                  <a:lnTo>
                    <a:pt x="2927442" y="2597719"/>
                  </a:lnTo>
                  <a:lnTo>
                    <a:pt x="2940591" y="2579554"/>
                  </a:lnTo>
                  <a:lnTo>
                    <a:pt x="2953287" y="2561161"/>
                  </a:lnTo>
                  <a:lnTo>
                    <a:pt x="2965530" y="2542769"/>
                  </a:lnTo>
                  <a:lnTo>
                    <a:pt x="2977772" y="2523922"/>
                  </a:lnTo>
                  <a:lnTo>
                    <a:pt x="2989335" y="2505075"/>
                  </a:lnTo>
                  <a:close/>
                  <a:moveTo>
                    <a:pt x="484773" y="2505075"/>
                  </a:moveTo>
                  <a:lnTo>
                    <a:pt x="496357" y="2523922"/>
                  </a:lnTo>
                  <a:lnTo>
                    <a:pt x="508395" y="2542769"/>
                  </a:lnTo>
                  <a:lnTo>
                    <a:pt x="520888" y="2561161"/>
                  </a:lnTo>
                  <a:lnTo>
                    <a:pt x="533607" y="2579554"/>
                  </a:lnTo>
                  <a:lnTo>
                    <a:pt x="546781" y="2597719"/>
                  </a:lnTo>
                  <a:lnTo>
                    <a:pt x="559955" y="2615431"/>
                  </a:lnTo>
                  <a:lnTo>
                    <a:pt x="573356" y="2633369"/>
                  </a:lnTo>
                  <a:lnTo>
                    <a:pt x="586985" y="2650854"/>
                  </a:lnTo>
                  <a:lnTo>
                    <a:pt x="601067" y="2668111"/>
                  </a:lnTo>
                  <a:lnTo>
                    <a:pt x="615149" y="2685368"/>
                  </a:lnTo>
                  <a:lnTo>
                    <a:pt x="629913" y="2702171"/>
                  </a:lnTo>
                  <a:lnTo>
                    <a:pt x="644450" y="2718747"/>
                  </a:lnTo>
                  <a:lnTo>
                    <a:pt x="659668" y="2735096"/>
                  </a:lnTo>
                  <a:lnTo>
                    <a:pt x="674886" y="2751218"/>
                  </a:lnTo>
                  <a:lnTo>
                    <a:pt x="690332" y="2767113"/>
                  </a:lnTo>
                  <a:lnTo>
                    <a:pt x="706231" y="2783008"/>
                  </a:lnTo>
                  <a:lnTo>
                    <a:pt x="722131" y="2798448"/>
                  </a:lnTo>
                  <a:lnTo>
                    <a:pt x="738257" y="2813662"/>
                  </a:lnTo>
                  <a:lnTo>
                    <a:pt x="754611" y="2828876"/>
                  </a:lnTo>
                  <a:lnTo>
                    <a:pt x="771192" y="2843408"/>
                  </a:lnTo>
                  <a:lnTo>
                    <a:pt x="788000" y="2858168"/>
                  </a:lnTo>
                  <a:lnTo>
                    <a:pt x="805262" y="2872246"/>
                  </a:lnTo>
                  <a:lnTo>
                    <a:pt x="822525" y="2886324"/>
                  </a:lnTo>
                  <a:lnTo>
                    <a:pt x="840014" y="2899948"/>
                  </a:lnTo>
                  <a:lnTo>
                    <a:pt x="857504" y="2913345"/>
                  </a:lnTo>
                  <a:lnTo>
                    <a:pt x="875675" y="2926742"/>
                  </a:lnTo>
                  <a:lnTo>
                    <a:pt x="893846" y="2939685"/>
                  </a:lnTo>
                  <a:lnTo>
                    <a:pt x="912244" y="2952401"/>
                  </a:lnTo>
                  <a:lnTo>
                    <a:pt x="930642" y="2964890"/>
                  </a:lnTo>
                  <a:lnTo>
                    <a:pt x="949494" y="2976925"/>
                  </a:lnTo>
                  <a:lnTo>
                    <a:pt x="968346" y="2988959"/>
                  </a:lnTo>
                  <a:lnTo>
                    <a:pt x="987426" y="3000313"/>
                  </a:lnTo>
                  <a:lnTo>
                    <a:pt x="853643" y="3232150"/>
                  </a:lnTo>
                  <a:lnTo>
                    <a:pt x="830702" y="3218299"/>
                  </a:lnTo>
                  <a:lnTo>
                    <a:pt x="807988" y="3204221"/>
                  </a:lnTo>
                  <a:lnTo>
                    <a:pt x="785502" y="3189688"/>
                  </a:lnTo>
                  <a:lnTo>
                    <a:pt x="763469" y="3174929"/>
                  </a:lnTo>
                  <a:lnTo>
                    <a:pt x="741437" y="3159715"/>
                  </a:lnTo>
                  <a:lnTo>
                    <a:pt x="719859" y="3144047"/>
                  </a:lnTo>
                  <a:lnTo>
                    <a:pt x="698281" y="3128380"/>
                  </a:lnTo>
                  <a:lnTo>
                    <a:pt x="677158" y="3112258"/>
                  </a:lnTo>
                  <a:lnTo>
                    <a:pt x="656034" y="3095909"/>
                  </a:lnTo>
                  <a:lnTo>
                    <a:pt x="635365" y="3079106"/>
                  </a:lnTo>
                  <a:lnTo>
                    <a:pt x="614695" y="3062076"/>
                  </a:lnTo>
                  <a:lnTo>
                    <a:pt x="594707" y="3044818"/>
                  </a:lnTo>
                  <a:lnTo>
                    <a:pt x="574719" y="3026880"/>
                  </a:lnTo>
                  <a:lnTo>
                    <a:pt x="555185" y="3008941"/>
                  </a:lnTo>
                  <a:lnTo>
                    <a:pt x="535879" y="2990776"/>
                  </a:lnTo>
                  <a:lnTo>
                    <a:pt x="516799" y="2972383"/>
                  </a:lnTo>
                  <a:lnTo>
                    <a:pt x="497720" y="2953309"/>
                  </a:lnTo>
                  <a:lnTo>
                    <a:pt x="479549" y="2934236"/>
                  </a:lnTo>
                  <a:lnTo>
                    <a:pt x="461151" y="2914935"/>
                  </a:lnTo>
                  <a:lnTo>
                    <a:pt x="443207" y="2895407"/>
                  </a:lnTo>
                  <a:lnTo>
                    <a:pt x="425491" y="2875198"/>
                  </a:lnTo>
                  <a:lnTo>
                    <a:pt x="408228" y="2854989"/>
                  </a:lnTo>
                  <a:lnTo>
                    <a:pt x="391193" y="2834552"/>
                  </a:lnTo>
                  <a:lnTo>
                    <a:pt x="374612" y="2813889"/>
                  </a:lnTo>
                  <a:lnTo>
                    <a:pt x="358258" y="2792772"/>
                  </a:lnTo>
                  <a:lnTo>
                    <a:pt x="342132" y="2771654"/>
                  </a:lnTo>
                  <a:lnTo>
                    <a:pt x="326232" y="2750083"/>
                  </a:lnTo>
                  <a:lnTo>
                    <a:pt x="310787" y="2728284"/>
                  </a:lnTo>
                  <a:lnTo>
                    <a:pt x="296023" y="2706485"/>
                  </a:lnTo>
                  <a:lnTo>
                    <a:pt x="281032" y="2684006"/>
                  </a:lnTo>
                  <a:lnTo>
                    <a:pt x="266722" y="2661526"/>
                  </a:lnTo>
                  <a:lnTo>
                    <a:pt x="252413" y="2638819"/>
                  </a:lnTo>
                  <a:lnTo>
                    <a:pt x="484773" y="2505075"/>
                  </a:lnTo>
                  <a:close/>
                  <a:moveTo>
                    <a:pt x="2089605" y="2413000"/>
                  </a:moveTo>
                  <a:lnTo>
                    <a:pt x="2365376" y="2891688"/>
                  </a:lnTo>
                  <a:lnTo>
                    <a:pt x="2348367" y="2900776"/>
                  </a:lnTo>
                  <a:lnTo>
                    <a:pt x="2331358" y="2909636"/>
                  </a:lnTo>
                  <a:lnTo>
                    <a:pt x="2314123" y="2918042"/>
                  </a:lnTo>
                  <a:lnTo>
                    <a:pt x="2296887" y="2926448"/>
                  </a:lnTo>
                  <a:lnTo>
                    <a:pt x="2279198" y="2934400"/>
                  </a:lnTo>
                  <a:lnTo>
                    <a:pt x="2261735" y="2942352"/>
                  </a:lnTo>
                  <a:lnTo>
                    <a:pt x="2244046" y="2950076"/>
                  </a:lnTo>
                  <a:lnTo>
                    <a:pt x="2226130" y="2957346"/>
                  </a:lnTo>
                  <a:lnTo>
                    <a:pt x="2208214" y="2964616"/>
                  </a:lnTo>
                  <a:lnTo>
                    <a:pt x="2190071" y="2971205"/>
                  </a:lnTo>
                  <a:lnTo>
                    <a:pt x="2171701" y="2977566"/>
                  </a:lnTo>
                  <a:lnTo>
                    <a:pt x="2153331" y="2984154"/>
                  </a:lnTo>
                  <a:lnTo>
                    <a:pt x="2134735" y="2990061"/>
                  </a:lnTo>
                  <a:lnTo>
                    <a:pt x="2116139" y="2995741"/>
                  </a:lnTo>
                  <a:lnTo>
                    <a:pt x="2097542" y="3001194"/>
                  </a:lnTo>
                  <a:lnTo>
                    <a:pt x="2078719" y="3006419"/>
                  </a:lnTo>
                  <a:lnTo>
                    <a:pt x="2059669" y="3011417"/>
                  </a:lnTo>
                  <a:lnTo>
                    <a:pt x="2040619" y="3016188"/>
                  </a:lnTo>
                  <a:lnTo>
                    <a:pt x="2021342" y="3020732"/>
                  </a:lnTo>
                  <a:lnTo>
                    <a:pt x="2002065" y="3024594"/>
                  </a:lnTo>
                  <a:lnTo>
                    <a:pt x="1982788" y="3028683"/>
                  </a:lnTo>
                  <a:lnTo>
                    <a:pt x="1963285" y="3032091"/>
                  </a:lnTo>
                  <a:lnTo>
                    <a:pt x="1943554" y="3035272"/>
                  </a:lnTo>
                  <a:lnTo>
                    <a:pt x="1924051" y="3038225"/>
                  </a:lnTo>
                  <a:lnTo>
                    <a:pt x="1904094" y="3040725"/>
                  </a:lnTo>
                  <a:lnTo>
                    <a:pt x="1884363" y="3043224"/>
                  </a:lnTo>
                  <a:lnTo>
                    <a:pt x="1864633" y="3045268"/>
                  </a:lnTo>
                  <a:lnTo>
                    <a:pt x="1844449" y="3046859"/>
                  </a:lnTo>
                  <a:lnTo>
                    <a:pt x="1824265" y="3048449"/>
                  </a:lnTo>
                  <a:lnTo>
                    <a:pt x="1804081" y="3049812"/>
                  </a:lnTo>
                  <a:lnTo>
                    <a:pt x="1783897" y="3050494"/>
                  </a:lnTo>
                  <a:lnTo>
                    <a:pt x="1763713" y="3051175"/>
                  </a:lnTo>
                  <a:lnTo>
                    <a:pt x="1763713" y="2499105"/>
                  </a:lnTo>
                  <a:lnTo>
                    <a:pt x="1774599" y="2498651"/>
                  </a:lnTo>
                  <a:lnTo>
                    <a:pt x="1785485" y="2497969"/>
                  </a:lnTo>
                  <a:lnTo>
                    <a:pt x="1796370" y="2497288"/>
                  </a:lnTo>
                  <a:lnTo>
                    <a:pt x="1807256" y="2496379"/>
                  </a:lnTo>
                  <a:lnTo>
                    <a:pt x="1817915" y="2495243"/>
                  </a:lnTo>
                  <a:lnTo>
                    <a:pt x="1828801" y="2494107"/>
                  </a:lnTo>
                  <a:lnTo>
                    <a:pt x="1839460" y="2492517"/>
                  </a:lnTo>
                  <a:lnTo>
                    <a:pt x="1850119" y="2491153"/>
                  </a:lnTo>
                  <a:lnTo>
                    <a:pt x="1860778" y="2489563"/>
                  </a:lnTo>
                  <a:lnTo>
                    <a:pt x="1871437" y="2487518"/>
                  </a:lnTo>
                  <a:lnTo>
                    <a:pt x="1881869" y="2485928"/>
                  </a:lnTo>
                  <a:lnTo>
                    <a:pt x="1892301" y="2483656"/>
                  </a:lnTo>
                  <a:lnTo>
                    <a:pt x="1902733" y="2481384"/>
                  </a:lnTo>
                  <a:lnTo>
                    <a:pt x="1913165" y="2479112"/>
                  </a:lnTo>
                  <a:lnTo>
                    <a:pt x="1923597" y="2476386"/>
                  </a:lnTo>
                  <a:lnTo>
                    <a:pt x="1933803" y="2473887"/>
                  </a:lnTo>
                  <a:lnTo>
                    <a:pt x="1953987" y="2468207"/>
                  </a:lnTo>
                  <a:lnTo>
                    <a:pt x="1974171" y="2461846"/>
                  </a:lnTo>
                  <a:lnTo>
                    <a:pt x="1994128" y="2455030"/>
                  </a:lnTo>
                  <a:lnTo>
                    <a:pt x="2013858" y="2447533"/>
                  </a:lnTo>
                  <a:lnTo>
                    <a:pt x="2033135" y="2440036"/>
                  </a:lnTo>
                  <a:lnTo>
                    <a:pt x="2052185" y="2431403"/>
                  </a:lnTo>
                  <a:lnTo>
                    <a:pt x="2071008" y="2422542"/>
                  </a:lnTo>
                  <a:lnTo>
                    <a:pt x="2089605" y="2413000"/>
                  </a:lnTo>
                  <a:close/>
                  <a:moveTo>
                    <a:pt x="1385331" y="2413000"/>
                  </a:moveTo>
                  <a:lnTo>
                    <a:pt x="1403920" y="2422542"/>
                  </a:lnTo>
                  <a:lnTo>
                    <a:pt x="1422736" y="2431403"/>
                  </a:lnTo>
                  <a:lnTo>
                    <a:pt x="1441779" y="2440036"/>
                  </a:lnTo>
                  <a:lnTo>
                    <a:pt x="1461048" y="2447533"/>
                  </a:lnTo>
                  <a:lnTo>
                    <a:pt x="1480771" y="2455030"/>
                  </a:lnTo>
                  <a:lnTo>
                    <a:pt x="1500721" y="2461846"/>
                  </a:lnTo>
                  <a:lnTo>
                    <a:pt x="1520897" y="2468207"/>
                  </a:lnTo>
                  <a:lnTo>
                    <a:pt x="1541074" y="2473887"/>
                  </a:lnTo>
                  <a:lnTo>
                    <a:pt x="1551275" y="2476386"/>
                  </a:lnTo>
                  <a:lnTo>
                    <a:pt x="1561703" y="2479112"/>
                  </a:lnTo>
                  <a:lnTo>
                    <a:pt x="1572132" y="2481384"/>
                  </a:lnTo>
                  <a:lnTo>
                    <a:pt x="1582560" y="2483656"/>
                  </a:lnTo>
                  <a:lnTo>
                    <a:pt x="1592988" y="2485928"/>
                  </a:lnTo>
                  <a:lnTo>
                    <a:pt x="1603644" y="2487518"/>
                  </a:lnTo>
                  <a:lnTo>
                    <a:pt x="1614072" y="2489563"/>
                  </a:lnTo>
                  <a:lnTo>
                    <a:pt x="1624727" y="2491153"/>
                  </a:lnTo>
                  <a:lnTo>
                    <a:pt x="1635382" y="2492517"/>
                  </a:lnTo>
                  <a:lnTo>
                    <a:pt x="1646036" y="2494107"/>
                  </a:lnTo>
                  <a:lnTo>
                    <a:pt x="1656918" y="2495243"/>
                  </a:lnTo>
                  <a:lnTo>
                    <a:pt x="1667800" y="2496379"/>
                  </a:lnTo>
                  <a:lnTo>
                    <a:pt x="1678455" y="2497288"/>
                  </a:lnTo>
                  <a:lnTo>
                    <a:pt x="1689336" y="2497969"/>
                  </a:lnTo>
                  <a:lnTo>
                    <a:pt x="1700218" y="2498651"/>
                  </a:lnTo>
                  <a:lnTo>
                    <a:pt x="1711326" y="2499105"/>
                  </a:lnTo>
                  <a:lnTo>
                    <a:pt x="1711326" y="3051175"/>
                  </a:lnTo>
                  <a:lnTo>
                    <a:pt x="1691150" y="3050494"/>
                  </a:lnTo>
                  <a:lnTo>
                    <a:pt x="1670747" y="3049812"/>
                  </a:lnTo>
                  <a:lnTo>
                    <a:pt x="1650344" y="3048449"/>
                  </a:lnTo>
                  <a:lnTo>
                    <a:pt x="1630394" y="3046859"/>
                  </a:lnTo>
                  <a:lnTo>
                    <a:pt x="1610218" y="3045268"/>
                  </a:lnTo>
                  <a:lnTo>
                    <a:pt x="1590494" y="3043224"/>
                  </a:lnTo>
                  <a:lnTo>
                    <a:pt x="1570545" y="3040725"/>
                  </a:lnTo>
                  <a:lnTo>
                    <a:pt x="1550822" y="3038225"/>
                  </a:lnTo>
                  <a:lnTo>
                    <a:pt x="1531326" y="3035272"/>
                  </a:lnTo>
                  <a:lnTo>
                    <a:pt x="1511603" y="3032091"/>
                  </a:lnTo>
                  <a:lnTo>
                    <a:pt x="1492106" y="3028683"/>
                  </a:lnTo>
                  <a:lnTo>
                    <a:pt x="1472837" y="3024594"/>
                  </a:lnTo>
                  <a:lnTo>
                    <a:pt x="1453341" y="3020732"/>
                  </a:lnTo>
                  <a:lnTo>
                    <a:pt x="1434298" y="3016188"/>
                  </a:lnTo>
                  <a:lnTo>
                    <a:pt x="1415255" y="3011417"/>
                  </a:lnTo>
                  <a:lnTo>
                    <a:pt x="1396212" y="3006419"/>
                  </a:lnTo>
                  <a:lnTo>
                    <a:pt x="1377396" y="3001194"/>
                  </a:lnTo>
                  <a:lnTo>
                    <a:pt x="1358807" y="2995741"/>
                  </a:lnTo>
                  <a:lnTo>
                    <a:pt x="1340217" y="2990061"/>
                  </a:lnTo>
                  <a:lnTo>
                    <a:pt x="1321628" y="2984154"/>
                  </a:lnTo>
                  <a:lnTo>
                    <a:pt x="1303265" y="2977566"/>
                  </a:lnTo>
                  <a:lnTo>
                    <a:pt x="1284902" y="2971205"/>
                  </a:lnTo>
                  <a:lnTo>
                    <a:pt x="1266766" y="2964616"/>
                  </a:lnTo>
                  <a:lnTo>
                    <a:pt x="1248630" y="2957346"/>
                  </a:lnTo>
                  <a:lnTo>
                    <a:pt x="1230947" y="2950076"/>
                  </a:lnTo>
                  <a:lnTo>
                    <a:pt x="1213265" y="2942352"/>
                  </a:lnTo>
                  <a:lnTo>
                    <a:pt x="1195582" y="2934400"/>
                  </a:lnTo>
                  <a:lnTo>
                    <a:pt x="1178126" y="2926448"/>
                  </a:lnTo>
                  <a:lnTo>
                    <a:pt x="1160670" y="2918042"/>
                  </a:lnTo>
                  <a:lnTo>
                    <a:pt x="1143668" y="2909636"/>
                  </a:lnTo>
                  <a:lnTo>
                    <a:pt x="1126439" y="2900776"/>
                  </a:lnTo>
                  <a:lnTo>
                    <a:pt x="1109663" y="2891688"/>
                  </a:lnTo>
                  <a:lnTo>
                    <a:pt x="1385331" y="2413000"/>
                  </a:lnTo>
                  <a:close/>
                  <a:moveTo>
                    <a:pt x="2376715" y="2152650"/>
                  </a:moveTo>
                  <a:lnTo>
                    <a:pt x="2854325" y="2428159"/>
                  </a:lnTo>
                  <a:lnTo>
                    <a:pt x="2843666" y="2444698"/>
                  </a:lnTo>
                  <a:lnTo>
                    <a:pt x="2833007" y="2461238"/>
                  </a:lnTo>
                  <a:lnTo>
                    <a:pt x="2821895" y="2477551"/>
                  </a:lnTo>
                  <a:lnTo>
                    <a:pt x="2810556" y="2493638"/>
                  </a:lnTo>
                  <a:lnTo>
                    <a:pt x="2798990" y="2509724"/>
                  </a:lnTo>
                  <a:lnTo>
                    <a:pt x="2787423" y="2525357"/>
                  </a:lnTo>
                  <a:lnTo>
                    <a:pt x="2775404" y="2541217"/>
                  </a:lnTo>
                  <a:lnTo>
                    <a:pt x="2763384" y="2556624"/>
                  </a:lnTo>
                  <a:lnTo>
                    <a:pt x="2750911" y="2572031"/>
                  </a:lnTo>
                  <a:lnTo>
                    <a:pt x="2738211" y="2586758"/>
                  </a:lnTo>
                  <a:lnTo>
                    <a:pt x="2725284" y="2601938"/>
                  </a:lnTo>
                  <a:lnTo>
                    <a:pt x="2712131" y="2616665"/>
                  </a:lnTo>
                  <a:lnTo>
                    <a:pt x="2698977" y="2630939"/>
                  </a:lnTo>
                  <a:lnTo>
                    <a:pt x="2685370" y="2645213"/>
                  </a:lnTo>
                  <a:lnTo>
                    <a:pt x="2671763" y="2659486"/>
                  </a:lnTo>
                  <a:lnTo>
                    <a:pt x="2657929" y="2673307"/>
                  </a:lnTo>
                  <a:lnTo>
                    <a:pt x="2643868" y="2686901"/>
                  </a:lnTo>
                  <a:lnTo>
                    <a:pt x="2629354" y="2700269"/>
                  </a:lnTo>
                  <a:lnTo>
                    <a:pt x="2614840" y="2713637"/>
                  </a:lnTo>
                  <a:lnTo>
                    <a:pt x="2600098" y="2726778"/>
                  </a:lnTo>
                  <a:lnTo>
                    <a:pt x="2585357" y="2739466"/>
                  </a:lnTo>
                  <a:lnTo>
                    <a:pt x="2570163" y="2752153"/>
                  </a:lnTo>
                  <a:lnTo>
                    <a:pt x="2554741" y="2764388"/>
                  </a:lnTo>
                  <a:lnTo>
                    <a:pt x="2539320" y="2776623"/>
                  </a:lnTo>
                  <a:lnTo>
                    <a:pt x="2523898" y="2788405"/>
                  </a:lnTo>
                  <a:lnTo>
                    <a:pt x="2508023" y="2800413"/>
                  </a:lnTo>
                  <a:lnTo>
                    <a:pt x="2491922" y="2811741"/>
                  </a:lnTo>
                  <a:lnTo>
                    <a:pt x="2475820" y="2822843"/>
                  </a:lnTo>
                  <a:lnTo>
                    <a:pt x="2459265" y="2834172"/>
                  </a:lnTo>
                  <a:lnTo>
                    <a:pt x="2442709" y="2844820"/>
                  </a:lnTo>
                  <a:lnTo>
                    <a:pt x="2425927" y="2855469"/>
                  </a:lnTo>
                  <a:lnTo>
                    <a:pt x="2408918" y="2865438"/>
                  </a:lnTo>
                  <a:lnTo>
                    <a:pt x="2133600" y="2388962"/>
                  </a:lnTo>
                  <a:lnTo>
                    <a:pt x="2142672" y="2383298"/>
                  </a:lnTo>
                  <a:lnTo>
                    <a:pt x="2151743" y="2377634"/>
                  </a:lnTo>
                  <a:lnTo>
                    <a:pt x="2160588" y="2371516"/>
                  </a:lnTo>
                  <a:lnTo>
                    <a:pt x="2169659" y="2365626"/>
                  </a:lnTo>
                  <a:lnTo>
                    <a:pt x="2178277" y="2359508"/>
                  </a:lnTo>
                  <a:lnTo>
                    <a:pt x="2186895" y="2352938"/>
                  </a:lnTo>
                  <a:lnTo>
                    <a:pt x="2195513" y="2346820"/>
                  </a:lnTo>
                  <a:lnTo>
                    <a:pt x="2203904" y="2340250"/>
                  </a:lnTo>
                  <a:lnTo>
                    <a:pt x="2212522" y="2333679"/>
                  </a:lnTo>
                  <a:lnTo>
                    <a:pt x="2220686" y="2327109"/>
                  </a:lnTo>
                  <a:lnTo>
                    <a:pt x="2237015" y="2313062"/>
                  </a:lnTo>
                  <a:lnTo>
                    <a:pt x="2252890" y="2298788"/>
                  </a:lnTo>
                  <a:lnTo>
                    <a:pt x="2268538" y="2284061"/>
                  </a:lnTo>
                  <a:lnTo>
                    <a:pt x="2283506" y="2269107"/>
                  </a:lnTo>
                  <a:lnTo>
                    <a:pt x="2298247" y="2253700"/>
                  </a:lnTo>
                  <a:lnTo>
                    <a:pt x="2312307" y="2237840"/>
                  </a:lnTo>
                  <a:lnTo>
                    <a:pt x="2326141" y="2221527"/>
                  </a:lnTo>
                  <a:lnTo>
                    <a:pt x="2339522" y="2204761"/>
                  </a:lnTo>
                  <a:lnTo>
                    <a:pt x="2352448" y="2187769"/>
                  </a:lnTo>
                  <a:lnTo>
                    <a:pt x="2364922" y="2170323"/>
                  </a:lnTo>
                  <a:lnTo>
                    <a:pt x="2376715" y="2152650"/>
                  </a:lnTo>
                  <a:close/>
                  <a:moveTo>
                    <a:pt x="1096432" y="2152650"/>
                  </a:moveTo>
                  <a:lnTo>
                    <a:pt x="1108682" y="2170323"/>
                  </a:lnTo>
                  <a:lnTo>
                    <a:pt x="1121160" y="2187769"/>
                  </a:lnTo>
                  <a:lnTo>
                    <a:pt x="1133864" y="2204761"/>
                  </a:lnTo>
                  <a:lnTo>
                    <a:pt x="1147021" y="2221527"/>
                  </a:lnTo>
                  <a:lnTo>
                    <a:pt x="1161086" y="2237840"/>
                  </a:lnTo>
                  <a:lnTo>
                    <a:pt x="1175152" y="2253700"/>
                  </a:lnTo>
                  <a:lnTo>
                    <a:pt x="1189897" y="2269107"/>
                  </a:lnTo>
                  <a:lnTo>
                    <a:pt x="1204870" y="2284061"/>
                  </a:lnTo>
                  <a:lnTo>
                    <a:pt x="1220523" y="2298788"/>
                  </a:lnTo>
                  <a:lnTo>
                    <a:pt x="1236403" y="2313062"/>
                  </a:lnTo>
                  <a:lnTo>
                    <a:pt x="1252737" y="2327109"/>
                  </a:lnTo>
                  <a:lnTo>
                    <a:pt x="1269297" y="2340250"/>
                  </a:lnTo>
                  <a:lnTo>
                    <a:pt x="1277691" y="2346820"/>
                  </a:lnTo>
                  <a:lnTo>
                    <a:pt x="1286538" y="2352938"/>
                  </a:lnTo>
                  <a:lnTo>
                    <a:pt x="1295159" y="2359508"/>
                  </a:lnTo>
                  <a:lnTo>
                    <a:pt x="1303780" y="2365626"/>
                  </a:lnTo>
                  <a:lnTo>
                    <a:pt x="1312854" y="2371516"/>
                  </a:lnTo>
                  <a:lnTo>
                    <a:pt x="1321701" y="2377634"/>
                  </a:lnTo>
                  <a:lnTo>
                    <a:pt x="1330549" y="2383298"/>
                  </a:lnTo>
                  <a:lnTo>
                    <a:pt x="1339850" y="2388962"/>
                  </a:lnTo>
                  <a:lnTo>
                    <a:pt x="1064218" y="2865438"/>
                  </a:lnTo>
                  <a:lnTo>
                    <a:pt x="1047204" y="2855469"/>
                  </a:lnTo>
                  <a:lnTo>
                    <a:pt x="1030644" y="2844820"/>
                  </a:lnTo>
                  <a:lnTo>
                    <a:pt x="1013856" y="2834172"/>
                  </a:lnTo>
                  <a:lnTo>
                    <a:pt x="997522" y="2822843"/>
                  </a:lnTo>
                  <a:lnTo>
                    <a:pt x="981416" y="2811741"/>
                  </a:lnTo>
                  <a:lnTo>
                    <a:pt x="965309" y="2800413"/>
                  </a:lnTo>
                  <a:lnTo>
                    <a:pt x="949429" y="2788405"/>
                  </a:lnTo>
                  <a:lnTo>
                    <a:pt x="933776" y="2776623"/>
                  </a:lnTo>
                  <a:lnTo>
                    <a:pt x="918576" y="2764388"/>
                  </a:lnTo>
                  <a:lnTo>
                    <a:pt x="903150" y="2752153"/>
                  </a:lnTo>
                  <a:lnTo>
                    <a:pt x="887950" y="2739466"/>
                  </a:lnTo>
                  <a:lnTo>
                    <a:pt x="872978" y="2726778"/>
                  </a:lnTo>
                  <a:lnTo>
                    <a:pt x="858232" y="2713637"/>
                  </a:lnTo>
                  <a:lnTo>
                    <a:pt x="843940" y="2700269"/>
                  </a:lnTo>
                  <a:lnTo>
                    <a:pt x="829421" y="2686901"/>
                  </a:lnTo>
                  <a:lnTo>
                    <a:pt x="815356" y="2673307"/>
                  </a:lnTo>
                  <a:lnTo>
                    <a:pt x="801518" y="2659486"/>
                  </a:lnTo>
                  <a:lnTo>
                    <a:pt x="787680" y="2645213"/>
                  </a:lnTo>
                  <a:lnTo>
                    <a:pt x="774068" y="2630939"/>
                  </a:lnTo>
                  <a:lnTo>
                    <a:pt x="760910" y="2616665"/>
                  </a:lnTo>
                  <a:lnTo>
                    <a:pt x="747753" y="2601938"/>
                  </a:lnTo>
                  <a:lnTo>
                    <a:pt x="735049" y="2586758"/>
                  </a:lnTo>
                  <a:lnTo>
                    <a:pt x="722345" y="2572031"/>
                  </a:lnTo>
                  <a:lnTo>
                    <a:pt x="709868" y="2556624"/>
                  </a:lnTo>
                  <a:lnTo>
                    <a:pt x="697844" y="2541217"/>
                  </a:lnTo>
                  <a:lnTo>
                    <a:pt x="685821" y="2525357"/>
                  </a:lnTo>
                  <a:lnTo>
                    <a:pt x="674251" y="2509724"/>
                  </a:lnTo>
                  <a:lnTo>
                    <a:pt x="662454" y="2493638"/>
                  </a:lnTo>
                  <a:lnTo>
                    <a:pt x="651338" y="2477551"/>
                  </a:lnTo>
                  <a:lnTo>
                    <a:pt x="640222" y="2461238"/>
                  </a:lnTo>
                  <a:lnTo>
                    <a:pt x="629560" y="2444698"/>
                  </a:lnTo>
                  <a:lnTo>
                    <a:pt x="619125" y="2428159"/>
                  </a:lnTo>
                  <a:lnTo>
                    <a:pt x="1096432" y="2152650"/>
                  </a:lnTo>
                  <a:close/>
                  <a:moveTo>
                    <a:pt x="1814920" y="1938337"/>
                  </a:moveTo>
                  <a:lnTo>
                    <a:pt x="2011363" y="2278589"/>
                  </a:lnTo>
                  <a:lnTo>
                    <a:pt x="1997089" y="2285385"/>
                  </a:lnTo>
                  <a:lnTo>
                    <a:pt x="1982814" y="2291954"/>
                  </a:lnTo>
                  <a:lnTo>
                    <a:pt x="1968313" y="2298297"/>
                  </a:lnTo>
                  <a:lnTo>
                    <a:pt x="1953586" y="2303960"/>
                  </a:lnTo>
                  <a:lnTo>
                    <a:pt x="1938405" y="2309397"/>
                  </a:lnTo>
                  <a:lnTo>
                    <a:pt x="1923451" y="2314607"/>
                  </a:lnTo>
                  <a:lnTo>
                    <a:pt x="1908044" y="2319364"/>
                  </a:lnTo>
                  <a:lnTo>
                    <a:pt x="1892636" y="2323668"/>
                  </a:lnTo>
                  <a:lnTo>
                    <a:pt x="1877002" y="2327520"/>
                  </a:lnTo>
                  <a:lnTo>
                    <a:pt x="1861142" y="2330917"/>
                  </a:lnTo>
                  <a:lnTo>
                    <a:pt x="1845281" y="2334315"/>
                  </a:lnTo>
                  <a:lnTo>
                    <a:pt x="1829194" y="2337034"/>
                  </a:lnTo>
                  <a:lnTo>
                    <a:pt x="1812881" y="2339299"/>
                  </a:lnTo>
                  <a:lnTo>
                    <a:pt x="1796567" y="2340885"/>
                  </a:lnTo>
                  <a:lnTo>
                    <a:pt x="1780253" y="2342471"/>
                  </a:lnTo>
                  <a:lnTo>
                    <a:pt x="1763713" y="2343150"/>
                  </a:lnTo>
                  <a:lnTo>
                    <a:pt x="1763713" y="1950797"/>
                  </a:lnTo>
                  <a:lnTo>
                    <a:pt x="1770284" y="1950117"/>
                  </a:lnTo>
                  <a:lnTo>
                    <a:pt x="1776855" y="1948984"/>
                  </a:lnTo>
                  <a:lnTo>
                    <a:pt x="1783426" y="1947625"/>
                  </a:lnTo>
                  <a:lnTo>
                    <a:pt x="1789996" y="1946266"/>
                  </a:lnTo>
                  <a:lnTo>
                    <a:pt x="1796114" y="1944454"/>
                  </a:lnTo>
                  <a:lnTo>
                    <a:pt x="1802458" y="1942415"/>
                  </a:lnTo>
                  <a:lnTo>
                    <a:pt x="1808802" y="1940376"/>
                  </a:lnTo>
                  <a:lnTo>
                    <a:pt x="1814920" y="1938337"/>
                  </a:lnTo>
                  <a:close/>
                  <a:moveTo>
                    <a:pt x="1659939" y="1938337"/>
                  </a:moveTo>
                  <a:lnTo>
                    <a:pt x="1666051" y="1940376"/>
                  </a:lnTo>
                  <a:lnTo>
                    <a:pt x="1672163" y="1942415"/>
                  </a:lnTo>
                  <a:lnTo>
                    <a:pt x="1678501" y="1944454"/>
                  </a:lnTo>
                  <a:lnTo>
                    <a:pt x="1684840" y="1946266"/>
                  </a:lnTo>
                  <a:lnTo>
                    <a:pt x="1691405" y="1947625"/>
                  </a:lnTo>
                  <a:lnTo>
                    <a:pt x="1697969" y="1948984"/>
                  </a:lnTo>
                  <a:lnTo>
                    <a:pt x="1704760" y="1950117"/>
                  </a:lnTo>
                  <a:lnTo>
                    <a:pt x="1711325" y="1950797"/>
                  </a:lnTo>
                  <a:lnTo>
                    <a:pt x="1711325" y="2343150"/>
                  </a:lnTo>
                  <a:lnTo>
                    <a:pt x="1694800" y="2342471"/>
                  </a:lnTo>
                  <a:lnTo>
                    <a:pt x="1678275" y="2340885"/>
                  </a:lnTo>
                  <a:lnTo>
                    <a:pt x="1661976" y="2339299"/>
                  </a:lnTo>
                  <a:lnTo>
                    <a:pt x="1645451" y="2337034"/>
                  </a:lnTo>
                  <a:lnTo>
                    <a:pt x="1629379" y="2334315"/>
                  </a:lnTo>
                  <a:lnTo>
                    <a:pt x="1613533" y="2331371"/>
                  </a:lnTo>
                  <a:lnTo>
                    <a:pt x="1597686" y="2327520"/>
                  </a:lnTo>
                  <a:lnTo>
                    <a:pt x="1582293" y="2323895"/>
                  </a:lnTo>
                  <a:lnTo>
                    <a:pt x="1566900" y="2319364"/>
                  </a:lnTo>
                  <a:lnTo>
                    <a:pt x="1551507" y="2314607"/>
                  </a:lnTo>
                  <a:lnTo>
                    <a:pt x="1536340" y="2309623"/>
                  </a:lnTo>
                  <a:lnTo>
                    <a:pt x="1521399" y="2303960"/>
                  </a:lnTo>
                  <a:lnTo>
                    <a:pt x="1506685" y="2298297"/>
                  </a:lnTo>
                  <a:lnTo>
                    <a:pt x="1492198" y="2292180"/>
                  </a:lnTo>
                  <a:lnTo>
                    <a:pt x="1477710" y="2285385"/>
                  </a:lnTo>
                  <a:lnTo>
                    <a:pt x="1463675" y="2278589"/>
                  </a:lnTo>
                  <a:lnTo>
                    <a:pt x="1659939" y="1938337"/>
                  </a:lnTo>
                  <a:close/>
                  <a:moveTo>
                    <a:pt x="1901647" y="1876425"/>
                  </a:moveTo>
                  <a:lnTo>
                    <a:pt x="2243138" y="2073276"/>
                  </a:lnTo>
                  <a:lnTo>
                    <a:pt x="2233829" y="2086883"/>
                  </a:lnTo>
                  <a:lnTo>
                    <a:pt x="2224293" y="2100036"/>
                  </a:lnTo>
                  <a:lnTo>
                    <a:pt x="2214302" y="2112736"/>
                  </a:lnTo>
                  <a:lnTo>
                    <a:pt x="2203858" y="2125210"/>
                  </a:lnTo>
                  <a:lnTo>
                    <a:pt x="2193413" y="2137683"/>
                  </a:lnTo>
                  <a:lnTo>
                    <a:pt x="2182514" y="2149702"/>
                  </a:lnTo>
                  <a:lnTo>
                    <a:pt x="2171162" y="2161495"/>
                  </a:lnTo>
                  <a:lnTo>
                    <a:pt x="2159582" y="2172835"/>
                  </a:lnTo>
                  <a:lnTo>
                    <a:pt x="2147775" y="2183947"/>
                  </a:lnTo>
                  <a:lnTo>
                    <a:pt x="2135514" y="2194833"/>
                  </a:lnTo>
                  <a:lnTo>
                    <a:pt x="2123253" y="2205265"/>
                  </a:lnTo>
                  <a:lnTo>
                    <a:pt x="2110538" y="2215470"/>
                  </a:lnTo>
                  <a:lnTo>
                    <a:pt x="2097369" y="2225449"/>
                  </a:lnTo>
                  <a:lnTo>
                    <a:pt x="2084200" y="2234747"/>
                  </a:lnTo>
                  <a:lnTo>
                    <a:pt x="2070576" y="2244045"/>
                  </a:lnTo>
                  <a:lnTo>
                    <a:pt x="2056953" y="2252663"/>
                  </a:lnTo>
                  <a:lnTo>
                    <a:pt x="1860550" y="1913165"/>
                  </a:lnTo>
                  <a:lnTo>
                    <a:pt x="1866227" y="1909309"/>
                  </a:lnTo>
                  <a:lnTo>
                    <a:pt x="1871676" y="1904774"/>
                  </a:lnTo>
                  <a:lnTo>
                    <a:pt x="1876898" y="1900691"/>
                  </a:lnTo>
                  <a:lnTo>
                    <a:pt x="1882120" y="1895929"/>
                  </a:lnTo>
                  <a:lnTo>
                    <a:pt x="1887116" y="1891166"/>
                  </a:lnTo>
                  <a:lnTo>
                    <a:pt x="1892111" y="1886404"/>
                  </a:lnTo>
                  <a:lnTo>
                    <a:pt x="1896879" y="1881415"/>
                  </a:lnTo>
                  <a:lnTo>
                    <a:pt x="1901647" y="1876425"/>
                  </a:lnTo>
                  <a:close/>
                  <a:moveTo>
                    <a:pt x="1573391" y="1876425"/>
                  </a:moveTo>
                  <a:lnTo>
                    <a:pt x="1578159" y="1881415"/>
                  </a:lnTo>
                  <a:lnTo>
                    <a:pt x="1582927" y="1886404"/>
                  </a:lnTo>
                  <a:lnTo>
                    <a:pt x="1587695" y="1891393"/>
                  </a:lnTo>
                  <a:lnTo>
                    <a:pt x="1592918" y="1896156"/>
                  </a:lnTo>
                  <a:lnTo>
                    <a:pt x="1597913" y="1900691"/>
                  </a:lnTo>
                  <a:lnTo>
                    <a:pt x="1603135" y="1905000"/>
                  </a:lnTo>
                  <a:lnTo>
                    <a:pt x="1608585" y="1909309"/>
                  </a:lnTo>
                  <a:lnTo>
                    <a:pt x="1614488" y="1913165"/>
                  </a:lnTo>
                  <a:lnTo>
                    <a:pt x="1418085" y="2252663"/>
                  </a:lnTo>
                  <a:lnTo>
                    <a:pt x="1404462" y="2244045"/>
                  </a:lnTo>
                  <a:lnTo>
                    <a:pt x="1390838" y="2234747"/>
                  </a:lnTo>
                  <a:lnTo>
                    <a:pt x="1377669" y="2225449"/>
                  </a:lnTo>
                  <a:lnTo>
                    <a:pt x="1364500" y="2215470"/>
                  </a:lnTo>
                  <a:lnTo>
                    <a:pt x="1351785" y="2205265"/>
                  </a:lnTo>
                  <a:lnTo>
                    <a:pt x="1339297" y="2194833"/>
                  </a:lnTo>
                  <a:lnTo>
                    <a:pt x="1327263" y="2183947"/>
                  </a:lnTo>
                  <a:lnTo>
                    <a:pt x="1315229" y="2172835"/>
                  </a:lnTo>
                  <a:lnTo>
                    <a:pt x="1303876" y="2161495"/>
                  </a:lnTo>
                  <a:lnTo>
                    <a:pt x="1292523" y="2149702"/>
                  </a:lnTo>
                  <a:lnTo>
                    <a:pt x="1281625" y="2137683"/>
                  </a:lnTo>
                  <a:lnTo>
                    <a:pt x="1271180" y="2125436"/>
                  </a:lnTo>
                  <a:lnTo>
                    <a:pt x="1260736" y="2112736"/>
                  </a:lnTo>
                  <a:lnTo>
                    <a:pt x="1250745" y="2100036"/>
                  </a:lnTo>
                  <a:lnTo>
                    <a:pt x="1241209" y="2086883"/>
                  </a:lnTo>
                  <a:lnTo>
                    <a:pt x="1231900" y="2073276"/>
                  </a:lnTo>
                  <a:lnTo>
                    <a:pt x="1573391" y="1876425"/>
                  </a:lnTo>
                  <a:close/>
                  <a:moveTo>
                    <a:pt x="3206750" y="1778000"/>
                  </a:moveTo>
                  <a:lnTo>
                    <a:pt x="3473450" y="1778000"/>
                  </a:lnTo>
                  <a:lnTo>
                    <a:pt x="3472316" y="1805887"/>
                  </a:lnTo>
                  <a:lnTo>
                    <a:pt x="3471182" y="1833547"/>
                  </a:lnTo>
                  <a:lnTo>
                    <a:pt x="3469368" y="1861207"/>
                  </a:lnTo>
                  <a:lnTo>
                    <a:pt x="3467100" y="1888414"/>
                  </a:lnTo>
                  <a:lnTo>
                    <a:pt x="3464832" y="1915621"/>
                  </a:lnTo>
                  <a:lnTo>
                    <a:pt x="3461657" y="1942828"/>
                  </a:lnTo>
                  <a:lnTo>
                    <a:pt x="3458255" y="1969581"/>
                  </a:lnTo>
                  <a:lnTo>
                    <a:pt x="3454627" y="1996788"/>
                  </a:lnTo>
                  <a:lnTo>
                    <a:pt x="3450091" y="2023541"/>
                  </a:lnTo>
                  <a:lnTo>
                    <a:pt x="3445555" y="2050067"/>
                  </a:lnTo>
                  <a:lnTo>
                    <a:pt x="3440339" y="2076594"/>
                  </a:lnTo>
                  <a:lnTo>
                    <a:pt x="3435123" y="2102667"/>
                  </a:lnTo>
                  <a:lnTo>
                    <a:pt x="3429227" y="2128967"/>
                  </a:lnTo>
                  <a:lnTo>
                    <a:pt x="3423104" y="2155040"/>
                  </a:lnTo>
                  <a:lnTo>
                    <a:pt x="3416300" y="2180886"/>
                  </a:lnTo>
                  <a:lnTo>
                    <a:pt x="3409496" y="2206733"/>
                  </a:lnTo>
                  <a:lnTo>
                    <a:pt x="3402012" y="2232126"/>
                  </a:lnTo>
                  <a:lnTo>
                    <a:pt x="3394302" y="2257519"/>
                  </a:lnTo>
                  <a:lnTo>
                    <a:pt x="3386138" y="2282685"/>
                  </a:lnTo>
                  <a:lnTo>
                    <a:pt x="3377746" y="2307851"/>
                  </a:lnTo>
                  <a:lnTo>
                    <a:pt x="3368902" y="2332791"/>
                  </a:lnTo>
                  <a:lnTo>
                    <a:pt x="3359604" y="2357277"/>
                  </a:lnTo>
                  <a:lnTo>
                    <a:pt x="3349852" y="2381989"/>
                  </a:lnTo>
                  <a:lnTo>
                    <a:pt x="3340100" y="2406249"/>
                  </a:lnTo>
                  <a:lnTo>
                    <a:pt x="3329668" y="2430508"/>
                  </a:lnTo>
                  <a:lnTo>
                    <a:pt x="3319009" y="2454314"/>
                  </a:lnTo>
                  <a:lnTo>
                    <a:pt x="3308123" y="2478120"/>
                  </a:lnTo>
                  <a:lnTo>
                    <a:pt x="3296557" y="2501699"/>
                  </a:lnTo>
                  <a:lnTo>
                    <a:pt x="3284764" y="2525052"/>
                  </a:lnTo>
                  <a:lnTo>
                    <a:pt x="3272745" y="2548177"/>
                  </a:lnTo>
                  <a:lnTo>
                    <a:pt x="3260498" y="2571303"/>
                  </a:lnTo>
                  <a:lnTo>
                    <a:pt x="3247571" y="2593975"/>
                  </a:lnTo>
                  <a:lnTo>
                    <a:pt x="3016250" y="2460436"/>
                  </a:lnTo>
                  <a:lnTo>
                    <a:pt x="3026909" y="2441391"/>
                  </a:lnTo>
                  <a:lnTo>
                    <a:pt x="3037341" y="2422346"/>
                  </a:lnTo>
                  <a:lnTo>
                    <a:pt x="3047547" y="2402621"/>
                  </a:lnTo>
                  <a:lnTo>
                    <a:pt x="3057072" y="2383123"/>
                  </a:lnTo>
                  <a:lnTo>
                    <a:pt x="3066823" y="2363625"/>
                  </a:lnTo>
                  <a:lnTo>
                    <a:pt x="3076122" y="2343447"/>
                  </a:lnTo>
                  <a:lnTo>
                    <a:pt x="3084966" y="2323268"/>
                  </a:lnTo>
                  <a:lnTo>
                    <a:pt x="3093584" y="2303317"/>
                  </a:lnTo>
                  <a:lnTo>
                    <a:pt x="3101975" y="2282912"/>
                  </a:lnTo>
                  <a:lnTo>
                    <a:pt x="3110140" y="2262507"/>
                  </a:lnTo>
                  <a:lnTo>
                    <a:pt x="3117850" y="2241648"/>
                  </a:lnTo>
                  <a:lnTo>
                    <a:pt x="3125334" y="2220790"/>
                  </a:lnTo>
                  <a:lnTo>
                    <a:pt x="3132591" y="2199931"/>
                  </a:lnTo>
                  <a:lnTo>
                    <a:pt x="3139168" y="2178846"/>
                  </a:lnTo>
                  <a:lnTo>
                    <a:pt x="3145971" y="2157534"/>
                  </a:lnTo>
                  <a:lnTo>
                    <a:pt x="3152095" y="2136222"/>
                  </a:lnTo>
                  <a:lnTo>
                    <a:pt x="3157991" y="2114683"/>
                  </a:lnTo>
                  <a:lnTo>
                    <a:pt x="3163434" y="2093145"/>
                  </a:lnTo>
                  <a:lnTo>
                    <a:pt x="3168650" y="2071379"/>
                  </a:lnTo>
                  <a:lnTo>
                    <a:pt x="3173639" y="2049387"/>
                  </a:lnTo>
                  <a:lnTo>
                    <a:pt x="3178402" y="2027395"/>
                  </a:lnTo>
                  <a:lnTo>
                    <a:pt x="3182711" y="2005403"/>
                  </a:lnTo>
                  <a:lnTo>
                    <a:pt x="3186566" y="1982958"/>
                  </a:lnTo>
                  <a:lnTo>
                    <a:pt x="3190195" y="1960739"/>
                  </a:lnTo>
                  <a:lnTo>
                    <a:pt x="3193596" y="1938293"/>
                  </a:lnTo>
                  <a:lnTo>
                    <a:pt x="3196545" y="1915621"/>
                  </a:lnTo>
                  <a:lnTo>
                    <a:pt x="3199039" y="1893175"/>
                  </a:lnTo>
                  <a:lnTo>
                    <a:pt x="3201307" y="1870276"/>
                  </a:lnTo>
                  <a:lnTo>
                    <a:pt x="3203121" y="1847151"/>
                  </a:lnTo>
                  <a:lnTo>
                    <a:pt x="3204709" y="1824478"/>
                  </a:lnTo>
                  <a:lnTo>
                    <a:pt x="3205843" y="1801353"/>
                  </a:lnTo>
                  <a:lnTo>
                    <a:pt x="3206750" y="1778000"/>
                  </a:lnTo>
                  <a:close/>
                  <a:moveTo>
                    <a:pt x="2498926" y="1778000"/>
                  </a:moveTo>
                  <a:lnTo>
                    <a:pt x="3051175" y="1778000"/>
                  </a:lnTo>
                  <a:lnTo>
                    <a:pt x="3050493" y="1798630"/>
                  </a:lnTo>
                  <a:lnTo>
                    <a:pt x="3049584" y="1819033"/>
                  </a:lnTo>
                  <a:lnTo>
                    <a:pt x="3047994" y="1839436"/>
                  </a:lnTo>
                  <a:lnTo>
                    <a:pt x="3046175" y="1859613"/>
                  </a:lnTo>
                  <a:lnTo>
                    <a:pt x="3044357" y="1880016"/>
                  </a:lnTo>
                  <a:lnTo>
                    <a:pt x="3041857" y="1899965"/>
                  </a:lnTo>
                  <a:lnTo>
                    <a:pt x="3039358" y="1919915"/>
                  </a:lnTo>
                  <a:lnTo>
                    <a:pt x="3036403" y="1939865"/>
                  </a:lnTo>
                  <a:lnTo>
                    <a:pt x="3032994" y="1959588"/>
                  </a:lnTo>
                  <a:lnTo>
                    <a:pt x="3029358" y="1979311"/>
                  </a:lnTo>
                  <a:lnTo>
                    <a:pt x="3025722" y="1998807"/>
                  </a:lnTo>
                  <a:lnTo>
                    <a:pt x="3021404" y="2018530"/>
                  </a:lnTo>
                  <a:lnTo>
                    <a:pt x="3017086" y="2037799"/>
                  </a:lnTo>
                  <a:lnTo>
                    <a:pt x="3012540" y="2056842"/>
                  </a:lnTo>
                  <a:lnTo>
                    <a:pt x="3007541" y="2076112"/>
                  </a:lnTo>
                  <a:lnTo>
                    <a:pt x="3002086" y="2095381"/>
                  </a:lnTo>
                  <a:lnTo>
                    <a:pt x="2996632" y="2114198"/>
                  </a:lnTo>
                  <a:lnTo>
                    <a:pt x="2990950" y="2133014"/>
                  </a:lnTo>
                  <a:lnTo>
                    <a:pt x="2984587" y="2151603"/>
                  </a:lnTo>
                  <a:lnTo>
                    <a:pt x="2978224" y="2170193"/>
                  </a:lnTo>
                  <a:lnTo>
                    <a:pt x="2971633" y="2188782"/>
                  </a:lnTo>
                  <a:lnTo>
                    <a:pt x="2964815" y="2207145"/>
                  </a:lnTo>
                  <a:lnTo>
                    <a:pt x="2957543" y="2225281"/>
                  </a:lnTo>
                  <a:lnTo>
                    <a:pt x="2950043" y="2243190"/>
                  </a:lnTo>
                  <a:lnTo>
                    <a:pt x="2942316" y="2261100"/>
                  </a:lnTo>
                  <a:lnTo>
                    <a:pt x="2934362" y="2279009"/>
                  </a:lnTo>
                  <a:lnTo>
                    <a:pt x="2926180" y="2296465"/>
                  </a:lnTo>
                  <a:lnTo>
                    <a:pt x="2917772" y="2314148"/>
                  </a:lnTo>
                  <a:lnTo>
                    <a:pt x="2909136" y="2331604"/>
                  </a:lnTo>
                  <a:lnTo>
                    <a:pt x="2900272" y="2348606"/>
                  </a:lnTo>
                  <a:lnTo>
                    <a:pt x="2890955" y="2365609"/>
                  </a:lnTo>
                  <a:lnTo>
                    <a:pt x="2881637" y="2382838"/>
                  </a:lnTo>
                  <a:lnTo>
                    <a:pt x="2403475" y="2107397"/>
                  </a:lnTo>
                  <a:lnTo>
                    <a:pt x="2413475" y="2088807"/>
                  </a:lnTo>
                  <a:lnTo>
                    <a:pt x="2423247" y="2069764"/>
                  </a:lnTo>
                  <a:lnTo>
                    <a:pt x="2432110" y="2050721"/>
                  </a:lnTo>
                  <a:lnTo>
                    <a:pt x="2440746" y="2031225"/>
                  </a:lnTo>
                  <a:lnTo>
                    <a:pt x="2444837" y="2021250"/>
                  </a:lnTo>
                  <a:lnTo>
                    <a:pt x="2448701" y="2011275"/>
                  </a:lnTo>
                  <a:lnTo>
                    <a:pt x="2452564" y="2001301"/>
                  </a:lnTo>
                  <a:lnTo>
                    <a:pt x="2456200" y="1991326"/>
                  </a:lnTo>
                  <a:lnTo>
                    <a:pt x="2459609" y="1981351"/>
                  </a:lnTo>
                  <a:lnTo>
                    <a:pt x="2463245" y="1970923"/>
                  </a:lnTo>
                  <a:lnTo>
                    <a:pt x="2466427" y="1960721"/>
                  </a:lnTo>
                  <a:lnTo>
                    <a:pt x="2469382" y="1950293"/>
                  </a:lnTo>
                  <a:lnTo>
                    <a:pt x="2472336" y="1940091"/>
                  </a:lnTo>
                  <a:lnTo>
                    <a:pt x="2475290" y="1929663"/>
                  </a:lnTo>
                  <a:lnTo>
                    <a:pt x="2477790" y="1919008"/>
                  </a:lnTo>
                  <a:lnTo>
                    <a:pt x="2480517" y="1908580"/>
                  </a:lnTo>
                  <a:lnTo>
                    <a:pt x="2482790" y="1897925"/>
                  </a:lnTo>
                  <a:lnTo>
                    <a:pt x="2485063" y="1887270"/>
                  </a:lnTo>
                  <a:lnTo>
                    <a:pt x="2487108" y="1876615"/>
                  </a:lnTo>
                  <a:lnTo>
                    <a:pt x="2488926" y="1865733"/>
                  </a:lnTo>
                  <a:lnTo>
                    <a:pt x="2490744" y="1855079"/>
                  </a:lnTo>
                  <a:lnTo>
                    <a:pt x="2492562" y="1844197"/>
                  </a:lnTo>
                  <a:lnTo>
                    <a:pt x="2493926" y="1833315"/>
                  </a:lnTo>
                  <a:lnTo>
                    <a:pt x="2495290" y="1822434"/>
                  </a:lnTo>
                  <a:lnTo>
                    <a:pt x="2496426" y="1811325"/>
                  </a:lnTo>
                  <a:lnTo>
                    <a:pt x="2497562" y="1800444"/>
                  </a:lnTo>
                  <a:lnTo>
                    <a:pt x="2498244" y="1789109"/>
                  </a:lnTo>
                  <a:lnTo>
                    <a:pt x="2498926" y="1778000"/>
                  </a:lnTo>
                  <a:close/>
                  <a:moveTo>
                    <a:pt x="1949419" y="1778000"/>
                  </a:moveTo>
                  <a:lnTo>
                    <a:pt x="2343150" y="1778000"/>
                  </a:lnTo>
                  <a:lnTo>
                    <a:pt x="2341792" y="1795189"/>
                  </a:lnTo>
                  <a:lnTo>
                    <a:pt x="2339754" y="1811700"/>
                  </a:lnTo>
                  <a:lnTo>
                    <a:pt x="2337490" y="1828437"/>
                  </a:lnTo>
                  <a:lnTo>
                    <a:pt x="2334773" y="1844721"/>
                  </a:lnTo>
                  <a:lnTo>
                    <a:pt x="2331603" y="1861232"/>
                  </a:lnTo>
                  <a:lnTo>
                    <a:pt x="2327981" y="1877516"/>
                  </a:lnTo>
                  <a:lnTo>
                    <a:pt x="2323905" y="1893348"/>
                  </a:lnTo>
                  <a:lnTo>
                    <a:pt x="2319603" y="1909180"/>
                  </a:lnTo>
                  <a:lnTo>
                    <a:pt x="2314622" y="1925012"/>
                  </a:lnTo>
                  <a:lnTo>
                    <a:pt x="2309415" y="1940166"/>
                  </a:lnTo>
                  <a:lnTo>
                    <a:pt x="2303754" y="1955545"/>
                  </a:lnTo>
                  <a:lnTo>
                    <a:pt x="2297415" y="1970699"/>
                  </a:lnTo>
                  <a:lnTo>
                    <a:pt x="2291075" y="1985626"/>
                  </a:lnTo>
                  <a:lnTo>
                    <a:pt x="2284057" y="2000101"/>
                  </a:lnTo>
                  <a:lnTo>
                    <a:pt x="2277038" y="2014803"/>
                  </a:lnTo>
                  <a:lnTo>
                    <a:pt x="2269340" y="2028825"/>
                  </a:lnTo>
                  <a:lnTo>
                    <a:pt x="1930400" y="1833412"/>
                  </a:lnTo>
                  <a:lnTo>
                    <a:pt x="1933796" y="1827080"/>
                  </a:lnTo>
                  <a:lnTo>
                    <a:pt x="1936740" y="1820294"/>
                  </a:lnTo>
                  <a:lnTo>
                    <a:pt x="1939457" y="1813509"/>
                  </a:lnTo>
                  <a:lnTo>
                    <a:pt x="1941947" y="1806724"/>
                  </a:lnTo>
                  <a:lnTo>
                    <a:pt x="1943985" y="1799487"/>
                  </a:lnTo>
                  <a:lnTo>
                    <a:pt x="1946249" y="1792701"/>
                  </a:lnTo>
                  <a:lnTo>
                    <a:pt x="1948060" y="1785464"/>
                  </a:lnTo>
                  <a:lnTo>
                    <a:pt x="1949419" y="1778000"/>
                  </a:lnTo>
                  <a:close/>
                  <a:moveTo>
                    <a:pt x="1130300" y="1778000"/>
                  </a:moveTo>
                  <a:lnTo>
                    <a:pt x="1525535" y="1778000"/>
                  </a:lnTo>
                  <a:lnTo>
                    <a:pt x="1527127" y="1785504"/>
                  </a:lnTo>
                  <a:lnTo>
                    <a:pt x="1528719" y="1792781"/>
                  </a:lnTo>
                  <a:lnTo>
                    <a:pt x="1530993" y="1799603"/>
                  </a:lnTo>
                  <a:lnTo>
                    <a:pt x="1533267" y="1806880"/>
                  </a:lnTo>
                  <a:lnTo>
                    <a:pt x="1535769" y="1813702"/>
                  </a:lnTo>
                  <a:lnTo>
                    <a:pt x="1538498" y="1820524"/>
                  </a:lnTo>
                  <a:lnTo>
                    <a:pt x="1541454" y="1827346"/>
                  </a:lnTo>
                  <a:lnTo>
                    <a:pt x="1544638" y="1833713"/>
                  </a:lnTo>
                  <a:lnTo>
                    <a:pt x="1204435" y="2030413"/>
                  </a:lnTo>
                  <a:lnTo>
                    <a:pt x="1196703" y="2018087"/>
                  </a:lnTo>
                  <a:lnTo>
                    <a:pt x="1189426" y="2001534"/>
                  </a:lnTo>
                  <a:lnTo>
                    <a:pt x="1182604" y="1986753"/>
                  </a:lnTo>
                  <a:lnTo>
                    <a:pt x="1176009" y="1971744"/>
                  </a:lnTo>
                  <a:lnTo>
                    <a:pt x="1169869" y="1956509"/>
                  </a:lnTo>
                  <a:lnTo>
                    <a:pt x="1164184" y="1941045"/>
                  </a:lnTo>
                  <a:lnTo>
                    <a:pt x="1158953" y="1925810"/>
                  </a:lnTo>
                  <a:lnTo>
                    <a:pt x="1153950" y="1909892"/>
                  </a:lnTo>
                  <a:lnTo>
                    <a:pt x="1149402" y="1893974"/>
                  </a:lnTo>
                  <a:lnTo>
                    <a:pt x="1145536" y="1878056"/>
                  </a:lnTo>
                  <a:lnTo>
                    <a:pt x="1141898" y="1861683"/>
                  </a:lnTo>
                  <a:lnTo>
                    <a:pt x="1138486" y="1845083"/>
                  </a:lnTo>
                  <a:lnTo>
                    <a:pt x="1135758" y="1828710"/>
                  </a:lnTo>
                  <a:lnTo>
                    <a:pt x="1133483" y="1811883"/>
                  </a:lnTo>
                  <a:lnTo>
                    <a:pt x="1131664" y="1795283"/>
                  </a:lnTo>
                  <a:lnTo>
                    <a:pt x="1130300" y="1778000"/>
                  </a:lnTo>
                  <a:close/>
                  <a:moveTo>
                    <a:pt x="423863" y="1778000"/>
                  </a:moveTo>
                  <a:lnTo>
                    <a:pt x="974952" y="1778000"/>
                  </a:lnTo>
                  <a:lnTo>
                    <a:pt x="975406" y="1789109"/>
                  </a:lnTo>
                  <a:lnTo>
                    <a:pt x="976313" y="1800444"/>
                  </a:lnTo>
                  <a:lnTo>
                    <a:pt x="977447" y="1811325"/>
                  </a:lnTo>
                  <a:lnTo>
                    <a:pt x="978581" y="1822434"/>
                  </a:lnTo>
                  <a:lnTo>
                    <a:pt x="979715" y="1833315"/>
                  </a:lnTo>
                  <a:lnTo>
                    <a:pt x="981302" y="1844197"/>
                  </a:lnTo>
                  <a:lnTo>
                    <a:pt x="982890" y="1855079"/>
                  </a:lnTo>
                  <a:lnTo>
                    <a:pt x="984478" y="1865733"/>
                  </a:lnTo>
                  <a:lnTo>
                    <a:pt x="986519" y="1876615"/>
                  </a:lnTo>
                  <a:lnTo>
                    <a:pt x="988786" y="1887270"/>
                  </a:lnTo>
                  <a:lnTo>
                    <a:pt x="991054" y="1897925"/>
                  </a:lnTo>
                  <a:lnTo>
                    <a:pt x="993095" y="1908580"/>
                  </a:lnTo>
                  <a:lnTo>
                    <a:pt x="995590" y="1919008"/>
                  </a:lnTo>
                  <a:lnTo>
                    <a:pt x="998311" y="1929663"/>
                  </a:lnTo>
                  <a:lnTo>
                    <a:pt x="1001033" y="1940091"/>
                  </a:lnTo>
                  <a:lnTo>
                    <a:pt x="1004208" y="1950293"/>
                  </a:lnTo>
                  <a:lnTo>
                    <a:pt x="1007383" y="1960721"/>
                  </a:lnTo>
                  <a:lnTo>
                    <a:pt x="1010558" y="1970923"/>
                  </a:lnTo>
                  <a:lnTo>
                    <a:pt x="1013960" y="1981351"/>
                  </a:lnTo>
                  <a:lnTo>
                    <a:pt x="1017588" y="1991326"/>
                  </a:lnTo>
                  <a:lnTo>
                    <a:pt x="1021217" y="2001301"/>
                  </a:lnTo>
                  <a:lnTo>
                    <a:pt x="1024845" y="2011275"/>
                  </a:lnTo>
                  <a:lnTo>
                    <a:pt x="1028928" y="2021250"/>
                  </a:lnTo>
                  <a:lnTo>
                    <a:pt x="1032783" y="2031225"/>
                  </a:lnTo>
                  <a:lnTo>
                    <a:pt x="1037092" y="2040973"/>
                  </a:lnTo>
                  <a:lnTo>
                    <a:pt x="1041401" y="2050721"/>
                  </a:lnTo>
                  <a:lnTo>
                    <a:pt x="1050472" y="2069764"/>
                  </a:lnTo>
                  <a:lnTo>
                    <a:pt x="1059997" y="2088807"/>
                  </a:lnTo>
                  <a:lnTo>
                    <a:pt x="1069976" y="2107397"/>
                  </a:lnTo>
                  <a:lnTo>
                    <a:pt x="593045" y="2382838"/>
                  </a:lnTo>
                  <a:lnTo>
                    <a:pt x="583747" y="2365609"/>
                  </a:lnTo>
                  <a:lnTo>
                    <a:pt x="574449" y="2348606"/>
                  </a:lnTo>
                  <a:lnTo>
                    <a:pt x="565604" y="2331604"/>
                  </a:lnTo>
                  <a:lnTo>
                    <a:pt x="556986" y="2314148"/>
                  </a:lnTo>
                  <a:lnTo>
                    <a:pt x="548368" y="2296465"/>
                  </a:lnTo>
                  <a:lnTo>
                    <a:pt x="540204" y="2279009"/>
                  </a:lnTo>
                  <a:lnTo>
                    <a:pt x="532266" y="2261100"/>
                  </a:lnTo>
                  <a:lnTo>
                    <a:pt x="524556" y="2243190"/>
                  </a:lnTo>
                  <a:lnTo>
                    <a:pt x="517299" y="2225281"/>
                  </a:lnTo>
                  <a:lnTo>
                    <a:pt x="510041" y="2207145"/>
                  </a:lnTo>
                  <a:lnTo>
                    <a:pt x="503011" y="2188782"/>
                  </a:lnTo>
                  <a:lnTo>
                    <a:pt x="496661" y="2170193"/>
                  </a:lnTo>
                  <a:lnTo>
                    <a:pt x="490311" y="2151603"/>
                  </a:lnTo>
                  <a:lnTo>
                    <a:pt x="483961" y="2133014"/>
                  </a:lnTo>
                  <a:lnTo>
                    <a:pt x="478291" y="2114198"/>
                  </a:lnTo>
                  <a:lnTo>
                    <a:pt x="472849" y="2095381"/>
                  </a:lnTo>
                  <a:lnTo>
                    <a:pt x="467406" y="2076112"/>
                  </a:lnTo>
                  <a:lnTo>
                    <a:pt x="462416" y="2056842"/>
                  </a:lnTo>
                  <a:lnTo>
                    <a:pt x="457881" y="2037799"/>
                  </a:lnTo>
                  <a:lnTo>
                    <a:pt x="453572" y="2018530"/>
                  </a:lnTo>
                  <a:lnTo>
                    <a:pt x="449263" y="1998807"/>
                  </a:lnTo>
                  <a:lnTo>
                    <a:pt x="445634" y="1979311"/>
                  </a:lnTo>
                  <a:lnTo>
                    <a:pt x="441779" y="1959588"/>
                  </a:lnTo>
                  <a:lnTo>
                    <a:pt x="438604" y="1939865"/>
                  </a:lnTo>
                  <a:lnTo>
                    <a:pt x="435882" y="1919915"/>
                  </a:lnTo>
                  <a:lnTo>
                    <a:pt x="433161" y="1899965"/>
                  </a:lnTo>
                  <a:lnTo>
                    <a:pt x="430666" y="1880016"/>
                  </a:lnTo>
                  <a:lnTo>
                    <a:pt x="428625" y="1859613"/>
                  </a:lnTo>
                  <a:lnTo>
                    <a:pt x="427038" y="1839436"/>
                  </a:lnTo>
                  <a:lnTo>
                    <a:pt x="425450" y="1819033"/>
                  </a:lnTo>
                  <a:lnTo>
                    <a:pt x="424543" y="1798630"/>
                  </a:lnTo>
                  <a:lnTo>
                    <a:pt x="423863" y="1778000"/>
                  </a:lnTo>
                  <a:close/>
                  <a:moveTo>
                    <a:pt x="1588" y="1778000"/>
                  </a:moveTo>
                  <a:lnTo>
                    <a:pt x="268288" y="1778000"/>
                  </a:lnTo>
                  <a:lnTo>
                    <a:pt x="268968" y="1801353"/>
                  </a:lnTo>
                  <a:lnTo>
                    <a:pt x="270329" y="1824478"/>
                  </a:lnTo>
                  <a:lnTo>
                    <a:pt x="271690" y="1847151"/>
                  </a:lnTo>
                  <a:lnTo>
                    <a:pt x="273731" y="1870276"/>
                  </a:lnTo>
                  <a:lnTo>
                    <a:pt x="275998" y="1893175"/>
                  </a:lnTo>
                  <a:lnTo>
                    <a:pt x="278493" y="1915621"/>
                  </a:lnTo>
                  <a:lnTo>
                    <a:pt x="281441" y="1938293"/>
                  </a:lnTo>
                  <a:lnTo>
                    <a:pt x="284616" y="1960739"/>
                  </a:lnTo>
                  <a:lnTo>
                    <a:pt x="288472" y="1982958"/>
                  </a:lnTo>
                  <a:lnTo>
                    <a:pt x="292327" y="2005403"/>
                  </a:lnTo>
                  <a:lnTo>
                    <a:pt x="296636" y="2027395"/>
                  </a:lnTo>
                  <a:lnTo>
                    <a:pt x="301398" y="2049387"/>
                  </a:lnTo>
                  <a:lnTo>
                    <a:pt x="306161" y="2071379"/>
                  </a:lnTo>
                  <a:lnTo>
                    <a:pt x="311377" y="2093145"/>
                  </a:lnTo>
                  <a:lnTo>
                    <a:pt x="316820" y="2114683"/>
                  </a:lnTo>
                  <a:lnTo>
                    <a:pt x="322943" y="2136222"/>
                  </a:lnTo>
                  <a:lnTo>
                    <a:pt x="329066" y="2157534"/>
                  </a:lnTo>
                  <a:lnTo>
                    <a:pt x="335643" y="2178846"/>
                  </a:lnTo>
                  <a:lnTo>
                    <a:pt x="342447" y="2199931"/>
                  </a:lnTo>
                  <a:lnTo>
                    <a:pt x="349704" y="2220790"/>
                  </a:lnTo>
                  <a:lnTo>
                    <a:pt x="356961" y="2241648"/>
                  </a:lnTo>
                  <a:lnTo>
                    <a:pt x="364898" y="2262507"/>
                  </a:lnTo>
                  <a:lnTo>
                    <a:pt x="372836" y="2282912"/>
                  </a:lnTo>
                  <a:lnTo>
                    <a:pt x="381454" y="2303317"/>
                  </a:lnTo>
                  <a:lnTo>
                    <a:pt x="390072" y="2323268"/>
                  </a:lnTo>
                  <a:lnTo>
                    <a:pt x="398916" y="2343447"/>
                  </a:lnTo>
                  <a:lnTo>
                    <a:pt x="408215" y="2363625"/>
                  </a:lnTo>
                  <a:lnTo>
                    <a:pt x="417740" y="2383123"/>
                  </a:lnTo>
                  <a:lnTo>
                    <a:pt x="427491" y="2402621"/>
                  </a:lnTo>
                  <a:lnTo>
                    <a:pt x="437697" y="2422346"/>
                  </a:lnTo>
                  <a:lnTo>
                    <a:pt x="448129" y="2441391"/>
                  </a:lnTo>
                  <a:lnTo>
                    <a:pt x="458788" y="2460436"/>
                  </a:lnTo>
                  <a:lnTo>
                    <a:pt x="227466" y="2593975"/>
                  </a:lnTo>
                  <a:lnTo>
                    <a:pt x="214540" y="2571303"/>
                  </a:lnTo>
                  <a:lnTo>
                    <a:pt x="202066" y="2548177"/>
                  </a:lnTo>
                  <a:lnTo>
                    <a:pt x="190273" y="2525052"/>
                  </a:lnTo>
                  <a:lnTo>
                    <a:pt x="178254" y="2501699"/>
                  </a:lnTo>
                  <a:lnTo>
                    <a:pt x="166915" y="2478120"/>
                  </a:lnTo>
                  <a:lnTo>
                    <a:pt x="156029" y="2454314"/>
                  </a:lnTo>
                  <a:lnTo>
                    <a:pt x="145370" y="2430508"/>
                  </a:lnTo>
                  <a:lnTo>
                    <a:pt x="134938" y="2406249"/>
                  </a:lnTo>
                  <a:lnTo>
                    <a:pt x="124959" y="2381989"/>
                  </a:lnTo>
                  <a:lnTo>
                    <a:pt x="115434" y="2357277"/>
                  </a:lnTo>
                  <a:lnTo>
                    <a:pt x="106136" y="2332564"/>
                  </a:lnTo>
                  <a:lnTo>
                    <a:pt x="97291" y="2307851"/>
                  </a:lnTo>
                  <a:lnTo>
                    <a:pt x="88900" y="2282685"/>
                  </a:lnTo>
                  <a:lnTo>
                    <a:pt x="80736" y="2257519"/>
                  </a:lnTo>
                  <a:lnTo>
                    <a:pt x="73025" y="2232126"/>
                  </a:lnTo>
                  <a:lnTo>
                    <a:pt x="65541" y="2206733"/>
                  </a:lnTo>
                  <a:lnTo>
                    <a:pt x="58511" y="2180886"/>
                  </a:lnTo>
                  <a:lnTo>
                    <a:pt x="51934" y="2155040"/>
                  </a:lnTo>
                  <a:lnTo>
                    <a:pt x="45811" y="2128967"/>
                  </a:lnTo>
                  <a:lnTo>
                    <a:pt x="39688" y="2102667"/>
                  </a:lnTo>
                  <a:lnTo>
                    <a:pt x="34472" y="2076594"/>
                  </a:lnTo>
                  <a:lnTo>
                    <a:pt x="29256" y="2050067"/>
                  </a:lnTo>
                  <a:lnTo>
                    <a:pt x="24947" y="2023541"/>
                  </a:lnTo>
                  <a:lnTo>
                    <a:pt x="20411" y="1996788"/>
                  </a:lnTo>
                  <a:lnTo>
                    <a:pt x="16782" y="1969581"/>
                  </a:lnTo>
                  <a:lnTo>
                    <a:pt x="13154" y="1942601"/>
                  </a:lnTo>
                  <a:lnTo>
                    <a:pt x="10206" y="1915621"/>
                  </a:lnTo>
                  <a:lnTo>
                    <a:pt x="7711" y="1888414"/>
                  </a:lnTo>
                  <a:lnTo>
                    <a:pt x="5443" y="1861207"/>
                  </a:lnTo>
                  <a:lnTo>
                    <a:pt x="3856" y="1833547"/>
                  </a:lnTo>
                  <a:lnTo>
                    <a:pt x="2495" y="1805887"/>
                  </a:lnTo>
                  <a:lnTo>
                    <a:pt x="1588" y="1778000"/>
                  </a:lnTo>
                  <a:close/>
                  <a:moveTo>
                    <a:pt x="1736726" y="1598612"/>
                  </a:moveTo>
                  <a:lnTo>
                    <a:pt x="1743971" y="1598839"/>
                  </a:lnTo>
                  <a:lnTo>
                    <a:pt x="1750763" y="1599291"/>
                  </a:lnTo>
                  <a:lnTo>
                    <a:pt x="1757782" y="1600197"/>
                  </a:lnTo>
                  <a:lnTo>
                    <a:pt x="1764348" y="1601556"/>
                  </a:lnTo>
                  <a:lnTo>
                    <a:pt x="1771141" y="1602914"/>
                  </a:lnTo>
                  <a:lnTo>
                    <a:pt x="1777707" y="1604952"/>
                  </a:lnTo>
                  <a:lnTo>
                    <a:pt x="1784273" y="1606989"/>
                  </a:lnTo>
                  <a:lnTo>
                    <a:pt x="1790386" y="1609480"/>
                  </a:lnTo>
                  <a:lnTo>
                    <a:pt x="1796499" y="1612423"/>
                  </a:lnTo>
                  <a:lnTo>
                    <a:pt x="1802612" y="1615367"/>
                  </a:lnTo>
                  <a:lnTo>
                    <a:pt x="1808273" y="1618537"/>
                  </a:lnTo>
                  <a:lnTo>
                    <a:pt x="1813933" y="1622386"/>
                  </a:lnTo>
                  <a:lnTo>
                    <a:pt x="1819367" y="1626008"/>
                  </a:lnTo>
                  <a:lnTo>
                    <a:pt x="1824574" y="1630310"/>
                  </a:lnTo>
                  <a:lnTo>
                    <a:pt x="1829555" y="1634612"/>
                  </a:lnTo>
                  <a:lnTo>
                    <a:pt x="1834310" y="1639140"/>
                  </a:lnTo>
                  <a:lnTo>
                    <a:pt x="1838838" y="1643895"/>
                  </a:lnTo>
                  <a:lnTo>
                    <a:pt x="1843140" y="1649102"/>
                  </a:lnTo>
                  <a:lnTo>
                    <a:pt x="1847216" y="1654310"/>
                  </a:lnTo>
                  <a:lnTo>
                    <a:pt x="1851291" y="1659744"/>
                  </a:lnTo>
                  <a:lnTo>
                    <a:pt x="1854687" y="1665178"/>
                  </a:lnTo>
                  <a:lnTo>
                    <a:pt x="1858310" y="1671065"/>
                  </a:lnTo>
                  <a:lnTo>
                    <a:pt x="1861253" y="1676951"/>
                  </a:lnTo>
                  <a:lnTo>
                    <a:pt x="1863970" y="1682838"/>
                  </a:lnTo>
                  <a:lnTo>
                    <a:pt x="1866461" y="1689404"/>
                  </a:lnTo>
                  <a:lnTo>
                    <a:pt x="1868725" y="1695744"/>
                  </a:lnTo>
                  <a:lnTo>
                    <a:pt x="1870310" y="1702310"/>
                  </a:lnTo>
                  <a:lnTo>
                    <a:pt x="1872121" y="1708876"/>
                  </a:lnTo>
                  <a:lnTo>
                    <a:pt x="1873253" y="1715895"/>
                  </a:lnTo>
                  <a:lnTo>
                    <a:pt x="1874159" y="1722687"/>
                  </a:lnTo>
                  <a:lnTo>
                    <a:pt x="1874612" y="1729706"/>
                  </a:lnTo>
                  <a:lnTo>
                    <a:pt x="1874838" y="1736951"/>
                  </a:lnTo>
                  <a:lnTo>
                    <a:pt x="1874612" y="1743744"/>
                  </a:lnTo>
                  <a:lnTo>
                    <a:pt x="1874159" y="1750989"/>
                  </a:lnTo>
                  <a:lnTo>
                    <a:pt x="1873253" y="1757781"/>
                  </a:lnTo>
                  <a:lnTo>
                    <a:pt x="1872121" y="1764574"/>
                  </a:lnTo>
                  <a:lnTo>
                    <a:pt x="1870310" y="1771366"/>
                  </a:lnTo>
                  <a:lnTo>
                    <a:pt x="1868725" y="1777706"/>
                  </a:lnTo>
                  <a:lnTo>
                    <a:pt x="1866461" y="1784272"/>
                  </a:lnTo>
                  <a:lnTo>
                    <a:pt x="1863970" y="1790611"/>
                  </a:lnTo>
                  <a:lnTo>
                    <a:pt x="1861253" y="1796498"/>
                  </a:lnTo>
                  <a:lnTo>
                    <a:pt x="1858310" y="1802385"/>
                  </a:lnTo>
                  <a:lnTo>
                    <a:pt x="1854687" y="1808498"/>
                  </a:lnTo>
                  <a:lnTo>
                    <a:pt x="1851291" y="1813932"/>
                  </a:lnTo>
                  <a:lnTo>
                    <a:pt x="1847216" y="1819366"/>
                  </a:lnTo>
                  <a:lnTo>
                    <a:pt x="1843140" y="1824573"/>
                  </a:lnTo>
                  <a:lnTo>
                    <a:pt x="1838838" y="1829781"/>
                  </a:lnTo>
                  <a:lnTo>
                    <a:pt x="1834310" y="1834309"/>
                  </a:lnTo>
                  <a:lnTo>
                    <a:pt x="1829555" y="1838837"/>
                  </a:lnTo>
                  <a:lnTo>
                    <a:pt x="1824574" y="1843366"/>
                  </a:lnTo>
                  <a:lnTo>
                    <a:pt x="1819367" y="1847215"/>
                  </a:lnTo>
                  <a:lnTo>
                    <a:pt x="1813933" y="1851290"/>
                  </a:lnTo>
                  <a:lnTo>
                    <a:pt x="1808273" y="1854913"/>
                  </a:lnTo>
                  <a:lnTo>
                    <a:pt x="1802612" y="1858083"/>
                  </a:lnTo>
                  <a:lnTo>
                    <a:pt x="1796499" y="1861252"/>
                  </a:lnTo>
                  <a:lnTo>
                    <a:pt x="1790386" y="1864196"/>
                  </a:lnTo>
                  <a:lnTo>
                    <a:pt x="1784273" y="1866686"/>
                  </a:lnTo>
                  <a:lnTo>
                    <a:pt x="1777707" y="1868498"/>
                  </a:lnTo>
                  <a:lnTo>
                    <a:pt x="1771141" y="1870535"/>
                  </a:lnTo>
                  <a:lnTo>
                    <a:pt x="1764348" y="1872120"/>
                  </a:lnTo>
                  <a:lnTo>
                    <a:pt x="1757782" y="1873252"/>
                  </a:lnTo>
                  <a:lnTo>
                    <a:pt x="1750763" y="1874158"/>
                  </a:lnTo>
                  <a:lnTo>
                    <a:pt x="1743971" y="1874837"/>
                  </a:lnTo>
                  <a:lnTo>
                    <a:pt x="1736726" y="1874837"/>
                  </a:lnTo>
                  <a:lnTo>
                    <a:pt x="1729481" y="1874837"/>
                  </a:lnTo>
                  <a:lnTo>
                    <a:pt x="1722688" y="1874158"/>
                  </a:lnTo>
                  <a:lnTo>
                    <a:pt x="1715669" y="1873252"/>
                  </a:lnTo>
                  <a:lnTo>
                    <a:pt x="1708877" y="1872120"/>
                  </a:lnTo>
                  <a:lnTo>
                    <a:pt x="1702311" y="1870535"/>
                  </a:lnTo>
                  <a:lnTo>
                    <a:pt x="1695518" y="1868498"/>
                  </a:lnTo>
                  <a:lnTo>
                    <a:pt x="1689179" y="1866686"/>
                  </a:lnTo>
                  <a:lnTo>
                    <a:pt x="1683066" y="1864196"/>
                  </a:lnTo>
                  <a:lnTo>
                    <a:pt x="1676726" y="1861252"/>
                  </a:lnTo>
                  <a:lnTo>
                    <a:pt x="1670839" y="1858083"/>
                  </a:lnTo>
                  <a:lnTo>
                    <a:pt x="1665179" y="1854913"/>
                  </a:lnTo>
                  <a:lnTo>
                    <a:pt x="1659519" y="1851290"/>
                  </a:lnTo>
                  <a:lnTo>
                    <a:pt x="1654085" y="1847215"/>
                  </a:lnTo>
                  <a:lnTo>
                    <a:pt x="1648877" y="1843366"/>
                  </a:lnTo>
                  <a:lnTo>
                    <a:pt x="1643896" y="1838837"/>
                  </a:lnTo>
                  <a:lnTo>
                    <a:pt x="1638915" y="1834309"/>
                  </a:lnTo>
                  <a:lnTo>
                    <a:pt x="1634387" y="1829781"/>
                  </a:lnTo>
                  <a:lnTo>
                    <a:pt x="1630085" y="1824573"/>
                  </a:lnTo>
                  <a:lnTo>
                    <a:pt x="1626009" y="1819366"/>
                  </a:lnTo>
                  <a:lnTo>
                    <a:pt x="1622160" y="1813932"/>
                  </a:lnTo>
                  <a:lnTo>
                    <a:pt x="1618538" y="1808498"/>
                  </a:lnTo>
                  <a:lnTo>
                    <a:pt x="1615141" y="1802385"/>
                  </a:lnTo>
                  <a:lnTo>
                    <a:pt x="1612198" y="1796498"/>
                  </a:lnTo>
                  <a:lnTo>
                    <a:pt x="1609481" y="1790611"/>
                  </a:lnTo>
                  <a:lnTo>
                    <a:pt x="1606991" y="1784272"/>
                  </a:lnTo>
                  <a:lnTo>
                    <a:pt x="1604726" y="1777706"/>
                  </a:lnTo>
                  <a:lnTo>
                    <a:pt x="1602915" y="1771366"/>
                  </a:lnTo>
                  <a:lnTo>
                    <a:pt x="1601330" y="1764574"/>
                  </a:lnTo>
                  <a:lnTo>
                    <a:pt x="1599972" y="1757781"/>
                  </a:lnTo>
                  <a:lnTo>
                    <a:pt x="1599292" y="1750989"/>
                  </a:lnTo>
                  <a:lnTo>
                    <a:pt x="1598840" y="1743744"/>
                  </a:lnTo>
                  <a:lnTo>
                    <a:pt x="1598613" y="1736951"/>
                  </a:lnTo>
                  <a:lnTo>
                    <a:pt x="1598840" y="1729706"/>
                  </a:lnTo>
                  <a:lnTo>
                    <a:pt x="1599292" y="1722687"/>
                  </a:lnTo>
                  <a:lnTo>
                    <a:pt x="1599972" y="1715895"/>
                  </a:lnTo>
                  <a:lnTo>
                    <a:pt x="1601330" y="1708876"/>
                  </a:lnTo>
                  <a:lnTo>
                    <a:pt x="1602915" y="1702310"/>
                  </a:lnTo>
                  <a:lnTo>
                    <a:pt x="1604726" y="1695744"/>
                  </a:lnTo>
                  <a:lnTo>
                    <a:pt x="1606991" y="1689404"/>
                  </a:lnTo>
                  <a:lnTo>
                    <a:pt x="1609481" y="1682838"/>
                  </a:lnTo>
                  <a:lnTo>
                    <a:pt x="1612198" y="1676951"/>
                  </a:lnTo>
                  <a:lnTo>
                    <a:pt x="1615141" y="1671065"/>
                  </a:lnTo>
                  <a:lnTo>
                    <a:pt x="1618538" y="1665178"/>
                  </a:lnTo>
                  <a:lnTo>
                    <a:pt x="1622160" y="1659744"/>
                  </a:lnTo>
                  <a:lnTo>
                    <a:pt x="1626009" y="1654310"/>
                  </a:lnTo>
                  <a:lnTo>
                    <a:pt x="1630085" y="1649102"/>
                  </a:lnTo>
                  <a:lnTo>
                    <a:pt x="1634387" y="1643895"/>
                  </a:lnTo>
                  <a:lnTo>
                    <a:pt x="1638915" y="1639140"/>
                  </a:lnTo>
                  <a:lnTo>
                    <a:pt x="1643896" y="1634612"/>
                  </a:lnTo>
                  <a:lnTo>
                    <a:pt x="1648877" y="1630310"/>
                  </a:lnTo>
                  <a:lnTo>
                    <a:pt x="1654085" y="1626008"/>
                  </a:lnTo>
                  <a:lnTo>
                    <a:pt x="1659519" y="1622386"/>
                  </a:lnTo>
                  <a:lnTo>
                    <a:pt x="1665179" y="1618537"/>
                  </a:lnTo>
                  <a:lnTo>
                    <a:pt x="1670839" y="1615367"/>
                  </a:lnTo>
                  <a:lnTo>
                    <a:pt x="1676726" y="1612423"/>
                  </a:lnTo>
                  <a:lnTo>
                    <a:pt x="1683066" y="1609480"/>
                  </a:lnTo>
                  <a:lnTo>
                    <a:pt x="1689179" y="1606989"/>
                  </a:lnTo>
                  <a:lnTo>
                    <a:pt x="1695518" y="1604952"/>
                  </a:lnTo>
                  <a:lnTo>
                    <a:pt x="1702311" y="1602914"/>
                  </a:lnTo>
                  <a:lnTo>
                    <a:pt x="1708877" y="1601556"/>
                  </a:lnTo>
                  <a:lnTo>
                    <a:pt x="1715669" y="1600197"/>
                  </a:lnTo>
                  <a:lnTo>
                    <a:pt x="1722688" y="1599291"/>
                  </a:lnTo>
                  <a:lnTo>
                    <a:pt x="1729481" y="1598839"/>
                  </a:lnTo>
                  <a:lnTo>
                    <a:pt x="1736726" y="1598612"/>
                  </a:lnTo>
                  <a:close/>
                  <a:moveTo>
                    <a:pt x="2282232" y="1468437"/>
                  </a:moveTo>
                  <a:lnTo>
                    <a:pt x="2289051" y="1483100"/>
                  </a:lnTo>
                  <a:lnTo>
                    <a:pt x="2295870" y="1497989"/>
                  </a:lnTo>
                  <a:lnTo>
                    <a:pt x="2302234" y="1512879"/>
                  </a:lnTo>
                  <a:lnTo>
                    <a:pt x="2307916" y="1528219"/>
                  </a:lnTo>
                  <a:lnTo>
                    <a:pt x="2313371" y="1543785"/>
                  </a:lnTo>
                  <a:lnTo>
                    <a:pt x="2318599" y="1559576"/>
                  </a:lnTo>
                  <a:lnTo>
                    <a:pt x="2323145" y="1575593"/>
                  </a:lnTo>
                  <a:lnTo>
                    <a:pt x="2327236" y="1591610"/>
                  </a:lnTo>
                  <a:lnTo>
                    <a:pt x="2331328" y="1607853"/>
                  </a:lnTo>
                  <a:lnTo>
                    <a:pt x="2334510" y="1624096"/>
                  </a:lnTo>
                  <a:lnTo>
                    <a:pt x="2337465" y="1640790"/>
                  </a:lnTo>
                  <a:lnTo>
                    <a:pt x="2339738" y="1657483"/>
                  </a:lnTo>
                  <a:lnTo>
                    <a:pt x="2341783" y="1674177"/>
                  </a:lnTo>
                  <a:lnTo>
                    <a:pt x="2343147" y="1691322"/>
                  </a:lnTo>
                  <a:lnTo>
                    <a:pt x="2344284" y="1708467"/>
                  </a:lnTo>
                  <a:lnTo>
                    <a:pt x="2344738" y="1725612"/>
                  </a:lnTo>
                  <a:lnTo>
                    <a:pt x="1952199" y="1725612"/>
                  </a:lnTo>
                  <a:lnTo>
                    <a:pt x="1951745" y="1717717"/>
                  </a:lnTo>
                  <a:lnTo>
                    <a:pt x="1950608" y="1709821"/>
                  </a:lnTo>
                  <a:lnTo>
                    <a:pt x="1949699" y="1701925"/>
                  </a:lnTo>
                  <a:lnTo>
                    <a:pt x="1948108" y="1694255"/>
                  </a:lnTo>
                  <a:lnTo>
                    <a:pt x="1946744" y="1686585"/>
                  </a:lnTo>
                  <a:lnTo>
                    <a:pt x="1944698" y="1678915"/>
                  </a:lnTo>
                  <a:lnTo>
                    <a:pt x="1942425" y="1671470"/>
                  </a:lnTo>
                  <a:lnTo>
                    <a:pt x="1939925" y="1664477"/>
                  </a:lnTo>
                  <a:lnTo>
                    <a:pt x="2282232" y="1468437"/>
                  </a:lnTo>
                  <a:close/>
                  <a:moveTo>
                    <a:pt x="1192596" y="1468437"/>
                  </a:moveTo>
                  <a:lnTo>
                    <a:pt x="1533525" y="1664251"/>
                  </a:lnTo>
                  <a:lnTo>
                    <a:pt x="1531259" y="1671470"/>
                  </a:lnTo>
                  <a:lnTo>
                    <a:pt x="1528994" y="1678915"/>
                  </a:lnTo>
                  <a:lnTo>
                    <a:pt x="1526955" y="1686585"/>
                  </a:lnTo>
                  <a:lnTo>
                    <a:pt x="1525370" y="1694255"/>
                  </a:lnTo>
                  <a:lnTo>
                    <a:pt x="1524010" y="1701925"/>
                  </a:lnTo>
                  <a:lnTo>
                    <a:pt x="1522878" y="1709821"/>
                  </a:lnTo>
                  <a:lnTo>
                    <a:pt x="1521972" y="1717717"/>
                  </a:lnTo>
                  <a:lnTo>
                    <a:pt x="1521519" y="1725612"/>
                  </a:lnTo>
                  <a:lnTo>
                    <a:pt x="1130300" y="1725612"/>
                  </a:lnTo>
                  <a:lnTo>
                    <a:pt x="1130753" y="1708242"/>
                  </a:lnTo>
                  <a:lnTo>
                    <a:pt x="1131659" y="1691322"/>
                  </a:lnTo>
                  <a:lnTo>
                    <a:pt x="1133245" y="1674177"/>
                  </a:lnTo>
                  <a:lnTo>
                    <a:pt x="1135283" y="1657483"/>
                  </a:lnTo>
                  <a:lnTo>
                    <a:pt x="1137322" y="1640790"/>
                  </a:lnTo>
                  <a:lnTo>
                    <a:pt x="1140494" y="1624096"/>
                  </a:lnTo>
                  <a:lnTo>
                    <a:pt x="1143665" y="1607627"/>
                  </a:lnTo>
                  <a:lnTo>
                    <a:pt x="1147290" y="1591610"/>
                  </a:lnTo>
                  <a:lnTo>
                    <a:pt x="1151594" y="1575368"/>
                  </a:lnTo>
                  <a:lnTo>
                    <a:pt x="1156351" y="1559576"/>
                  </a:lnTo>
                  <a:lnTo>
                    <a:pt x="1161108" y="1543785"/>
                  </a:lnTo>
                  <a:lnTo>
                    <a:pt x="1166998" y="1528219"/>
                  </a:lnTo>
                  <a:lnTo>
                    <a:pt x="1172661" y="1512879"/>
                  </a:lnTo>
                  <a:lnTo>
                    <a:pt x="1179004" y="1497989"/>
                  </a:lnTo>
                  <a:lnTo>
                    <a:pt x="1185800" y="1483100"/>
                  </a:lnTo>
                  <a:lnTo>
                    <a:pt x="1192596" y="1468437"/>
                  </a:lnTo>
                  <a:close/>
                  <a:moveTo>
                    <a:pt x="2069990" y="1228725"/>
                  </a:moveTo>
                  <a:lnTo>
                    <a:pt x="2084059" y="1238222"/>
                  </a:lnTo>
                  <a:lnTo>
                    <a:pt x="2097901" y="1248172"/>
                  </a:lnTo>
                  <a:lnTo>
                    <a:pt x="2111516" y="1258574"/>
                  </a:lnTo>
                  <a:lnTo>
                    <a:pt x="2124677" y="1269202"/>
                  </a:lnTo>
                  <a:lnTo>
                    <a:pt x="2137612" y="1280056"/>
                  </a:lnTo>
                  <a:lnTo>
                    <a:pt x="2150319" y="1291362"/>
                  </a:lnTo>
                  <a:lnTo>
                    <a:pt x="2162346" y="1302894"/>
                  </a:lnTo>
                  <a:lnTo>
                    <a:pt x="2174600" y="1315105"/>
                  </a:lnTo>
                  <a:lnTo>
                    <a:pt x="2186172" y="1327542"/>
                  </a:lnTo>
                  <a:lnTo>
                    <a:pt x="2197518" y="1339979"/>
                  </a:lnTo>
                  <a:lnTo>
                    <a:pt x="2208411" y="1352868"/>
                  </a:lnTo>
                  <a:lnTo>
                    <a:pt x="2219076" y="1366210"/>
                  </a:lnTo>
                  <a:lnTo>
                    <a:pt x="2229287" y="1379778"/>
                  </a:lnTo>
                  <a:lnTo>
                    <a:pt x="2239045" y="1393797"/>
                  </a:lnTo>
                  <a:lnTo>
                    <a:pt x="2248575" y="1407817"/>
                  </a:lnTo>
                  <a:lnTo>
                    <a:pt x="2257425" y="1422063"/>
                  </a:lnTo>
                  <a:lnTo>
                    <a:pt x="1918180" y="1617663"/>
                  </a:lnTo>
                  <a:lnTo>
                    <a:pt x="1913188" y="1610879"/>
                  </a:lnTo>
                  <a:lnTo>
                    <a:pt x="1908196" y="1604096"/>
                  </a:lnTo>
                  <a:lnTo>
                    <a:pt x="1902977" y="1597311"/>
                  </a:lnTo>
                  <a:lnTo>
                    <a:pt x="1897531" y="1591206"/>
                  </a:lnTo>
                  <a:lnTo>
                    <a:pt x="1891858" y="1585327"/>
                  </a:lnTo>
                  <a:lnTo>
                    <a:pt x="1885958" y="1579447"/>
                  </a:lnTo>
                  <a:lnTo>
                    <a:pt x="1879604" y="1573794"/>
                  </a:lnTo>
                  <a:lnTo>
                    <a:pt x="1873250" y="1568593"/>
                  </a:lnTo>
                  <a:lnTo>
                    <a:pt x="2069990" y="1228725"/>
                  </a:lnTo>
                  <a:close/>
                  <a:moveTo>
                    <a:pt x="1405048" y="1228725"/>
                  </a:moveTo>
                  <a:lnTo>
                    <a:pt x="1601788" y="1568593"/>
                  </a:lnTo>
                  <a:lnTo>
                    <a:pt x="1595207" y="1573794"/>
                  </a:lnTo>
                  <a:lnTo>
                    <a:pt x="1589080" y="1579447"/>
                  </a:lnTo>
                  <a:lnTo>
                    <a:pt x="1583180" y="1585101"/>
                  </a:lnTo>
                  <a:lnTo>
                    <a:pt x="1577507" y="1591206"/>
                  </a:lnTo>
                  <a:lnTo>
                    <a:pt x="1572061" y="1597311"/>
                  </a:lnTo>
                  <a:lnTo>
                    <a:pt x="1566842" y="1604096"/>
                  </a:lnTo>
                  <a:lnTo>
                    <a:pt x="1561850" y="1610879"/>
                  </a:lnTo>
                  <a:lnTo>
                    <a:pt x="1557085" y="1617663"/>
                  </a:lnTo>
                  <a:lnTo>
                    <a:pt x="1217613" y="1422063"/>
                  </a:lnTo>
                  <a:lnTo>
                    <a:pt x="1226463" y="1407817"/>
                  </a:lnTo>
                  <a:lnTo>
                    <a:pt x="1235993" y="1393797"/>
                  </a:lnTo>
                  <a:lnTo>
                    <a:pt x="1245751" y="1379778"/>
                  </a:lnTo>
                  <a:lnTo>
                    <a:pt x="1255962" y="1366210"/>
                  </a:lnTo>
                  <a:lnTo>
                    <a:pt x="1266627" y="1352868"/>
                  </a:lnTo>
                  <a:lnTo>
                    <a:pt x="1277520" y="1339979"/>
                  </a:lnTo>
                  <a:lnTo>
                    <a:pt x="1288639" y="1327542"/>
                  </a:lnTo>
                  <a:lnTo>
                    <a:pt x="1300438" y="1315105"/>
                  </a:lnTo>
                  <a:lnTo>
                    <a:pt x="1312238" y="1302894"/>
                  </a:lnTo>
                  <a:lnTo>
                    <a:pt x="1324719" y="1291362"/>
                  </a:lnTo>
                  <a:lnTo>
                    <a:pt x="1337426" y="1280056"/>
                  </a:lnTo>
                  <a:lnTo>
                    <a:pt x="1350134" y="1269202"/>
                  </a:lnTo>
                  <a:lnTo>
                    <a:pt x="1363295" y="1258574"/>
                  </a:lnTo>
                  <a:lnTo>
                    <a:pt x="1377137" y="1248172"/>
                  </a:lnTo>
                  <a:lnTo>
                    <a:pt x="1390979" y="1238222"/>
                  </a:lnTo>
                  <a:lnTo>
                    <a:pt x="1405048" y="1228725"/>
                  </a:lnTo>
                  <a:close/>
                  <a:moveTo>
                    <a:pt x="1763713" y="1128712"/>
                  </a:moveTo>
                  <a:lnTo>
                    <a:pt x="1781176" y="1129848"/>
                  </a:lnTo>
                  <a:lnTo>
                    <a:pt x="1798638" y="1131438"/>
                  </a:lnTo>
                  <a:lnTo>
                    <a:pt x="1816101" y="1133482"/>
                  </a:lnTo>
                  <a:lnTo>
                    <a:pt x="1833337" y="1135981"/>
                  </a:lnTo>
                  <a:lnTo>
                    <a:pt x="1850346" y="1138707"/>
                  </a:lnTo>
                  <a:lnTo>
                    <a:pt x="1867355" y="1142114"/>
                  </a:lnTo>
                  <a:lnTo>
                    <a:pt x="1884137" y="1146203"/>
                  </a:lnTo>
                  <a:lnTo>
                    <a:pt x="1900465" y="1150519"/>
                  </a:lnTo>
                  <a:lnTo>
                    <a:pt x="1916794" y="1155290"/>
                  </a:lnTo>
                  <a:lnTo>
                    <a:pt x="1933122" y="1160514"/>
                  </a:lnTo>
                  <a:lnTo>
                    <a:pt x="1948998" y="1166193"/>
                  </a:lnTo>
                  <a:lnTo>
                    <a:pt x="1964873" y="1172554"/>
                  </a:lnTo>
                  <a:lnTo>
                    <a:pt x="1980294" y="1178914"/>
                  </a:lnTo>
                  <a:lnTo>
                    <a:pt x="1995715" y="1185956"/>
                  </a:lnTo>
                  <a:lnTo>
                    <a:pt x="2010683" y="1193225"/>
                  </a:lnTo>
                  <a:lnTo>
                    <a:pt x="2025651" y="1200949"/>
                  </a:lnTo>
                  <a:lnTo>
                    <a:pt x="1829481" y="1541462"/>
                  </a:lnTo>
                  <a:lnTo>
                    <a:pt x="1821997" y="1538054"/>
                  </a:lnTo>
                  <a:lnTo>
                    <a:pt x="1814060" y="1534874"/>
                  </a:lnTo>
                  <a:lnTo>
                    <a:pt x="1805669" y="1531921"/>
                  </a:lnTo>
                  <a:lnTo>
                    <a:pt x="1797504" y="1529422"/>
                  </a:lnTo>
                  <a:lnTo>
                    <a:pt x="1789113" y="1527151"/>
                  </a:lnTo>
                  <a:lnTo>
                    <a:pt x="1780722" y="1525106"/>
                  </a:lnTo>
                  <a:lnTo>
                    <a:pt x="1772331" y="1523516"/>
                  </a:lnTo>
                  <a:lnTo>
                    <a:pt x="1763713" y="1522380"/>
                  </a:lnTo>
                  <a:lnTo>
                    <a:pt x="1763713" y="1128712"/>
                  </a:lnTo>
                  <a:close/>
                  <a:moveTo>
                    <a:pt x="1711326" y="1128712"/>
                  </a:moveTo>
                  <a:lnTo>
                    <a:pt x="1711326" y="1522380"/>
                  </a:lnTo>
                  <a:lnTo>
                    <a:pt x="1702489" y="1523516"/>
                  </a:lnTo>
                  <a:lnTo>
                    <a:pt x="1694105" y="1525106"/>
                  </a:lnTo>
                  <a:lnTo>
                    <a:pt x="1685722" y="1527151"/>
                  </a:lnTo>
                  <a:lnTo>
                    <a:pt x="1677111" y="1529422"/>
                  </a:lnTo>
                  <a:lnTo>
                    <a:pt x="1668954" y="1531921"/>
                  </a:lnTo>
                  <a:lnTo>
                    <a:pt x="1661023" y="1534874"/>
                  </a:lnTo>
                  <a:lnTo>
                    <a:pt x="1653093" y="1538054"/>
                  </a:lnTo>
                  <a:lnTo>
                    <a:pt x="1645162" y="1541462"/>
                  </a:lnTo>
                  <a:lnTo>
                    <a:pt x="1449388" y="1200949"/>
                  </a:lnTo>
                  <a:lnTo>
                    <a:pt x="1464116" y="1193225"/>
                  </a:lnTo>
                  <a:lnTo>
                    <a:pt x="1479298" y="1185956"/>
                  </a:lnTo>
                  <a:lnTo>
                    <a:pt x="1494706" y="1178914"/>
                  </a:lnTo>
                  <a:lnTo>
                    <a:pt x="1510340" y="1172554"/>
                  </a:lnTo>
                  <a:lnTo>
                    <a:pt x="1525749" y="1166193"/>
                  </a:lnTo>
                  <a:lnTo>
                    <a:pt x="1542063" y="1160514"/>
                  </a:lnTo>
                  <a:lnTo>
                    <a:pt x="1558151" y="1155290"/>
                  </a:lnTo>
                  <a:lnTo>
                    <a:pt x="1574465" y="1150519"/>
                  </a:lnTo>
                  <a:lnTo>
                    <a:pt x="1591006" y="1146203"/>
                  </a:lnTo>
                  <a:lnTo>
                    <a:pt x="1607548" y="1142114"/>
                  </a:lnTo>
                  <a:lnTo>
                    <a:pt x="1624542" y="1138707"/>
                  </a:lnTo>
                  <a:lnTo>
                    <a:pt x="1641537" y="1135981"/>
                  </a:lnTo>
                  <a:lnTo>
                    <a:pt x="1658757" y="1133482"/>
                  </a:lnTo>
                  <a:lnTo>
                    <a:pt x="1676205" y="1131438"/>
                  </a:lnTo>
                  <a:lnTo>
                    <a:pt x="1693426" y="1129848"/>
                  </a:lnTo>
                  <a:lnTo>
                    <a:pt x="1711326" y="1128712"/>
                  </a:lnTo>
                  <a:close/>
                  <a:moveTo>
                    <a:pt x="2894521" y="1114425"/>
                  </a:moveTo>
                  <a:lnTo>
                    <a:pt x="2903576" y="1131622"/>
                  </a:lnTo>
                  <a:lnTo>
                    <a:pt x="2912179" y="1148820"/>
                  </a:lnTo>
                  <a:lnTo>
                    <a:pt x="2921007" y="1166470"/>
                  </a:lnTo>
                  <a:lnTo>
                    <a:pt x="2929383" y="1184120"/>
                  </a:lnTo>
                  <a:lnTo>
                    <a:pt x="2937533" y="1201870"/>
                  </a:lnTo>
                  <a:lnTo>
                    <a:pt x="2945230" y="1219646"/>
                  </a:lnTo>
                  <a:lnTo>
                    <a:pt x="2952927" y="1237749"/>
                  </a:lnTo>
                  <a:lnTo>
                    <a:pt x="2960171" y="1255851"/>
                  </a:lnTo>
                  <a:lnTo>
                    <a:pt x="2967189" y="1274180"/>
                  </a:lnTo>
                  <a:lnTo>
                    <a:pt x="2974207" y="1292283"/>
                  </a:lnTo>
                  <a:lnTo>
                    <a:pt x="2980545" y="1310838"/>
                  </a:lnTo>
                  <a:lnTo>
                    <a:pt x="2986658" y="1329845"/>
                  </a:lnTo>
                  <a:lnTo>
                    <a:pt x="2992770" y="1348627"/>
                  </a:lnTo>
                  <a:lnTo>
                    <a:pt x="2998430" y="1367408"/>
                  </a:lnTo>
                  <a:lnTo>
                    <a:pt x="3003863" y="1386416"/>
                  </a:lnTo>
                  <a:lnTo>
                    <a:pt x="3009069" y="1405650"/>
                  </a:lnTo>
                  <a:lnTo>
                    <a:pt x="3013597" y="1424658"/>
                  </a:lnTo>
                  <a:lnTo>
                    <a:pt x="3018351" y="1444344"/>
                  </a:lnTo>
                  <a:lnTo>
                    <a:pt x="3022652" y="1463578"/>
                  </a:lnTo>
                  <a:lnTo>
                    <a:pt x="3026501" y="1483265"/>
                  </a:lnTo>
                  <a:lnTo>
                    <a:pt x="3030349" y="1502951"/>
                  </a:lnTo>
                  <a:lnTo>
                    <a:pt x="3033745" y="1522638"/>
                  </a:lnTo>
                  <a:lnTo>
                    <a:pt x="3036688" y="1542777"/>
                  </a:lnTo>
                  <a:lnTo>
                    <a:pt x="3039631" y="1562463"/>
                  </a:lnTo>
                  <a:lnTo>
                    <a:pt x="3042121" y="1582603"/>
                  </a:lnTo>
                  <a:lnTo>
                    <a:pt x="3044385" y="1602968"/>
                  </a:lnTo>
                  <a:lnTo>
                    <a:pt x="3046196" y="1623107"/>
                  </a:lnTo>
                  <a:lnTo>
                    <a:pt x="3047781" y="1643473"/>
                  </a:lnTo>
                  <a:lnTo>
                    <a:pt x="3049139" y="1664064"/>
                  </a:lnTo>
                  <a:lnTo>
                    <a:pt x="3050044" y="1684430"/>
                  </a:lnTo>
                  <a:lnTo>
                    <a:pt x="3050497" y="1705022"/>
                  </a:lnTo>
                  <a:lnTo>
                    <a:pt x="3051176" y="1725613"/>
                  </a:lnTo>
                  <a:lnTo>
                    <a:pt x="2501071" y="1725613"/>
                  </a:lnTo>
                  <a:lnTo>
                    <a:pt x="2500619" y="1714525"/>
                  </a:lnTo>
                  <a:lnTo>
                    <a:pt x="2500166" y="1702985"/>
                  </a:lnTo>
                  <a:lnTo>
                    <a:pt x="2499713" y="1691897"/>
                  </a:lnTo>
                  <a:lnTo>
                    <a:pt x="2499034" y="1680809"/>
                  </a:lnTo>
                  <a:lnTo>
                    <a:pt x="2498355" y="1669722"/>
                  </a:lnTo>
                  <a:lnTo>
                    <a:pt x="2497223" y="1658634"/>
                  </a:lnTo>
                  <a:lnTo>
                    <a:pt x="2496091" y="1647320"/>
                  </a:lnTo>
                  <a:lnTo>
                    <a:pt x="2494506" y="1636458"/>
                  </a:lnTo>
                  <a:lnTo>
                    <a:pt x="2493148" y="1625370"/>
                  </a:lnTo>
                  <a:lnTo>
                    <a:pt x="2491337" y="1614509"/>
                  </a:lnTo>
                  <a:lnTo>
                    <a:pt x="2489526" y="1603873"/>
                  </a:lnTo>
                  <a:lnTo>
                    <a:pt x="2487715" y="1593012"/>
                  </a:lnTo>
                  <a:lnTo>
                    <a:pt x="2485451" y="1582150"/>
                  </a:lnTo>
                  <a:lnTo>
                    <a:pt x="2483187" y="1571515"/>
                  </a:lnTo>
                  <a:lnTo>
                    <a:pt x="2480697" y="1560879"/>
                  </a:lnTo>
                  <a:lnTo>
                    <a:pt x="2478207" y="1550471"/>
                  </a:lnTo>
                  <a:lnTo>
                    <a:pt x="2475490" y="1539835"/>
                  </a:lnTo>
                  <a:lnTo>
                    <a:pt x="2472547" y="1529426"/>
                  </a:lnTo>
                  <a:lnTo>
                    <a:pt x="2469604" y="1519017"/>
                  </a:lnTo>
                  <a:lnTo>
                    <a:pt x="2466435" y="1508608"/>
                  </a:lnTo>
                  <a:lnTo>
                    <a:pt x="2463039" y="1498199"/>
                  </a:lnTo>
                  <a:lnTo>
                    <a:pt x="2459644" y="1488017"/>
                  </a:lnTo>
                  <a:lnTo>
                    <a:pt x="2456248" y="1477834"/>
                  </a:lnTo>
                  <a:lnTo>
                    <a:pt x="2452399" y="1467878"/>
                  </a:lnTo>
                  <a:lnTo>
                    <a:pt x="2448551" y="1457921"/>
                  </a:lnTo>
                  <a:lnTo>
                    <a:pt x="2444476" y="1447965"/>
                  </a:lnTo>
                  <a:lnTo>
                    <a:pt x="2440401" y="1438008"/>
                  </a:lnTo>
                  <a:lnTo>
                    <a:pt x="2436100" y="1428278"/>
                  </a:lnTo>
                  <a:lnTo>
                    <a:pt x="2431572" y="1418548"/>
                  </a:lnTo>
                  <a:lnTo>
                    <a:pt x="2427271" y="1408818"/>
                  </a:lnTo>
                  <a:lnTo>
                    <a:pt x="2422517" y="1399314"/>
                  </a:lnTo>
                  <a:lnTo>
                    <a:pt x="2417763" y="1389584"/>
                  </a:lnTo>
                  <a:lnTo>
                    <a:pt x="2894521" y="1114425"/>
                  </a:lnTo>
                  <a:close/>
                  <a:moveTo>
                    <a:pt x="579379" y="1114425"/>
                  </a:moveTo>
                  <a:lnTo>
                    <a:pt x="1057275" y="1389584"/>
                  </a:lnTo>
                  <a:lnTo>
                    <a:pt x="1052734" y="1399314"/>
                  </a:lnTo>
                  <a:lnTo>
                    <a:pt x="1047967" y="1408592"/>
                  </a:lnTo>
                  <a:lnTo>
                    <a:pt x="1043426" y="1418548"/>
                  </a:lnTo>
                  <a:lnTo>
                    <a:pt x="1039112" y="1428278"/>
                  </a:lnTo>
                  <a:lnTo>
                    <a:pt x="1034799" y="1438008"/>
                  </a:lnTo>
                  <a:lnTo>
                    <a:pt x="1030485" y="1447738"/>
                  </a:lnTo>
                  <a:lnTo>
                    <a:pt x="1026626" y="1457921"/>
                  </a:lnTo>
                  <a:lnTo>
                    <a:pt x="1022539" y="1467878"/>
                  </a:lnTo>
                  <a:lnTo>
                    <a:pt x="1018907" y="1477834"/>
                  </a:lnTo>
                  <a:lnTo>
                    <a:pt x="1015501" y="1488017"/>
                  </a:lnTo>
                  <a:lnTo>
                    <a:pt x="1011869" y="1498199"/>
                  </a:lnTo>
                  <a:lnTo>
                    <a:pt x="1008691" y="1508608"/>
                  </a:lnTo>
                  <a:lnTo>
                    <a:pt x="1005512" y="1519017"/>
                  </a:lnTo>
                  <a:lnTo>
                    <a:pt x="1002561" y="1529426"/>
                  </a:lnTo>
                  <a:lnTo>
                    <a:pt x="999609" y="1539835"/>
                  </a:lnTo>
                  <a:lnTo>
                    <a:pt x="996885" y="1550244"/>
                  </a:lnTo>
                  <a:lnTo>
                    <a:pt x="994388" y="1560879"/>
                  </a:lnTo>
                  <a:lnTo>
                    <a:pt x="991890" y="1571515"/>
                  </a:lnTo>
                  <a:lnTo>
                    <a:pt x="989620" y="1582150"/>
                  </a:lnTo>
                  <a:lnTo>
                    <a:pt x="987350" y="1593012"/>
                  </a:lnTo>
                  <a:lnTo>
                    <a:pt x="985307" y="1603647"/>
                  </a:lnTo>
                  <a:lnTo>
                    <a:pt x="983717" y="1614509"/>
                  </a:lnTo>
                  <a:lnTo>
                    <a:pt x="981901" y="1625370"/>
                  </a:lnTo>
                  <a:lnTo>
                    <a:pt x="980539" y="1636458"/>
                  </a:lnTo>
                  <a:lnTo>
                    <a:pt x="978950" y="1647320"/>
                  </a:lnTo>
                  <a:lnTo>
                    <a:pt x="978042" y="1658634"/>
                  </a:lnTo>
                  <a:lnTo>
                    <a:pt x="976680" y="1669722"/>
                  </a:lnTo>
                  <a:lnTo>
                    <a:pt x="975998" y="1680809"/>
                  </a:lnTo>
                  <a:lnTo>
                    <a:pt x="975317" y="1691897"/>
                  </a:lnTo>
                  <a:lnTo>
                    <a:pt x="974636" y="1702985"/>
                  </a:lnTo>
                  <a:lnTo>
                    <a:pt x="974182" y="1714525"/>
                  </a:lnTo>
                  <a:lnTo>
                    <a:pt x="973955" y="1725613"/>
                  </a:lnTo>
                  <a:lnTo>
                    <a:pt x="422275" y="1725613"/>
                  </a:lnTo>
                  <a:lnTo>
                    <a:pt x="422729" y="1705022"/>
                  </a:lnTo>
                  <a:lnTo>
                    <a:pt x="423410" y="1684430"/>
                  </a:lnTo>
                  <a:lnTo>
                    <a:pt x="424318" y="1664064"/>
                  </a:lnTo>
                  <a:lnTo>
                    <a:pt x="425453" y="1643473"/>
                  </a:lnTo>
                  <a:lnTo>
                    <a:pt x="427269" y="1623107"/>
                  </a:lnTo>
                  <a:lnTo>
                    <a:pt x="429086" y="1602968"/>
                  </a:lnTo>
                  <a:lnTo>
                    <a:pt x="431356" y="1582603"/>
                  </a:lnTo>
                  <a:lnTo>
                    <a:pt x="433853" y="1562463"/>
                  </a:lnTo>
                  <a:lnTo>
                    <a:pt x="436805" y="1542777"/>
                  </a:lnTo>
                  <a:lnTo>
                    <a:pt x="439756" y="1522638"/>
                  </a:lnTo>
                  <a:lnTo>
                    <a:pt x="443161" y="1502951"/>
                  </a:lnTo>
                  <a:lnTo>
                    <a:pt x="446794" y="1483265"/>
                  </a:lnTo>
                  <a:lnTo>
                    <a:pt x="450880" y="1463578"/>
                  </a:lnTo>
                  <a:lnTo>
                    <a:pt x="455194" y="1444344"/>
                  </a:lnTo>
                  <a:lnTo>
                    <a:pt x="459735" y="1424658"/>
                  </a:lnTo>
                  <a:lnTo>
                    <a:pt x="464502" y="1405650"/>
                  </a:lnTo>
                  <a:lnTo>
                    <a:pt x="469724" y="1386416"/>
                  </a:lnTo>
                  <a:lnTo>
                    <a:pt x="475172" y="1367408"/>
                  </a:lnTo>
                  <a:lnTo>
                    <a:pt x="480848" y="1348627"/>
                  </a:lnTo>
                  <a:lnTo>
                    <a:pt x="486751" y="1329845"/>
                  </a:lnTo>
                  <a:lnTo>
                    <a:pt x="493108" y="1310838"/>
                  </a:lnTo>
                  <a:lnTo>
                    <a:pt x="499692" y="1292283"/>
                  </a:lnTo>
                  <a:lnTo>
                    <a:pt x="506502" y="1274180"/>
                  </a:lnTo>
                  <a:lnTo>
                    <a:pt x="513313" y="1255851"/>
                  </a:lnTo>
                  <a:lnTo>
                    <a:pt x="520805" y="1237749"/>
                  </a:lnTo>
                  <a:lnTo>
                    <a:pt x="528524" y="1219646"/>
                  </a:lnTo>
                  <a:lnTo>
                    <a:pt x="536243" y="1201870"/>
                  </a:lnTo>
                  <a:lnTo>
                    <a:pt x="544416" y="1184120"/>
                  </a:lnTo>
                  <a:lnTo>
                    <a:pt x="552816" y="1166470"/>
                  </a:lnTo>
                  <a:lnTo>
                    <a:pt x="561444" y="1148820"/>
                  </a:lnTo>
                  <a:lnTo>
                    <a:pt x="570298" y="1131622"/>
                  </a:lnTo>
                  <a:lnTo>
                    <a:pt x="579379" y="1114425"/>
                  </a:lnTo>
                  <a:close/>
                  <a:moveTo>
                    <a:pt x="3260390" y="901700"/>
                  </a:moveTo>
                  <a:lnTo>
                    <a:pt x="3272869" y="924832"/>
                  </a:lnTo>
                  <a:lnTo>
                    <a:pt x="3284895" y="947964"/>
                  </a:lnTo>
                  <a:lnTo>
                    <a:pt x="3296694" y="971550"/>
                  </a:lnTo>
                  <a:lnTo>
                    <a:pt x="3308039" y="995136"/>
                  </a:lnTo>
                  <a:lnTo>
                    <a:pt x="3319157" y="1018948"/>
                  </a:lnTo>
                  <a:lnTo>
                    <a:pt x="3329821" y="1042987"/>
                  </a:lnTo>
                  <a:lnTo>
                    <a:pt x="3340032" y="1067254"/>
                  </a:lnTo>
                  <a:lnTo>
                    <a:pt x="3350242" y="1091746"/>
                  </a:lnTo>
                  <a:lnTo>
                    <a:pt x="3359545" y="1116466"/>
                  </a:lnTo>
                  <a:lnTo>
                    <a:pt x="3369075" y="1141186"/>
                  </a:lnTo>
                  <a:lnTo>
                    <a:pt x="3377924" y="1166132"/>
                  </a:lnTo>
                  <a:lnTo>
                    <a:pt x="3386320" y="1191305"/>
                  </a:lnTo>
                  <a:lnTo>
                    <a:pt x="3394488" y="1216479"/>
                  </a:lnTo>
                  <a:lnTo>
                    <a:pt x="3402203" y="1242105"/>
                  </a:lnTo>
                  <a:lnTo>
                    <a:pt x="3409691" y="1267959"/>
                  </a:lnTo>
                  <a:lnTo>
                    <a:pt x="3416725" y="1293586"/>
                  </a:lnTo>
                  <a:lnTo>
                    <a:pt x="3423078" y="1319439"/>
                  </a:lnTo>
                  <a:lnTo>
                    <a:pt x="3429658" y="1345747"/>
                  </a:lnTo>
                  <a:lnTo>
                    <a:pt x="3435331" y="1372054"/>
                  </a:lnTo>
                  <a:lnTo>
                    <a:pt x="3440776" y="1398361"/>
                  </a:lnTo>
                  <a:lnTo>
                    <a:pt x="3445768" y="1424895"/>
                  </a:lnTo>
                  <a:lnTo>
                    <a:pt x="3450306" y="1451656"/>
                  </a:lnTo>
                  <a:lnTo>
                    <a:pt x="3454617" y="1478416"/>
                  </a:lnTo>
                  <a:lnTo>
                    <a:pt x="3458248" y="1505404"/>
                  </a:lnTo>
                  <a:lnTo>
                    <a:pt x="3461651" y="1532391"/>
                  </a:lnTo>
                  <a:lnTo>
                    <a:pt x="3464601" y="1559606"/>
                  </a:lnTo>
                  <a:lnTo>
                    <a:pt x="3467324" y="1587273"/>
                  </a:lnTo>
                  <a:lnTo>
                    <a:pt x="3469366" y="1614488"/>
                  </a:lnTo>
                  <a:lnTo>
                    <a:pt x="3470954" y="1642156"/>
                  </a:lnTo>
                  <a:lnTo>
                    <a:pt x="3472316" y="1669824"/>
                  </a:lnTo>
                  <a:lnTo>
                    <a:pt x="3472996" y="1697719"/>
                  </a:lnTo>
                  <a:lnTo>
                    <a:pt x="3473450" y="1725613"/>
                  </a:lnTo>
                  <a:lnTo>
                    <a:pt x="3206614" y="1725613"/>
                  </a:lnTo>
                  <a:lnTo>
                    <a:pt x="3206387" y="1702254"/>
                  </a:lnTo>
                  <a:lnTo>
                    <a:pt x="3205706" y="1678895"/>
                  </a:lnTo>
                  <a:lnTo>
                    <a:pt x="3204572" y="1655990"/>
                  </a:lnTo>
                  <a:lnTo>
                    <a:pt x="3203210" y="1632858"/>
                  </a:lnTo>
                  <a:lnTo>
                    <a:pt x="3201395" y="1609726"/>
                  </a:lnTo>
                  <a:lnTo>
                    <a:pt x="3199126" y="1587047"/>
                  </a:lnTo>
                  <a:lnTo>
                    <a:pt x="3196630" y="1564141"/>
                  </a:lnTo>
                  <a:lnTo>
                    <a:pt x="3193907" y="1541236"/>
                  </a:lnTo>
                  <a:lnTo>
                    <a:pt x="3190731" y="1518784"/>
                  </a:lnTo>
                  <a:lnTo>
                    <a:pt x="3187327" y="1496332"/>
                  </a:lnTo>
                  <a:lnTo>
                    <a:pt x="3183243" y="1473881"/>
                  </a:lnTo>
                  <a:lnTo>
                    <a:pt x="3179386" y="1451882"/>
                  </a:lnTo>
                  <a:lnTo>
                    <a:pt x="3174621" y="1429431"/>
                  </a:lnTo>
                  <a:lnTo>
                    <a:pt x="3169856" y="1407659"/>
                  </a:lnTo>
                  <a:lnTo>
                    <a:pt x="3164637" y="1385661"/>
                  </a:lnTo>
                  <a:lnTo>
                    <a:pt x="3159191" y="1364116"/>
                  </a:lnTo>
                  <a:lnTo>
                    <a:pt x="3153292" y="1342345"/>
                  </a:lnTo>
                  <a:lnTo>
                    <a:pt x="3147166" y="1321027"/>
                  </a:lnTo>
                  <a:lnTo>
                    <a:pt x="3140586" y="1299255"/>
                  </a:lnTo>
                  <a:lnTo>
                    <a:pt x="3134005" y="1278391"/>
                  </a:lnTo>
                  <a:lnTo>
                    <a:pt x="3126745" y="1257300"/>
                  </a:lnTo>
                  <a:lnTo>
                    <a:pt x="3119484" y="1236209"/>
                  </a:lnTo>
                  <a:lnTo>
                    <a:pt x="3111542" y="1215571"/>
                  </a:lnTo>
                  <a:lnTo>
                    <a:pt x="3103601" y="1194707"/>
                  </a:lnTo>
                  <a:lnTo>
                    <a:pt x="3095432" y="1174296"/>
                  </a:lnTo>
                  <a:lnTo>
                    <a:pt x="3086810" y="1154113"/>
                  </a:lnTo>
                  <a:lnTo>
                    <a:pt x="3077961" y="1133702"/>
                  </a:lnTo>
                  <a:lnTo>
                    <a:pt x="3068658" y="1113745"/>
                  </a:lnTo>
                  <a:lnTo>
                    <a:pt x="3059355" y="1093787"/>
                  </a:lnTo>
                  <a:lnTo>
                    <a:pt x="3049371" y="1074284"/>
                  </a:lnTo>
                  <a:lnTo>
                    <a:pt x="3039388" y="1054554"/>
                  </a:lnTo>
                  <a:lnTo>
                    <a:pt x="3028950" y="1035277"/>
                  </a:lnTo>
                  <a:lnTo>
                    <a:pt x="3260390" y="901700"/>
                  </a:lnTo>
                  <a:close/>
                  <a:moveTo>
                    <a:pt x="213060" y="901700"/>
                  </a:moveTo>
                  <a:lnTo>
                    <a:pt x="444500" y="1035277"/>
                  </a:lnTo>
                  <a:lnTo>
                    <a:pt x="434289" y="1054554"/>
                  </a:lnTo>
                  <a:lnTo>
                    <a:pt x="424079" y="1074284"/>
                  </a:lnTo>
                  <a:lnTo>
                    <a:pt x="414095" y="1093787"/>
                  </a:lnTo>
                  <a:lnTo>
                    <a:pt x="404792" y="1113745"/>
                  </a:lnTo>
                  <a:lnTo>
                    <a:pt x="395489" y="1133702"/>
                  </a:lnTo>
                  <a:lnTo>
                    <a:pt x="386640" y="1154113"/>
                  </a:lnTo>
                  <a:lnTo>
                    <a:pt x="378018" y="1174296"/>
                  </a:lnTo>
                  <a:lnTo>
                    <a:pt x="369622" y="1194707"/>
                  </a:lnTo>
                  <a:lnTo>
                    <a:pt x="361908" y="1215571"/>
                  </a:lnTo>
                  <a:lnTo>
                    <a:pt x="354193" y="1236209"/>
                  </a:lnTo>
                  <a:lnTo>
                    <a:pt x="346705" y="1257300"/>
                  </a:lnTo>
                  <a:lnTo>
                    <a:pt x="339444" y="1278391"/>
                  </a:lnTo>
                  <a:lnTo>
                    <a:pt x="332864" y="1299255"/>
                  </a:lnTo>
                  <a:lnTo>
                    <a:pt x="326284" y="1321027"/>
                  </a:lnTo>
                  <a:lnTo>
                    <a:pt x="320188" y="1342345"/>
                  </a:lnTo>
                  <a:lnTo>
                    <a:pt x="314258" y="1364116"/>
                  </a:lnTo>
                  <a:lnTo>
                    <a:pt x="308813" y="1385661"/>
                  </a:lnTo>
                  <a:lnTo>
                    <a:pt x="303594" y="1407659"/>
                  </a:lnTo>
                  <a:lnTo>
                    <a:pt x="298829" y="1429431"/>
                  </a:lnTo>
                  <a:lnTo>
                    <a:pt x="294291" y="1451882"/>
                  </a:lnTo>
                  <a:lnTo>
                    <a:pt x="290207" y="1473881"/>
                  </a:lnTo>
                  <a:lnTo>
                    <a:pt x="286123" y="1496332"/>
                  </a:lnTo>
                  <a:lnTo>
                    <a:pt x="282719" y="1518784"/>
                  </a:lnTo>
                  <a:lnTo>
                    <a:pt x="279542" y="1541236"/>
                  </a:lnTo>
                  <a:lnTo>
                    <a:pt x="276820" y="1564141"/>
                  </a:lnTo>
                  <a:lnTo>
                    <a:pt x="274324" y="1587047"/>
                  </a:lnTo>
                  <a:lnTo>
                    <a:pt x="272055" y="1609726"/>
                  </a:lnTo>
                  <a:lnTo>
                    <a:pt x="270239" y="1632858"/>
                  </a:lnTo>
                  <a:lnTo>
                    <a:pt x="268878" y="1655990"/>
                  </a:lnTo>
                  <a:lnTo>
                    <a:pt x="267744" y="1678895"/>
                  </a:lnTo>
                  <a:lnTo>
                    <a:pt x="267063" y="1702254"/>
                  </a:lnTo>
                  <a:lnTo>
                    <a:pt x="266836" y="1725613"/>
                  </a:lnTo>
                  <a:lnTo>
                    <a:pt x="0" y="1725613"/>
                  </a:lnTo>
                  <a:lnTo>
                    <a:pt x="454" y="1697719"/>
                  </a:lnTo>
                  <a:lnTo>
                    <a:pt x="1134" y="1669824"/>
                  </a:lnTo>
                  <a:lnTo>
                    <a:pt x="2496" y="1642156"/>
                  </a:lnTo>
                  <a:lnTo>
                    <a:pt x="4084" y="1614488"/>
                  </a:lnTo>
                  <a:lnTo>
                    <a:pt x="6126" y="1587273"/>
                  </a:lnTo>
                  <a:lnTo>
                    <a:pt x="8849" y="1559606"/>
                  </a:lnTo>
                  <a:lnTo>
                    <a:pt x="11799" y="1532391"/>
                  </a:lnTo>
                  <a:lnTo>
                    <a:pt x="14975" y="1505404"/>
                  </a:lnTo>
                  <a:lnTo>
                    <a:pt x="18833" y="1478416"/>
                  </a:lnTo>
                  <a:lnTo>
                    <a:pt x="22917" y="1451656"/>
                  </a:lnTo>
                  <a:lnTo>
                    <a:pt x="27682" y="1424895"/>
                  </a:lnTo>
                  <a:lnTo>
                    <a:pt x="32674" y="1398361"/>
                  </a:lnTo>
                  <a:lnTo>
                    <a:pt x="38119" y="1371827"/>
                  </a:lnTo>
                  <a:lnTo>
                    <a:pt x="43792" y="1345747"/>
                  </a:lnTo>
                  <a:lnTo>
                    <a:pt x="50372" y="1319439"/>
                  </a:lnTo>
                  <a:lnTo>
                    <a:pt x="56725" y="1293359"/>
                  </a:lnTo>
                  <a:lnTo>
                    <a:pt x="63759" y="1267732"/>
                  </a:lnTo>
                  <a:lnTo>
                    <a:pt x="71020" y="1242105"/>
                  </a:lnTo>
                  <a:lnTo>
                    <a:pt x="78735" y="1216479"/>
                  </a:lnTo>
                  <a:lnTo>
                    <a:pt x="86903" y="1191305"/>
                  </a:lnTo>
                  <a:lnTo>
                    <a:pt x="95525" y="1166132"/>
                  </a:lnTo>
                  <a:lnTo>
                    <a:pt x="104374" y="1141186"/>
                  </a:lnTo>
                  <a:lnTo>
                    <a:pt x="113677" y="1116466"/>
                  </a:lnTo>
                  <a:lnTo>
                    <a:pt x="123207" y="1091746"/>
                  </a:lnTo>
                  <a:lnTo>
                    <a:pt x="133418" y="1067254"/>
                  </a:lnTo>
                  <a:lnTo>
                    <a:pt x="143628" y="1042987"/>
                  </a:lnTo>
                  <a:lnTo>
                    <a:pt x="154293" y="1018948"/>
                  </a:lnTo>
                  <a:lnTo>
                    <a:pt x="165411" y="995136"/>
                  </a:lnTo>
                  <a:lnTo>
                    <a:pt x="176756" y="971550"/>
                  </a:lnTo>
                  <a:lnTo>
                    <a:pt x="188328" y="947964"/>
                  </a:lnTo>
                  <a:lnTo>
                    <a:pt x="200581" y="924832"/>
                  </a:lnTo>
                  <a:lnTo>
                    <a:pt x="213060" y="901700"/>
                  </a:lnTo>
                  <a:close/>
                  <a:moveTo>
                    <a:pt x="2423486" y="615950"/>
                  </a:moveTo>
                  <a:lnTo>
                    <a:pt x="2440484" y="626612"/>
                  </a:lnTo>
                  <a:lnTo>
                    <a:pt x="2457256" y="637501"/>
                  </a:lnTo>
                  <a:lnTo>
                    <a:pt x="2474028" y="648617"/>
                  </a:lnTo>
                  <a:lnTo>
                    <a:pt x="2490573" y="660187"/>
                  </a:lnTo>
                  <a:lnTo>
                    <a:pt x="2506891" y="671757"/>
                  </a:lnTo>
                  <a:lnTo>
                    <a:pt x="2522983" y="683553"/>
                  </a:lnTo>
                  <a:lnTo>
                    <a:pt x="2538848" y="695803"/>
                  </a:lnTo>
                  <a:lnTo>
                    <a:pt x="2554713" y="708280"/>
                  </a:lnTo>
                  <a:lnTo>
                    <a:pt x="2570124" y="720531"/>
                  </a:lnTo>
                  <a:lnTo>
                    <a:pt x="2585763" y="733462"/>
                  </a:lnTo>
                  <a:lnTo>
                    <a:pt x="2600721" y="746619"/>
                  </a:lnTo>
                  <a:lnTo>
                    <a:pt x="2615680" y="760004"/>
                  </a:lnTo>
                  <a:lnTo>
                    <a:pt x="2630411" y="773388"/>
                  </a:lnTo>
                  <a:lnTo>
                    <a:pt x="2645143" y="787000"/>
                  </a:lnTo>
                  <a:lnTo>
                    <a:pt x="2659195" y="801292"/>
                  </a:lnTo>
                  <a:lnTo>
                    <a:pt x="2673474" y="815357"/>
                  </a:lnTo>
                  <a:lnTo>
                    <a:pt x="2687525" y="829649"/>
                  </a:lnTo>
                  <a:lnTo>
                    <a:pt x="2701124" y="844394"/>
                  </a:lnTo>
                  <a:lnTo>
                    <a:pt x="2714496" y="858913"/>
                  </a:lnTo>
                  <a:lnTo>
                    <a:pt x="2727868" y="874113"/>
                  </a:lnTo>
                  <a:lnTo>
                    <a:pt x="2741013" y="889312"/>
                  </a:lnTo>
                  <a:lnTo>
                    <a:pt x="2753705" y="904738"/>
                  </a:lnTo>
                  <a:lnTo>
                    <a:pt x="2766171" y="920184"/>
                  </a:lnTo>
                  <a:lnTo>
                    <a:pt x="2778636" y="936044"/>
                  </a:lnTo>
                  <a:lnTo>
                    <a:pt x="2790875" y="952151"/>
                  </a:lnTo>
                  <a:lnTo>
                    <a:pt x="2802660" y="968485"/>
                  </a:lnTo>
                  <a:lnTo>
                    <a:pt x="2814446" y="984818"/>
                  </a:lnTo>
                  <a:lnTo>
                    <a:pt x="2825551" y="1001152"/>
                  </a:lnTo>
                  <a:lnTo>
                    <a:pt x="2836657" y="1017940"/>
                  </a:lnTo>
                  <a:lnTo>
                    <a:pt x="2847535" y="1034954"/>
                  </a:lnTo>
                  <a:lnTo>
                    <a:pt x="2858188" y="1051968"/>
                  </a:lnTo>
                  <a:lnTo>
                    <a:pt x="2868613" y="1068982"/>
                  </a:lnTo>
                  <a:lnTo>
                    <a:pt x="2391983" y="1344613"/>
                  </a:lnTo>
                  <a:lnTo>
                    <a:pt x="2386317" y="1335312"/>
                  </a:lnTo>
                  <a:lnTo>
                    <a:pt x="2380197" y="1325784"/>
                  </a:lnTo>
                  <a:lnTo>
                    <a:pt x="2374305" y="1316709"/>
                  </a:lnTo>
                  <a:lnTo>
                    <a:pt x="2368185" y="1307408"/>
                  </a:lnTo>
                  <a:lnTo>
                    <a:pt x="2361613" y="1298334"/>
                  </a:lnTo>
                  <a:lnTo>
                    <a:pt x="2355267" y="1289260"/>
                  </a:lnTo>
                  <a:lnTo>
                    <a:pt x="2348921" y="1280412"/>
                  </a:lnTo>
                  <a:lnTo>
                    <a:pt x="2342121" y="1271792"/>
                  </a:lnTo>
                  <a:lnTo>
                    <a:pt x="2335549" y="1262718"/>
                  </a:lnTo>
                  <a:lnTo>
                    <a:pt x="2328523" y="1254324"/>
                  </a:lnTo>
                  <a:lnTo>
                    <a:pt x="2321270" y="1245930"/>
                  </a:lnTo>
                  <a:lnTo>
                    <a:pt x="2314244" y="1237537"/>
                  </a:lnTo>
                  <a:lnTo>
                    <a:pt x="2306992" y="1229143"/>
                  </a:lnTo>
                  <a:lnTo>
                    <a:pt x="2299512" y="1220976"/>
                  </a:lnTo>
                  <a:lnTo>
                    <a:pt x="2292033" y="1213036"/>
                  </a:lnTo>
                  <a:lnTo>
                    <a:pt x="2284327" y="1205096"/>
                  </a:lnTo>
                  <a:lnTo>
                    <a:pt x="2276622" y="1197156"/>
                  </a:lnTo>
                  <a:lnTo>
                    <a:pt x="2268916" y="1189443"/>
                  </a:lnTo>
                  <a:lnTo>
                    <a:pt x="2260983" y="1181730"/>
                  </a:lnTo>
                  <a:lnTo>
                    <a:pt x="2252597" y="1174244"/>
                  </a:lnTo>
                  <a:lnTo>
                    <a:pt x="2244438" y="1166757"/>
                  </a:lnTo>
                  <a:lnTo>
                    <a:pt x="2236279" y="1159498"/>
                  </a:lnTo>
                  <a:lnTo>
                    <a:pt x="2227893" y="1152465"/>
                  </a:lnTo>
                  <a:lnTo>
                    <a:pt x="2219281" y="1145433"/>
                  </a:lnTo>
                  <a:lnTo>
                    <a:pt x="2210895" y="1138627"/>
                  </a:lnTo>
                  <a:lnTo>
                    <a:pt x="2202056" y="1131595"/>
                  </a:lnTo>
                  <a:lnTo>
                    <a:pt x="2193217" y="1124789"/>
                  </a:lnTo>
                  <a:lnTo>
                    <a:pt x="2184378" y="1118437"/>
                  </a:lnTo>
                  <a:lnTo>
                    <a:pt x="2175312" y="1112085"/>
                  </a:lnTo>
                  <a:lnTo>
                    <a:pt x="2166246" y="1105733"/>
                  </a:lnTo>
                  <a:lnTo>
                    <a:pt x="2157181" y="1099608"/>
                  </a:lnTo>
                  <a:lnTo>
                    <a:pt x="2147888" y="1093483"/>
                  </a:lnTo>
                  <a:lnTo>
                    <a:pt x="2423486" y="615950"/>
                  </a:lnTo>
                  <a:close/>
                  <a:moveTo>
                    <a:pt x="1050946" y="615950"/>
                  </a:moveTo>
                  <a:lnTo>
                    <a:pt x="1327151" y="1093483"/>
                  </a:lnTo>
                  <a:lnTo>
                    <a:pt x="1317838" y="1099608"/>
                  </a:lnTo>
                  <a:lnTo>
                    <a:pt x="1308752" y="1105506"/>
                  </a:lnTo>
                  <a:lnTo>
                    <a:pt x="1299439" y="1112085"/>
                  </a:lnTo>
                  <a:lnTo>
                    <a:pt x="1290581" y="1118437"/>
                  </a:lnTo>
                  <a:lnTo>
                    <a:pt x="1281722" y="1124789"/>
                  </a:lnTo>
                  <a:lnTo>
                    <a:pt x="1272637" y="1131595"/>
                  </a:lnTo>
                  <a:lnTo>
                    <a:pt x="1264005" y="1138173"/>
                  </a:lnTo>
                  <a:lnTo>
                    <a:pt x="1255601" y="1145206"/>
                  </a:lnTo>
                  <a:lnTo>
                    <a:pt x="1246969" y="1152465"/>
                  </a:lnTo>
                  <a:lnTo>
                    <a:pt x="1238338" y="1159498"/>
                  </a:lnTo>
                  <a:lnTo>
                    <a:pt x="1230161" y="1166757"/>
                  </a:lnTo>
                  <a:lnTo>
                    <a:pt x="1221984" y="1174244"/>
                  </a:lnTo>
                  <a:lnTo>
                    <a:pt x="1213807" y="1181730"/>
                  </a:lnTo>
                  <a:lnTo>
                    <a:pt x="1205857" y="1189443"/>
                  </a:lnTo>
                  <a:lnTo>
                    <a:pt x="1198134" y="1197156"/>
                  </a:lnTo>
                  <a:lnTo>
                    <a:pt x="1190184" y="1205096"/>
                  </a:lnTo>
                  <a:lnTo>
                    <a:pt x="1182915" y="1213036"/>
                  </a:lnTo>
                  <a:lnTo>
                    <a:pt x="1175192" y="1220976"/>
                  </a:lnTo>
                  <a:lnTo>
                    <a:pt x="1167697" y="1229143"/>
                  </a:lnTo>
                  <a:lnTo>
                    <a:pt x="1160428" y="1237537"/>
                  </a:lnTo>
                  <a:lnTo>
                    <a:pt x="1153387" y="1245703"/>
                  </a:lnTo>
                  <a:lnTo>
                    <a:pt x="1146345" y="1254324"/>
                  </a:lnTo>
                  <a:lnTo>
                    <a:pt x="1139304" y="1262718"/>
                  </a:lnTo>
                  <a:lnTo>
                    <a:pt x="1132490" y="1271565"/>
                  </a:lnTo>
                  <a:lnTo>
                    <a:pt x="1125675" y="1280412"/>
                  </a:lnTo>
                  <a:lnTo>
                    <a:pt x="1119315" y="1289260"/>
                  </a:lnTo>
                  <a:lnTo>
                    <a:pt x="1112728" y="1298334"/>
                  </a:lnTo>
                  <a:lnTo>
                    <a:pt x="1106368" y="1307408"/>
                  </a:lnTo>
                  <a:lnTo>
                    <a:pt x="1100235" y="1316709"/>
                  </a:lnTo>
                  <a:lnTo>
                    <a:pt x="1094103" y="1325784"/>
                  </a:lnTo>
                  <a:lnTo>
                    <a:pt x="1088197" y="1335312"/>
                  </a:lnTo>
                  <a:lnTo>
                    <a:pt x="1082518" y="1344613"/>
                  </a:lnTo>
                  <a:lnTo>
                    <a:pt x="604838" y="1068982"/>
                  </a:lnTo>
                  <a:lnTo>
                    <a:pt x="615286" y="1051968"/>
                  </a:lnTo>
                  <a:lnTo>
                    <a:pt x="625962" y="1034954"/>
                  </a:lnTo>
                  <a:lnTo>
                    <a:pt x="636865" y="1017940"/>
                  </a:lnTo>
                  <a:lnTo>
                    <a:pt x="647995" y="1001152"/>
                  </a:lnTo>
                  <a:lnTo>
                    <a:pt x="659352" y="984818"/>
                  </a:lnTo>
                  <a:lnTo>
                    <a:pt x="671163" y="968485"/>
                  </a:lnTo>
                  <a:lnTo>
                    <a:pt x="682748" y="951924"/>
                  </a:lnTo>
                  <a:lnTo>
                    <a:pt x="695013" y="936044"/>
                  </a:lnTo>
                  <a:lnTo>
                    <a:pt x="707279" y="920184"/>
                  </a:lnTo>
                  <a:lnTo>
                    <a:pt x="719999" y="904738"/>
                  </a:lnTo>
                  <a:lnTo>
                    <a:pt x="732946" y="889312"/>
                  </a:lnTo>
                  <a:lnTo>
                    <a:pt x="745893" y="874113"/>
                  </a:lnTo>
                  <a:lnTo>
                    <a:pt x="759295" y="858913"/>
                  </a:lnTo>
                  <a:lnTo>
                    <a:pt x="772696" y="844394"/>
                  </a:lnTo>
                  <a:lnTo>
                    <a:pt x="786325" y="829649"/>
                  </a:lnTo>
                  <a:lnTo>
                    <a:pt x="800407" y="815357"/>
                  </a:lnTo>
                  <a:lnTo>
                    <a:pt x="814717" y="801292"/>
                  </a:lnTo>
                  <a:lnTo>
                    <a:pt x="829027" y="787000"/>
                  </a:lnTo>
                  <a:lnTo>
                    <a:pt x="843337" y="773388"/>
                  </a:lnTo>
                  <a:lnTo>
                    <a:pt x="858329" y="759777"/>
                  </a:lnTo>
                  <a:lnTo>
                    <a:pt x="873093" y="746619"/>
                  </a:lnTo>
                  <a:lnTo>
                    <a:pt x="888539" y="733462"/>
                  </a:lnTo>
                  <a:lnTo>
                    <a:pt x="903984" y="720531"/>
                  </a:lnTo>
                  <a:lnTo>
                    <a:pt x="919430" y="708054"/>
                  </a:lnTo>
                  <a:lnTo>
                    <a:pt x="935330" y="695803"/>
                  </a:lnTo>
                  <a:lnTo>
                    <a:pt x="951230" y="683553"/>
                  </a:lnTo>
                  <a:lnTo>
                    <a:pt x="967584" y="671757"/>
                  </a:lnTo>
                  <a:lnTo>
                    <a:pt x="983711" y="660187"/>
                  </a:lnTo>
                  <a:lnTo>
                    <a:pt x="1000293" y="648617"/>
                  </a:lnTo>
                  <a:lnTo>
                    <a:pt x="1017101" y="637501"/>
                  </a:lnTo>
                  <a:lnTo>
                    <a:pt x="1034137" y="626612"/>
                  </a:lnTo>
                  <a:lnTo>
                    <a:pt x="1050946" y="615950"/>
                  </a:lnTo>
                  <a:close/>
                  <a:moveTo>
                    <a:pt x="1763713" y="422275"/>
                  </a:moveTo>
                  <a:lnTo>
                    <a:pt x="1784320" y="422956"/>
                  </a:lnTo>
                  <a:lnTo>
                    <a:pt x="1805154" y="423637"/>
                  </a:lnTo>
                  <a:lnTo>
                    <a:pt x="1825761" y="424771"/>
                  </a:lnTo>
                  <a:lnTo>
                    <a:pt x="1846368" y="426587"/>
                  </a:lnTo>
                  <a:lnTo>
                    <a:pt x="1866749" y="428402"/>
                  </a:lnTo>
                  <a:lnTo>
                    <a:pt x="1887356" y="430445"/>
                  </a:lnTo>
                  <a:lnTo>
                    <a:pt x="1907736" y="432941"/>
                  </a:lnTo>
                  <a:lnTo>
                    <a:pt x="1927664" y="435665"/>
                  </a:lnTo>
                  <a:lnTo>
                    <a:pt x="1948045" y="438842"/>
                  </a:lnTo>
                  <a:lnTo>
                    <a:pt x="1968199" y="442246"/>
                  </a:lnTo>
                  <a:lnTo>
                    <a:pt x="1987900" y="445877"/>
                  </a:lnTo>
                  <a:lnTo>
                    <a:pt x="2007602" y="449962"/>
                  </a:lnTo>
                  <a:lnTo>
                    <a:pt x="2027529" y="454274"/>
                  </a:lnTo>
                  <a:lnTo>
                    <a:pt x="2047004" y="458813"/>
                  </a:lnTo>
                  <a:lnTo>
                    <a:pt x="2066479" y="463806"/>
                  </a:lnTo>
                  <a:lnTo>
                    <a:pt x="2085954" y="469026"/>
                  </a:lnTo>
                  <a:lnTo>
                    <a:pt x="2104976" y="474472"/>
                  </a:lnTo>
                  <a:lnTo>
                    <a:pt x="2124224" y="480146"/>
                  </a:lnTo>
                  <a:lnTo>
                    <a:pt x="2143246" y="486047"/>
                  </a:lnTo>
                  <a:lnTo>
                    <a:pt x="2162268" y="492628"/>
                  </a:lnTo>
                  <a:lnTo>
                    <a:pt x="2181063" y="498982"/>
                  </a:lnTo>
                  <a:lnTo>
                    <a:pt x="2199632" y="506018"/>
                  </a:lnTo>
                  <a:lnTo>
                    <a:pt x="2217975" y="513053"/>
                  </a:lnTo>
                  <a:lnTo>
                    <a:pt x="2236318" y="520542"/>
                  </a:lnTo>
                  <a:lnTo>
                    <a:pt x="2254434" y="528258"/>
                  </a:lnTo>
                  <a:lnTo>
                    <a:pt x="2272550" y="536201"/>
                  </a:lnTo>
                  <a:lnTo>
                    <a:pt x="2290666" y="544372"/>
                  </a:lnTo>
                  <a:lnTo>
                    <a:pt x="2308556" y="552768"/>
                  </a:lnTo>
                  <a:lnTo>
                    <a:pt x="2325992" y="561619"/>
                  </a:lnTo>
                  <a:lnTo>
                    <a:pt x="2343656" y="570470"/>
                  </a:lnTo>
                  <a:lnTo>
                    <a:pt x="2360866" y="580002"/>
                  </a:lnTo>
                  <a:lnTo>
                    <a:pt x="2378076" y="589307"/>
                  </a:lnTo>
                  <a:lnTo>
                    <a:pt x="2102938" y="1066800"/>
                  </a:lnTo>
                  <a:lnTo>
                    <a:pt x="2093653" y="1061580"/>
                  </a:lnTo>
                  <a:lnTo>
                    <a:pt x="2083916" y="1056587"/>
                  </a:lnTo>
                  <a:lnTo>
                    <a:pt x="2073952" y="1051595"/>
                  </a:lnTo>
                  <a:lnTo>
                    <a:pt x="2064441" y="1046829"/>
                  </a:lnTo>
                  <a:lnTo>
                    <a:pt x="2054477" y="1042063"/>
                  </a:lnTo>
                  <a:lnTo>
                    <a:pt x="2044513" y="1037751"/>
                  </a:lnTo>
                  <a:lnTo>
                    <a:pt x="2034549" y="1033439"/>
                  </a:lnTo>
                  <a:lnTo>
                    <a:pt x="2024585" y="1029354"/>
                  </a:lnTo>
                  <a:lnTo>
                    <a:pt x="2014395" y="1025269"/>
                  </a:lnTo>
                  <a:lnTo>
                    <a:pt x="2003978" y="1021411"/>
                  </a:lnTo>
                  <a:lnTo>
                    <a:pt x="1993788" y="1017553"/>
                  </a:lnTo>
                  <a:lnTo>
                    <a:pt x="1983371" y="1013922"/>
                  </a:lnTo>
                  <a:lnTo>
                    <a:pt x="1972954" y="1010290"/>
                  </a:lnTo>
                  <a:lnTo>
                    <a:pt x="1962311" y="1006886"/>
                  </a:lnTo>
                  <a:lnTo>
                    <a:pt x="1951668" y="1003936"/>
                  </a:lnTo>
                  <a:lnTo>
                    <a:pt x="1941025" y="1000759"/>
                  </a:lnTo>
                  <a:lnTo>
                    <a:pt x="1930382" y="998035"/>
                  </a:lnTo>
                  <a:lnTo>
                    <a:pt x="1919738" y="995312"/>
                  </a:lnTo>
                  <a:lnTo>
                    <a:pt x="1908869" y="992589"/>
                  </a:lnTo>
                  <a:lnTo>
                    <a:pt x="1897999" y="990319"/>
                  </a:lnTo>
                  <a:lnTo>
                    <a:pt x="1887129" y="988050"/>
                  </a:lnTo>
                  <a:lnTo>
                    <a:pt x="1876260" y="985780"/>
                  </a:lnTo>
                  <a:lnTo>
                    <a:pt x="1865164" y="983738"/>
                  </a:lnTo>
                  <a:lnTo>
                    <a:pt x="1854067" y="982149"/>
                  </a:lnTo>
                  <a:lnTo>
                    <a:pt x="1842745" y="980334"/>
                  </a:lnTo>
                  <a:lnTo>
                    <a:pt x="1831649" y="979199"/>
                  </a:lnTo>
                  <a:lnTo>
                    <a:pt x="1820553" y="977610"/>
                  </a:lnTo>
                  <a:lnTo>
                    <a:pt x="1809230" y="976703"/>
                  </a:lnTo>
                  <a:lnTo>
                    <a:pt x="1797907" y="975568"/>
                  </a:lnTo>
                  <a:lnTo>
                    <a:pt x="1786358" y="974660"/>
                  </a:lnTo>
                  <a:lnTo>
                    <a:pt x="1775036" y="974206"/>
                  </a:lnTo>
                  <a:lnTo>
                    <a:pt x="1763713" y="973752"/>
                  </a:lnTo>
                  <a:lnTo>
                    <a:pt x="1763713" y="422275"/>
                  </a:lnTo>
                  <a:close/>
                  <a:moveTo>
                    <a:pt x="1711325" y="422275"/>
                  </a:moveTo>
                  <a:lnTo>
                    <a:pt x="1711325" y="973752"/>
                  </a:lnTo>
                  <a:lnTo>
                    <a:pt x="1699751" y="974206"/>
                  </a:lnTo>
                  <a:lnTo>
                    <a:pt x="1688403" y="974660"/>
                  </a:lnTo>
                  <a:lnTo>
                    <a:pt x="1676828" y="975568"/>
                  </a:lnTo>
                  <a:lnTo>
                    <a:pt x="1665481" y="976703"/>
                  </a:lnTo>
                  <a:lnTo>
                    <a:pt x="1654360" y="977610"/>
                  </a:lnTo>
                  <a:lnTo>
                    <a:pt x="1643012" y="979199"/>
                  </a:lnTo>
                  <a:lnTo>
                    <a:pt x="1631665" y="980334"/>
                  </a:lnTo>
                  <a:lnTo>
                    <a:pt x="1620544" y="982149"/>
                  </a:lnTo>
                  <a:lnTo>
                    <a:pt x="1609423" y="983738"/>
                  </a:lnTo>
                  <a:lnTo>
                    <a:pt x="1598302" y="985780"/>
                  </a:lnTo>
                  <a:lnTo>
                    <a:pt x="1587409" y="988050"/>
                  </a:lnTo>
                  <a:lnTo>
                    <a:pt x="1576515" y="990319"/>
                  </a:lnTo>
                  <a:lnTo>
                    <a:pt x="1565394" y="992589"/>
                  </a:lnTo>
                  <a:lnTo>
                    <a:pt x="1554500" y="995312"/>
                  </a:lnTo>
                  <a:lnTo>
                    <a:pt x="1543834" y="998035"/>
                  </a:lnTo>
                  <a:lnTo>
                    <a:pt x="1533167" y="1000759"/>
                  </a:lnTo>
                  <a:lnTo>
                    <a:pt x="1522500" y="1003936"/>
                  </a:lnTo>
                  <a:lnTo>
                    <a:pt x="1511833" y="1006886"/>
                  </a:lnTo>
                  <a:lnTo>
                    <a:pt x="1501166" y="1010290"/>
                  </a:lnTo>
                  <a:lnTo>
                    <a:pt x="1490727" y="1013922"/>
                  </a:lnTo>
                  <a:lnTo>
                    <a:pt x="1480514" y="1017553"/>
                  </a:lnTo>
                  <a:lnTo>
                    <a:pt x="1470301" y="1021411"/>
                  </a:lnTo>
                  <a:lnTo>
                    <a:pt x="1459861" y="1025269"/>
                  </a:lnTo>
                  <a:lnTo>
                    <a:pt x="1449648" y="1029354"/>
                  </a:lnTo>
                  <a:lnTo>
                    <a:pt x="1439662" y="1033439"/>
                  </a:lnTo>
                  <a:lnTo>
                    <a:pt x="1429449" y="1037751"/>
                  </a:lnTo>
                  <a:lnTo>
                    <a:pt x="1419690" y="1042063"/>
                  </a:lnTo>
                  <a:lnTo>
                    <a:pt x="1409704" y="1046829"/>
                  </a:lnTo>
                  <a:lnTo>
                    <a:pt x="1399945" y="1051595"/>
                  </a:lnTo>
                  <a:lnTo>
                    <a:pt x="1390187" y="1056587"/>
                  </a:lnTo>
                  <a:lnTo>
                    <a:pt x="1380428" y="1061580"/>
                  </a:lnTo>
                  <a:lnTo>
                    <a:pt x="1370896" y="1066800"/>
                  </a:lnTo>
                  <a:lnTo>
                    <a:pt x="1095375" y="589307"/>
                  </a:lnTo>
                  <a:lnTo>
                    <a:pt x="1112850" y="580002"/>
                  </a:lnTo>
                  <a:lnTo>
                    <a:pt x="1130099" y="570470"/>
                  </a:lnTo>
                  <a:lnTo>
                    <a:pt x="1147574" y="561619"/>
                  </a:lnTo>
                  <a:lnTo>
                    <a:pt x="1165276" y="552768"/>
                  </a:lnTo>
                  <a:lnTo>
                    <a:pt x="1183206" y="544372"/>
                  </a:lnTo>
                  <a:lnTo>
                    <a:pt x="1201135" y="536201"/>
                  </a:lnTo>
                  <a:lnTo>
                    <a:pt x="1219064" y="528258"/>
                  </a:lnTo>
                  <a:lnTo>
                    <a:pt x="1237447" y="520542"/>
                  </a:lnTo>
                  <a:lnTo>
                    <a:pt x="1255830" y="513053"/>
                  </a:lnTo>
                  <a:lnTo>
                    <a:pt x="1274214" y="506018"/>
                  </a:lnTo>
                  <a:lnTo>
                    <a:pt x="1293051" y="498982"/>
                  </a:lnTo>
                  <a:lnTo>
                    <a:pt x="1311661" y="492628"/>
                  </a:lnTo>
                  <a:lnTo>
                    <a:pt x="1330725" y="486047"/>
                  </a:lnTo>
                  <a:lnTo>
                    <a:pt x="1349562" y="480146"/>
                  </a:lnTo>
                  <a:lnTo>
                    <a:pt x="1369080" y="474472"/>
                  </a:lnTo>
                  <a:lnTo>
                    <a:pt x="1388144" y="469026"/>
                  </a:lnTo>
                  <a:lnTo>
                    <a:pt x="1407662" y="463806"/>
                  </a:lnTo>
                  <a:lnTo>
                    <a:pt x="1426953" y="458813"/>
                  </a:lnTo>
                  <a:lnTo>
                    <a:pt x="1446925" y="454274"/>
                  </a:lnTo>
                  <a:lnTo>
                    <a:pt x="1466443" y="449962"/>
                  </a:lnTo>
                  <a:lnTo>
                    <a:pt x="1486415" y="445877"/>
                  </a:lnTo>
                  <a:lnTo>
                    <a:pt x="1506386" y="442246"/>
                  </a:lnTo>
                  <a:lnTo>
                    <a:pt x="1526358" y="438842"/>
                  </a:lnTo>
                  <a:lnTo>
                    <a:pt x="1546557" y="435665"/>
                  </a:lnTo>
                  <a:lnTo>
                    <a:pt x="1566756" y="432941"/>
                  </a:lnTo>
                  <a:lnTo>
                    <a:pt x="1587409" y="430445"/>
                  </a:lnTo>
                  <a:lnTo>
                    <a:pt x="1607608" y="428402"/>
                  </a:lnTo>
                  <a:lnTo>
                    <a:pt x="1628260" y="426587"/>
                  </a:lnTo>
                  <a:lnTo>
                    <a:pt x="1648913" y="424771"/>
                  </a:lnTo>
                  <a:lnTo>
                    <a:pt x="1669793" y="423637"/>
                  </a:lnTo>
                  <a:lnTo>
                    <a:pt x="1690219" y="422956"/>
                  </a:lnTo>
                  <a:lnTo>
                    <a:pt x="1711325" y="422275"/>
                  </a:lnTo>
                  <a:close/>
                  <a:moveTo>
                    <a:pt x="2635436" y="249237"/>
                  </a:moveTo>
                  <a:lnTo>
                    <a:pt x="2658561" y="263289"/>
                  </a:lnTo>
                  <a:lnTo>
                    <a:pt x="2681232" y="278021"/>
                  </a:lnTo>
                  <a:lnTo>
                    <a:pt x="2703904" y="292980"/>
                  </a:lnTo>
                  <a:lnTo>
                    <a:pt x="2726122" y="307938"/>
                  </a:lnTo>
                  <a:lnTo>
                    <a:pt x="2748113" y="323577"/>
                  </a:lnTo>
                  <a:lnTo>
                    <a:pt x="2770105" y="339442"/>
                  </a:lnTo>
                  <a:lnTo>
                    <a:pt x="2791643" y="355761"/>
                  </a:lnTo>
                  <a:lnTo>
                    <a:pt x="2812954" y="372080"/>
                  </a:lnTo>
                  <a:lnTo>
                    <a:pt x="2833812" y="389078"/>
                  </a:lnTo>
                  <a:lnTo>
                    <a:pt x="2854443" y="406303"/>
                  </a:lnTo>
                  <a:lnTo>
                    <a:pt x="2875074" y="423755"/>
                  </a:lnTo>
                  <a:lnTo>
                    <a:pt x="2895252" y="441660"/>
                  </a:lnTo>
                  <a:lnTo>
                    <a:pt x="2914976" y="459565"/>
                  </a:lnTo>
                  <a:lnTo>
                    <a:pt x="2934700" y="477924"/>
                  </a:lnTo>
                  <a:lnTo>
                    <a:pt x="2954198" y="496736"/>
                  </a:lnTo>
                  <a:lnTo>
                    <a:pt x="2973015" y="516001"/>
                  </a:lnTo>
                  <a:lnTo>
                    <a:pt x="2991833" y="535266"/>
                  </a:lnTo>
                  <a:lnTo>
                    <a:pt x="3010423" y="554757"/>
                  </a:lnTo>
                  <a:lnTo>
                    <a:pt x="3028561" y="574702"/>
                  </a:lnTo>
                  <a:lnTo>
                    <a:pt x="3046244" y="594647"/>
                  </a:lnTo>
                  <a:lnTo>
                    <a:pt x="3063928" y="615272"/>
                  </a:lnTo>
                  <a:lnTo>
                    <a:pt x="3080932" y="635897"/>
                  </a:lnTo>
                  <a:lnTo>
                    <a:pt x="3097936" y="656975"/>
                  </a:lnTo>
                  <a:lnTo>
                    <a:pt x="3114486" y="678280"/>
                  </a:lnTo>
                  <a:lnTo>
                    <a:pt x="3130809" y="699585"/>
                  </a:lnTo>
                  <a:lnTo>
                    <a:pt x="3146679" y="721343"/>
                  </a:lnTo>
                  <a:lnTo>
                    <a:pt x="3162323" y="743328"/>
                  </a:lnTo>
                  <a:lnTo>
                    <a:pt x="3177739" y="765766"/>
                  </a:lnTo>
                  <a:lnTo>
                    <a:pt x="3192476" y="788204"/>
                  </a:lnTo>
                  <a:lnTo>
                    <a:pt x="3207212" y="810869"/>
                  </a:lnTo>
                  <a:lnTo>
                    <a:pt x="3221495" y="833760"/>
                  </a:lnTo>
                  <a:lnTo>
                    <a:pt x="3235325" y="857105"/>
                  </a:lnTo>
                  <a:lnTo>
                    <a:pt x="3004302" y="990600"/>
                  </a:lnTo>
                  <a:lnTo>
                    <a:pt x="2992286" y="971108"/>
                  </a:lnTo>
                  <a:lnTo>
                    <a:pt x="2980497" y="952070"/>
                  </a:lnTo>
                  <a:lnTo>
                    <a:pt x="2968254" y="932805"/>
                  </a:lnTo>
                  <a:lnTo>
                    <a:pt x="2955558" y="913993"/>
                  </a:lnTo>
                  <a:lnTo>
                    <a:pt x="2942635" y="895408"/>
                  </a:lnTo>
                  <a:lnTo>
                    <a:pt x="2929939" y="876823"/>
                  </a:lnTo>
                  <a:lnTo>
                    <a:pt x="2916563" y="858918"/>
                  </a:lnTo>
                  <a:lnTo>
                    <a:pt x="2902733" y="840786"/>
                  </a:lnTo>
                  <a:lnTo>
                    <a:pt x="2888677" y="822881"/>
                  </a:lnTo>
                  <a:lnTo>
                    <a:pt x="2874621" y="805202"/>
                  </a:lnTo>
                  <a:lnTo>
                    <a:pt x="2860111" y="787977"/>
                  </a:lnTo>
                  <a:lnTo>
                    <a:pt x="2845601" y="770752"/>
                  </a:lnTo>
                  <a:lnTo>
                    <a:pt x="2830411" y="753980"/>
                  </a:lnTo>
                  <a:lnTo>
                    <a:pt x="2815448" y="737435"/>
                  </a:lnTo>
                  <a:lnTo>
                    <a:pt x="2800031" y="720890"/>
                  </a:lnTo>
                  <a:lnTo>
                    <a:pt x="2784161" y="704798"/>
                  </a:lnTo>
                  <a:lnTo>
                    <a:pt x="2768291" y="688932"/>
                  </a:lnTo>
                  <a:lnTo>
                    <a:pt x="2752194" y="673067"/>
                  </a:lnTo>
                  <a:lnTo>
                    <a:pt x="2735644" y="657655"/>
                  </a:lnTo>
                  <a:lnTo>
                    <a:pt x="2718867" y="642470"/>
                  </a:lnTo>
                  <a:lnTo>
                    <a:pt x="2702090" y="627284"/>
                  </a:lnTo>
                  <a:lnTo>
                    <a:pt x="2685086" y="612779"/>
                  </a:lnTo>
                  <a:lnTo>
                    <a:pt x="2667629" y="598500"/>
                  </a:lnTo>
                  <a:lnTo>
                    <a:pt x="2650172" y="584221"/>
                  </a:lnTo>
                  <a:lnTo>
                    <a:pt x="2632262" y="570169"/>
                  </a:lnTo>
                  <a:lnTo>
                    <a:pt x="2614124" y="556570"/>
                  </a:lnTo>
                  <a:lnTo>
                    <a:pt x="2595987" y="543425"/>
                  </a:lnTo>
                  <a:lnTo>
                    <a:pt x="2577623" y="530279"/>
                  </a:lnTo>
                  <a:lnTo>
                    <a:pt x="2558806" y="517361"/>
                  </a:lnTo>
                  <a:lnTo>
                    <a:pt x="2539988" y="504668"/>
                  </a:lnTo>
                  <a:lnTo>
                    <a:pt x="2520944" y="492656"/>
                  </a:lnTo>
                  <a:lnTo>
                    <a:pt x="2501900" y="480644"/>
                  </a:lnTo>
                  <a:lnTo>
                    <a:pt x="2635436" y="249237"/>
                  </a:lnTo>
                  <a:close/>
                  <a:moveTo>
                    <a:pt x="839685" y="249237"/>
                  </a:moveTo>
                  <a:lnTo>
                    <a:pt x="973138" y="480644"/>
                  </a:lnTo>
                  <a:lnTo>
                    <a:pt x="953879" y="492656"/>
                  </a:lnTo>
                  <a:lnTo>
                    <a:pt x="934847" y="504668"/>
                  </a:lnTo>
                  <a:lnTo>
                    <a:pt x="916041" y="517361"/>
                  </a:lnTo>
                  <a:lnTo>
                    <a:pt x="897462" y="530279"/>
                  </a:lnTo>
                  <a:lnTo>
                    <a:pt x="878882" y="543425"/>
                  </a:lnTo>
                  <a:lnTo>
                    <a:pt x="860756" y="556570"/>
                  </a:lnTo>
                  <a:lnTo>
                    <a:pt x="842630" y="570169"/>
                  </a:lnTo>
                  <a:lnTo>
                    <a:pt x="824731" y="584221"/>
                  </a:lnTo>
                  <a:lnTo>
                    <a:pt x="807284" y="598500"/>
                  </a:lnTo>
                  <a:lnTo>
                    <a:pt x="789838" y="612779"/>
                  </a:lnTo>
                  <a:lnTo>
                    <a:pt x="772845" y="627284"/>
                  </a:lnTo>
                  <a:lnTo>
                    <a:pt x="755852" y="642470"/>
                  </a:lnTo>
                  <a:lnTo>
                    <a:pt x="739312" y="657655"/>
                  </a:lnTo>
                  <a:lnTo>
                    <a:pt x="722998" y="673067"/>
                  </a:lnTo>
                  <a:lnTo>
                    <a:pt x="706685" y="688932"/>
                  </a:lnTo>
                  <a:lnTo>
                    <a:pt x="690825" y="704798"/>
                  </a:lnTo>
                  <a:lnTo>
                    <a:pt x="675191" y="720890"/>
                  </a:lnTo>
                  <a:lnTo>
                    <a:pt x="659557" y="737435"/>
                  </a:lnTo>
                  <a:lnTo>
                    <a:pt x="644377" y="753980"/>
                  </a:lnTo>
                  <a:lnTo>
                    <a:pt x="629649" y="770752"/>
                  </a:lnTo>
                  <a:lnTo>
                    <a:pt x="614695" y="787977"/>
                  </a:lnTo>
                  <a:lnTo>
                    <a:pt x="600421" y="805202"/>
                  </a:lnTo>
                  <a:lnTo>
                    <a:pt x="586373" y="822881"/>
                  </a:lnTo>
                  <a:lnTo>
                    <a:pt x="572326" y="840786"/>
                  </a:lnTo>
                  <a:lnTo>
                    <a:pt x="558731" y="858918"/>
                  </a:lnTo>
                  <a:lnTo>
                    <a:pt x="545363" y="876823"/>
                  </a:lnTo>
                  <a:lnTo>
                    <a:pt x="532222" y="895408"/>
                  </a:lnTo>
                  <a:lnTo>
                    <a:pt x="519307" y="913993"/>
                  </a:lnTo>
                  <a:lnTo>
                    <a:pt x="507072" y="932805"/>
                  </a:lnTo>
                  <a:lnTo>
                    <a:pt x="494610" y="952070"/>
                  </a:lnTo>
                  <a:lnTo>
                    <a:pt x="482828" y="971108"/>
                  </a:lnTo>
                  <a:lnTo>
                    <a:pt x="471046" y="990600"/>
                  </a:lnTo>
                  <a:lnTo>
                    <a:pt x="239713" y="857105"/>
                  </a:lnTo>
                  <a:lnTo>
                    <a:pt x="253760" y="833760"/>
                  </a:lnTo>
                  <a:lnTo>
                    <a:pt x="268035" y="810869"/>
                  </a:lnTo>
                  <a:lnTo>
                    <a:pt x="282536" y="787977"/>
                  </a:lnTo>
                  <a:lnTo>
                    <a:pt x="297490" y="765766"/>
                  </a:lnTo>
                  <a:lnTo>
                    <a:pt x="312897" y="743328"/>
                  </a:lnTo>
                  <a:lnTo>
                    <a:pt x="328530" y="721343"/>
                  </a:lnTo>
                  <a:lnTo>
                    <a:pt x="344391" y="699585"/>
                  </a:lnTo>
                  <a:lnTo>
                    <a:pt x="360704" y="678053"/>
                  </a:lnTo>
                  <a:lnTo>
                    <a:pt x="377244" y="656975"/>
                  </a:lnTo>
                  <a:lnTo>
                    <a:pt x="394011" y="635897"/>
                  </a:lnTo>
                  <a:lnTo>
                    <a:pt x="411457" y="615272"/>
                  </a:lnTo>
                  <a:lnTo>
                    <a:pt x="428677" y="594647"/>
                  </a:lnTo>
                  <a:lnTo>
                    <a:pt x="446576" y="574702"/>
                  </a:lnTo>
                  <a:lnTo>
                    <a:pt x="464929" y="554757"/>
                  </a:lnTo>
                  <a:lnTo>
                    <a:pt x="483281" y="535266"/>
                  </a:lnTo>
                  <a:lnTo>
                    <a:pt x="502087" y="516001"/>
                  </a:lnTo>
                  <a:lnTo>
                    <a:pt x="521120" y="496736"/>
                  </a:lnTo>
                  <a:lnTo>
                    <a:pt x="540378" y="477924"/>
                  </a:lnTo>
                  <a:lnTo>
                    <a:pt x="560091" y="459565"/>
                  </a:lnTo>
                  <a:lnTo>
                    <a:pt x="579803" y="441660"/>
                  </a:lnTo>
                  <a:lnTo>
                    <a:pt x="600194" y="423755"/>
                  </a:lnTo>
                  <a:lnTo>
                    <a:pt x="620360" y="406303"/>
                  </a:lnTo>
                  <a:lnTo>
                    <a:pt x="641205" y="389078"/>
                  </a:lnTo>
                  <a:lnTo>
                    <a:pt x="662276" y="372080"/>
                  </a:lnTo>
                  <a:lnTo>
                    <a:pt x="683574" y="355761"/>
                  </a:lnTo>
                  <a:lnTo>
                    <a:pt x="705099" y="339442"/>
                  </a:lnTo>
                  <a:lnTo>
                    <a:pt x="726624" y="323577"/>
                  </a:lnTo>
                  <a:lnTo>
                    <a:pt x="748828" y="307938"/>
                  </a:lnTo>
                  <a:lnTo>
                    <a:pt x="771259" y="292980"/>
                  </a:lnTo>
                  <a:lnTo>
                    <a:pt x="793917" y="278021"/>
                  </a:lnTo>
                  <a:lnTo>
                    <a:pt x="816574" y="263289"/>
                  </a:lnTo>
                  <a:lnTo>
                    <a:pt x="839685" y="249237"/>
                  </a:lnTo>
                  <a:close/>
                  <a:moveTo>
                    <a:pt x="1763713" y="0"/>
                  </a:moveTo>
                  <a:lnTo>
                    <a:pt x="1791577" y="906"/>
                  </a:lnTo>
                  <a:lnTo>
                    <a:pt x="1819668" y="1811"/>
                  </a:lnTo>
                  <a:lnTo>
                    <a:pt x="1847305" y="3397"/>
                  </a:lnTo>
                  <a:lnTo>
                    <a:pt x="1875169" y="5208"/>
                  </a:lnTo>
                  <a:lnTo>
                    <a:pt x="1902580" y="7699"/>
                  </a:lnTo>
                  <a:lnTo>
                    <a:pt x="1929991" y="10416"/>
                  </a:lnTo>
                  <a:lnTo>
                    <a:pt x="1957629" y="13813"/>
                  </a:lnTo>
                  <a:lnTo>
                    <a:pt x="1984813" y="17436"/>
                  </a:lnTo>
                  <a:lnTo>
                    <a:pt x="2011771" y="21286"/>
                  </a:lnTo>
                  <a:lnTo>
                    <a:pt x="2038729" y="26041"/>
                  </a:lnTo>
                  <a:lnTo>
                    <a:pt x="2065460" y="30797"/>
                  </a:lnTo>
                  <a:lnTo>
                    <a:pt x="2091965" y="36231"/>
                  </a:lnTo>
                  <a:lnTo>
                    <a:pt x="2118470" y="41892"/>
                  </a:lnTo>
                  <a:lnTo>
                    <a:pt x="2144975" y="48233"/>
                  </a:lnTo>
                  <a:lnTo>
                    <a:pt x="2171253" y="54573"/>
                  </a:lnTo>
                  <a:lnTo>
                    <a:pt x="2197305" y="61593"/>
                  </a:lnTo>
                  <a:lnTo>
                    <a:pt x="2222903" y="68613"/>
                  </a:lnTo>
                  <a:lnTo>
                    <a:pt x="2248728" y="76539"/>
                  </a:lnTo>
                  <a:lnTo>
                    <a:pt x="2274327" y="84464"/>
                  </a:lnTo>
                  <a:lnTo>
                    <a:pt x="2299473" y="92843"/>
                  </a:lnTo>
                  <a:lnTo>
                    <a:pt x="2324845" y="101901"/>
                  </a:lnTo>
                  <a:lnTo>
                    <a:pt x="2349764" y="110959"/>
                  </a:lnTo>
                  <a:lnTo>
                    <a:pt x="2374456" y="120696"/>
                  </a:lnTo>
                  <a:lnTo>
                    <a:pt x="2399375" y="130659"/>
                  </a:lnTo>
                  <a:lnTo>
                    <a:pt x="2423841" y="140850"/>
                  </a:lnTo>
                  <a:lnTo>
                    <a:pt x="2448081" y="151492"/>
                  </a:lnTo>
                  <a:lnTo>
                    <a:pt x="2472094" y="162815"/>
                  </a:lnTo>
                  <a:lnTo>
                    <a:pt x="2495880" y="174137"/>
                  </a:lnTo>
                  <a:lnTo>
                    <a:pt x="2519666" y="185686"/>
                  </a:lnTo>
                  <a:lnTo>
                    <a:pt x="2543000" y="197914"/>
                  </a:lnTo>
                  <a:lnTo>
                    <a:pt x="2566106" y="210369"/>
                  </a:lnTo>
                  <a:lnTo>
                    <a:pt x="2589213" y="223050"/>
                  </a:lnTo>
                  <a:lnTo>
                    <a:pt x="2455783" y="454025"/>
                  </a:lnTo>
                  <a:lnTo>
                    <a:pt x="2436527" y="443382"/>
                  </a:lnTo>
                  <a:lnTo>
                    <a:pt x="2416819" y="433192"/>
                  </a:lnTo>
                  <a:lnTo>
                    <a:pt x="2397337" y="423002"/>
                  </a:lnTo>
                  <a:lnTo>
                    <a:pt x="2377401" y="413038"/>
                  </a:lnTo>
                  <a:lnTo>
                    <a:pt x="2357466" y="403301"/>
                  </a:lnTo>
                  <a:lnTo>
                    <a:pt x="2337078" y="394243"/>
                  </a:lnTo>
                  <a:lnTo>
                    <a:pt x="2316916" y="385412"/>
                  </a:lnTo>
                  <a:lnTo>
                    <a:pt x="2296301" y="376580"/>
                  </a:lnTo>
                  <a:lnTo>
                    <a:pt x="2275686" y="368202"/>
                  </a:lnTo>
                  <a:lnTo>
                    <a:pt x="2254845" y="360276"/>
                  </a:lnTo>
                  <a:lnTo>
                    <a:pt x="2233777" y="352350"/>
                  </a:lnTo>
                  <a:lnTo>
                    <a:pt x="2212936" y="344878"/>
                  </a:lnTo>
                  <a:lnTo>
                    <a:pt x="2191641" y="338084"/>
                  </a:lnTo>
                  <a:lnTo>
                    <a:pt x="2169894" y="331064"/>
                  </a:lnTo>
                  <a:lnTo>
                    <a:pt x="2148373" y="324724"/>
                  </a:lnTo>
                  <a:lnTo>
                    <a:pt x="2126852" y="318383"/>
                  </a:lnTo>
                  <a:lnTo>
                    <a:pt x="2105104" y="312722"/>
                  </a:lnTo>
                  <a:lnTo>
                    <a:pt x="2083130" y="307288"/>
                  </a:lnTo>
                  <a:lnTo>
                    <a:pt x="2060929" y="302079"/>
                  </a:lnTo>
                  <a:lnTo>
                    <a:pt x="2038729" y="297098"/>
                  </a:lnTo>
                  <a:lnTo>
                    <a:pt x="2018528" y="292795"/>
                  </a:lnTo>
                  <a:lnTo>
                    <a:pt x="1993875" y="288493"/>
                  </a:lnTo>
                  <a:lnTo>
                    <a:pt x="1971447" y="284869"/>
                  </a:lnTo>
                  <a:lnTo>
                    <a:pt x="1948567" y="281246"/>
                  </a:lnTo>
                  <a:lnTo>
                    <a:pt x="1925914" y="278302"/>
                  </a:lnTo>
                  <a:lnTo>
                    <a:pt x="1903033" y="275359"/>
                  </a:lnTo>
                  <a:lnTo>
                    <a:pt x="1879927" y="273094"/>
                  </a:lnTo>
                  <a:lnTo>
                    <a:pt x="1857046" y="270830"/>
                  </a:lnTo>
                  <a:lnTo>
                    <a:pt x="1833713" y="269471"/>
                  </a:lnTo>
                  <a:lnTo>
                    <a:pt x="1810380" y="267886"/>
                  </a:lnTo>
                  <a:lnTo>
                    <a:pt x="1786820" y="266980"/>
                  </a:lnTo>
                  <a:lnTo>
                    <a:pt x="1763713" y="266527"/>
                  </a:lnTo>
                  <a:lnTo>
                    <a:pt x="1763713" y="0"/>
                  </a:lnTo>
                  <a:close/>
                  <a:moveTo>
                    <a:pt x="1711326" y="0"/>
                  </a:moveTo>
                  <a:lnTo>
                    <a:pt x="1711326" y="266527"/>
                  </a:lnTo>
                  <a:lnTo>
                    <a:pt x="1687728" y="266980"/>
                  </a:lnTo>
                  <a:lnTo>
                    <a:pt x="1664356" y="267886"/>
                  </a:lnTo>
                  <a:lnTo>
                    <a:pt x="1640984" y="269471"/>
                  </a:lnTo>
                  <a:lnTo>
                    <a:pt x="1617612" y="270830"/>
                  </a:lnTo>
                  <a:lnTo>
                    <a:pt x="1594467" y="273094"/>
                  </a:lnTo>
                  <a:lnTo>
                    <a:pt x="1571549" y="275359"/>
                  </a:lnTo>
                  <a:lnTo>
                    <a:pt x="1548631" y="278302"/>
                  </a:lnTo>
                  <a:lnTo>
                    <a:pt x="1525940" y="281246"/>
                  </a:lnTo>
                  <a:lnTo>
                    <a:pt x="1503022" y="284869"/>
                  </a:lnTo>
                  <a:lnTo>
                    <a:pt x="1480558" y="288493"/>
                  </a:lnTo>
                  <a:lnTo>
                    <a:pt x="1457867" y="292795"/>
                  </a:lnTo>
                  <a:lnTo>
                    <a:pt x="1435630" y="297098"/>
                  </a:lnTo>
                  <a:lnTo>
                    <a:pt x="1413166" y="302079"/>
                  </a:lnTo>
                  <a:lnTo>
                    <a:pt x="1391155" y="307288"/>
                  </a:lnTo>
                  <a:lnTo>
                    <a:pt x="1369372" y="312722"/>
                  </a:lnTo>
                  <a:lnTo>
                    <a:pt x="1347362" y="318383"/>
                  </a:lnTo>
                  <a:lnTo>
                    <a:pt x="1325578" y="324724"/>
                  </a:lnTo>
                  <a:lnTo>
                    <a:pt x="1304022" y="331064"/>
                  </a:lnTo>
                  <a:lnTo>
                    <a:pt x="1282465" y="338084"/>
                  </a:lnTo>
                  <a:lnTo>
                    <a:pt x="1261136" y="344878"/>
                  </a:lnTo>
                  <a:lnTo>
                    <a:pt x="1240033" y="352350"/>
                  </a:lnTo>
                  <a:lnTo>
                    <a:pt x="1218930" y="360276"/>
                  </a:lnTo>
                  <a:lnTo>
                    <a:pt x="1198282" y="368202"/>
                  </a:lnTo>
                  <a:lnTo>
                    <a:pt x="1177633" y="376580"/>
                  </a:lnTo>
                  <a:lnTo>
                    <a:pt x="1156984" y="385412"/>
                  </a:lnTo>
                  <a:lnTo>
                    <a:pt x="1136562" y="394243"/>
                  </a:lnTo>
                  <a:lnTo>
                    <a:pt x="1116367" y="403301"/>
                  </a:lnTo>
                  <a:lnTo>
                    <a:pt x="1096172" y="413038"/>
                  </a:lnTo>
                  <a:lnTo>
                    <a:pt x="1076431" y="422775"/>
                  </a:lnTo>
                  <a:lnTo>
                    <a:pt x="1056463" y="432739"/>
                  </a:lnTo>
                  <a:lnTo>
                    <a:pt x="1037175" y="443155"/>
                  </a:lnTo>
                  <a:lnTo>
                    <a:pt x="1017661" y="454025"/>
                  </a:lnTo>
                  <a:lnTo>
                    <a:pt x="884238" y="223050"/>
                  </a:lnTo>
                  <a:lnTo>
                    <a:pt x="907156" y="210369"/>
                  </a:lnTo>
                  <a:lnTo>
                    <a:pt x="930527" y="197914"/>
                  </a:lnTo>
                  <a:lnTo>
                    <a:pt x="953899" y="185686"/>
                  </a:lnTo>
                  <a:lnTo>
                    <a:pt x="977725" y="174137"/>
                  </a:lnTo>
                  <a:lnTo>
                    <a:pt x="1001550" y="162815"/>
                  </a:lnTo>
                  <a:lnTo>
                    <a:pt x="1025603" y="151492"/>
                  </a:lnTo>
                  <a:lnTo>
                    <a:pt x="1049882" y="140850"/>
                  </a:lnTo>
                  <a:lnTo>
                    <a:pt x="1074389" y="130659"/>
                  </a:lnTo>
                  <a:lnTo>
                    <a:pt x="1099122" y="120696"/>
                  </a:lnTo>
                  <a:lnTo>
                    <a:pt x="1124082" y="110959"/>
                  </a:lnTo>
                  <a:lnTo>
                    <a:pt x="1149042" y="101901"/>
                  </a:lnTo>
                  <a:lnTo>
                    <a:pt x="1174229" y="92843"/>
                  </a:lnTo>
                  <a:lnTo>
                    <a:pt x="1199643" y="84464"/>
                  </a:lnTo>
                  <a:lnTo>
                    <a:pt x="1225284" y="76539"/>
                  </a:lnTo>
                  <a:lnTo>
                    <a:pt x="1250925" y="68613"/>
                  </a:lnTo>
                  <a:lnTo>
                    <a:pt x="1276793" y="61593"/>
                  </a:lnTo>
                  <a:lnTo>
                    <a:pt x="1302887" y="54573"/>
                  </a:lnTo>
                  <a:lnTo>
                    <a:pt x="1329209" y="48233"/>
                  </a:lnTo>
                  <a:lnTo>
                    <a:pt x="1355757" y="41892"/>
                  </a:lnTo>
                  <a:lnTo>
                    <a:pt x="1382306" y="36231"/>
                  </a:lnTo>
                  <a:lnTo>
                    <a:pt x="1408854" y="30797"/>
                  </a:lnTo>
                  <a:lnTo>
                    <a:pt x="1435630" y="26041"/>
                  </a:lnTo>
                  <a:lnTo>
                    <a:pt x="1462632" y="21286"/>
                  </a:lnTo>
                  <a:lnTo>
                    <a:pt x="1489634" y="17436"/>
                  </a:lnTo>
                  <a:lnTo>
                    <a:pt x="1516864" y="13813"/>
                  </a:lnTo>
                  <a:lnTo>
                    <a:pt x="1544547" y="10416"/>
                  </a:lnTo>
                  <a:lnTo>
                    <a:pt x="1572003" y="7699"/>
                  </a:lnTo>
                  <a:lnTo>
                    <a:pt x="1599459" y="5208"/>
                  </a:lnTo>
                  <a:lnTo>
                    <a:pt x="1627369" y="3397"/>
                  </a:lnTo>
                  <a:lnTo>
                    <a:pt x="1655052" y="1811"/>
                  </a:lnTo>
                  <a:lnTo>
                    <a:pt x="1683189" y="906"/>
                  </a:lnTo>
                  <a:lnTo>
                    <a:pt x="171132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0AAAE7-11B0-4F40-A41E-F30FA64EB38C}"/>
              </a:ext>
            </a:extLst>
          </p:cNvPr>
          <p:cNvGrpSpPr/>
          <p:nvPr/>
        </p:nvGrpSpPr>
        <p:grpSpPr>
          <a:xfrm>
            <a:off x="4780726" y="3790812"/>
            <a:ext cx="1176922" cy="1174904"/>
            <a:chOff x="4604995" y="235364"/>
            <a:chExt cx="900000" cy="898457"/>
          </a:xfrm>
        </p:grpSpPr>
        <p:sp>
          <p:nvSpPr>
            <p:cNvPr id="27" name="MH_Other_8">
              <a:extLst>
                <a:ext uri="{FF2B5EF4-FFF2-40B4-BE49-F238E27FC236}">
                  <a16:creationId xmlns:a16="http://schemas.microsoft.com/office/drawing/2014/main" id="{4ED209F1-674D-47FF-9528-3656E652D50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604995" y="235364"/>
              <a:ext cx="900000" cy="898457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MH_Other_9">
              <a:extLst>
                <a:ext uri="{FF2B5EF4-FFF2-40B4-BE49-F238E27FC236}">
                  <a16:creationId xmlns:a16="http://schemas.microsoft.com/office/drawing/2014/main" id="{078AD2EA-1A11-430D-AA62-B2AE08D6858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730995" y="360592"/>
              <a:ext cx="648000" cy="648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34" name="KSO_Shape">
              <a:extLst>
                <a:ext uri="{FF2B5EF4-FFF2-40B4-BE49-F238E27FC236}">
                  <a16:creationId xmlns:a16="http://schemas.microsoft.com/office/drawing/2014/main" id="{3C8866EF-CA83-4944-AF92-A653CFF20A17}"/>
                </a:ext>
              </a:extLst>
            </p:cNvPr>
            <p:cNvSpPr/>
            <p:nvPr/>
          </p:nvSpPr>
          <p:spPr bwMode="auto">
            <a:xfrm>
              <a:off x="4868006" y="498538"/>
              <a:ext cx="373979" cy="372109"/>
            </a:xfrm>
            <a:custGeom>
              <a:avLst/>
              <a:gdLst>
                <a:gd name="T0" fmla="*/ 408 w 454"/>
                <a:gd name="T1" fmla="*/ 226 h 452"/>
                <a:gd name="T2" fmla="*/ 454 w 454"/>
                <a:gd name="T3" fmla="*/ 226 h 452"/>
                <a:gd name="T4" fmla="*/ 454 w 454"/>
                <a:gd name="T5" fmla="*/ 452 h 452"/>
                <a:gd name="T6" fmla="*/ 408 w 454"/>
                <a:gd name="T7" fmla="*/ 452 h 452"/>
                <a:gd name="T8" fmla="*/ 408 w 454"/>
                <a:gd name="T9" fmla="*/ 226 h 452"/>
                <a:gd name="T10" fmla="*/ 408 w 454"/>
                <a:gd name="T11" fmla="*/ 226 h 452"/>
                <a:gd name="T12" fmla="*/ 264 w 454"/>
                <a:gd name="T13" fmla="*/ 226 h 452"/>
                <a:gd name="T14" fmla="*/ 377 w 454"/>
                <a:gd name="T15" fmla="*/ 339 h 452"/>
                <a:gd name="T16" fmla="*/ 264 w 454"/>
                <a:gd name="T17" fmla="*/ 452 h 452"/>
                <a:gd name="T18" fmla="*/ 264 w 454"/>
                <a:gd name="T19" fmla="*/ 362 h 452"/>
                <a:gd name="T20" fmla="*/ 0 w 454"/>
                <a:gd name="T21" fmla="*/ 362 h 452"/>
                <a:gd name="T22" fmla="*/ 0 w 454"/>
                <a:gd name="T23" fmla="*/ 316 h 452"/>
                <a:gd name="T24" fmla="*/ 264 w 454"/>
                <a:gd name="T25" fmla="*/ 316 h 452"/>
                <a:gd name="T26" fmla="*/ 264 w 454"/>
                <a:gd name="T27" fmla="*/ 226 h 452"/>
                <a:gd name="T28" fmla="*/ 264 w 454"/>
                <a:gd name="T29" fmla="*/ 226 h 452"/>
                <a:gd name="T30" fmla="*/ 190 w 454"/>
                <a:gd name="T31" fmla="*/ 0 h 452"/>
                <a:gd name="T32" fmla="*/ 190 w 454"/>
                <a:gd name="T33" fmla="*/ 90 h 452"/>
                <a:gd name="T34" fmla="*/ 454 w 454"/>
                <a:gd name="T35" fmla="*/ 90 h 452"/>
                <a:gd name="T36" fmla="*/ 454 w 454"/>
                <a:gd name="T37" fmla="*/ 136 h 452"/>
                <a:gd name="T38" fmla="*/ 190 w 454"/>
                <a:gd name="T39" fmla="*/ 136 h 452"/>
                <a:gd name="T40" fmla="*/ 190 w 454"/>
                <a:gd name="T41" fmla="*/ 226 h 452"/>
                <a:gd name="T42" fmla="*/ 77 w 454"/>
                <a:gd name="T43" fmla="*/ 113 h 452"/>
                <a:gd name="T44" fmla="*/ 190 w 454"/>
                <a:gd name="T45" fmla="*/ 0 h 452"/>
                <a:gd name="T46" fmla="*/ 190 w 454"/>
                <a:gd name="T47" fmla="*/ 0 h 452"/>
                <a:gd name="T48" fmla="*/ 0 w 454"/>
                <a:gd name="T49" fmla="*/ 0 h 452"/>
                <a:gd name="T50" fmla="*/ 46 w 454"/>
                <a:gd name="T51" fmla="*/ 0 h 452"/>
                <a:gd name="T52" fmla="*/ 46 w 454"/>
                <a:gd name="T53" fmla="*/ 226 h 452"/>
                <a:gd name="T54" fmla="*/ 0 w 454"/>
                <a:gd name="T55" fmla="*/ 226 h 452"/>
                <a:gd name="T56" fmla="*/ 0 w 454"/>
                <a:gd name="T57" fmla="*/ 0 h 452"/>
                <a:gd name="T58" fmla="*/ 0 w 454"/>
                <a:gd name="T59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4" h="452">
                  <a:moveTo>
                    <a:pt x="408" y="226"/>
                  </a:moveTo>
                  <a:lnTo>
                    <a:pt x="454" y="226"/>
                  </a:lnTo>
                  <a:lnTo>
                    <a:pt x="454" y="452"/>
                  </a:lnTo>
                  <a:lnTo>
                    <a:pt x="408" y="452"/>
                  </a:lnTo>
                  <a:lnTo>
                    <a:pt x="408" y="226"/>
                  </a:lnTo>
                  <a:lnTo>
                    <a:pt x="408" y="226"/>
                  </a:lnTo>
                  <a:close/>
                  <a:moveTo>
                    <a:pt x="264" y="226"/>
                  </a:moveTo>
                  <a:lnTo>
                    <a:pt x="377" y="339"/>
                  </a:lnTo>
                  <a:lnTo>
                    <a:pt x="264" y="452"/>
                  </a:lnTo>
                  <a:lnTo>
                    <a:pt x="264" y="362"/>
                  </a:lnTo>
                  <a:lnTo>
                    <a:pt x="0" y="362"/>
                  </a:lnTo>
                  <a:lnTo>
                    <a:pt x="0" y="316"/>
                  </a:lnTo>
                  <a:lnTo>
                    <a:pt x="264" y="316"/>
                  </a:lnTo>
                  <a:lnTo>
                    <a:pt x="264" y="226"/>
                  </a:lnTo>
                  <a:lnTo>
                    <a:pt x="264" y="226"/>
                  </a:lnTo>
                  <a:close/>
                  <a:moveTo>
                    <a:pt x="190" y="0"/>
                  </a:moveTo>
                  <a:lnTo>
                    <a:pt x="190" y="90"/>
                  </a:lnTo>
                  <a:lnTo>
                    <a:pt x="454" y="90"/>
                  </a:lnTo>
                  <a:lnTo>
                    <a:pt x="454" y="136"/>
                  </a:lnTo>
                  <a:lnTo>
                    <a:pt x="190" y="136"/>
                  </a:lnTo>
                  <a:lnTo>
                    <a:pt x="190" y="226"/>
                  </a:lnTo>
                  <a:lnTo>
                    <a:pt x="77" y="113"/>
                  </a:lnTo>
                  <a:lnTo>
                    <a:pt x="190" y="0"/>
                  </a:lnTo>
                  <a:lnTo>
                    <a:pt x="190" y="0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226"/>
                  </a:lnTo>
                  <a:lnTo>
                    <a:pt x="0" y="2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5" name="MH_Other_2">
            <a:extLst>
              <a:ext uri="{FF2B5EF4-FFF2-40B4-BE49-F238E27FC236}">
                <a16:creationId xmlns:a16="http://schemas.microsoft.com/office/drawing/2014/main" id="{2CB0A8B8-BAB0-40B4-8FBC-CE5F043F83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V="1">
            <a:off x="5300307" y="2793303"/>
            <a:ext cx="1415528" cy="638855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MH_Other_1">
            <a:extLst>
              <a:ext uri="{FF2B5EF4-FFF2-40B4-BE49-F238E27FC236}">
                <a16:creationId xmlns:a16="http://schemas.microsoft.com/office/drawing/2014/main" id="{B546694A-47B4-4A43-9D7B-0B0781722F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 flipV="1">
            <a:off x="5957648" y="3872146"/>
            <a:ext cx="1415528" cy="638855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MH_Other_3">
            <a:extLst>
              <a:ext uri="{FF2B5EF4-FFF2-40B4-BE49-F238E27FC236}">
                <a16:creationId xmlns:a16="http://schemas.microsoft.com/office/drawing/2014/main" id="{D01ED1A6-5F01-4D73-8DB6-1532729E23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V="1">
            <a:off x="5300307" y="4956106"/>
            <a:ext cx="1415528" cy="63701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MH_Text_1">
            <a:extLst>
              <a:ext uri="{FF2B5EF4-FFF2-40B4-BE49-F238E27FC236}">
                <a16:creationId xmlns:a16="http://schemas.microsoft.com/office/drawing/2014/main" id="{83587CD1-222F-4051-AB8E-0ED49D93151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37469" y="2067236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buClr>
                <a:schemeClr val="accent1"/>
              </a:buClr>
              <a:buSzTx/>
              <a:buFontTx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2" name="MH_Text_1">
            <a:extLst>
              <a:ext uri="{FF2B5EF4-FFF2-40B4-BE49-F238E27FC236}">
                <a16:creationId xmlns:a16="http://schemas.microsoft.com/office/drawing/2014/main" id="{E6DC54E9-F773-4D78-A0CC-587E487F194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25650" y="2347021"/>
            <a:ext cx="2899485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MH_Text_1">
            <a:extLst>
              <a:ext uri="{FF2B5EF4-FFF2-40B4-BE49-F238E27FC236}">
                <a16:creationId xmlns:a16="http://schemas.microsoft.com/office/drawing/2014/main" id="{00A4C6A5-C7AE-4615-AF9F-518B2C6B2E5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472618" y="4438212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buClr>
                <a:schemeClr val="accent1"/>
              </a:buClr>
              <a:buSzTx/>
              <a:buFontTx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4" name="MH_Text_1">
            <a:extLst>
              <a:ext uri="{FF2B5EF4-FFF2-40B4-BE49-F238E27FC236}">
                <a16:creationId xmlns:a16="http://schemas.microsoft.com/office/drawing/2014/main" id="{E607F180-C1DE-416B-A53E-B8E7786CFE5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460799" y="4717997"/>
            <a:ext cx="2899485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MH_Text_1">
            <a:extLst>
              <a:ext uri="{FF2B5EF4-FFF2-40B4-BE49-F238E27FC236}">
                <a16:creationId xmlns:a16="http://schemas.microsoft.com/office/drawing/2014/main" id="{ED9F5F18-7B0A-4FB9-9C0A-4BF6A102B50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287946" y="2428014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buClr>
                <a:schemeClr val="accent1"/>
              </a:buClr>
              <a:buSzTx/>
              <a:buFontTx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6" name="MH_Text_1">
            <a:extLst>
              <a:ext uri="{FF2B5EF4-FFF2-40B4-BE49-F238E27FC236}">
                <a16:creationId xmlns:a16="http://schemas.microsoft.com/office/drawing/2014/main" id="{740CE433-22E5-4CD1-9543-025A7E54C7E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276127" y="2707799"/>
            <a:ext cx="2899485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MH_Text_1">
            <a:extLst>
              <a:ext uri="{FF2B5EF4-FFF2-40B4-BE49-F238E27FC236}">
                <a16:creationId xmlns:a16="http://schemas.microsoft.com/office/drawing/2014/main" id="{9FAE0C20-9AC6-48CB-85D9-B0B78C213B2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299765" y="4844092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buClr>
                <a:schemeClr val="accent1"/>
              </a:buClr>
              <a:buSzTx/>
              <a:buFontTx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8" name="MH_Text_1">
            <a:extLst>
              <a:ext uri="{FF2B5EF4-FFF2-40B4-BE49-F238E27FC236}">
                <a16:creationId xmlns:a16="http://schemas.microsoft.com/office/drawing/2014/main" id="{F993F500-E80E-4746-A286-147F69B84AD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287946" y="5123877"/>
            <a:ext cx="2899485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4223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8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1CCF90B-E41E-417D-A412-BBAE5D12C7B9}"/>
              </a:ext>
            </a:extLst>
          </p:cNvPr>
          <p:cNvSpPr/>
          <p:nvPr/>
        </p:nvSpPr>
        <p:spPr>
          <a:xfrm>
            <a:off x="0" y="3489091"/>
            <a:ext cx="12192000" cy="2394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1833" y="3862875"/>
            <a:ext cx="530351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研究内容与展示</a:t>
            </a:r>
          </a:p>
        </p:txBody>
      </p:sp>
      <p:sp>
        <p:nvSpPr>
          <p:cNvPr id="10" name="矩形 9"/>
          <p:cNvSpPr/>
          <p:nvPr/>
        </p:nvSpPr>
        <p:spPr>
          <a:xfrm>
            <a:off x="3517663" y="5057979"/>
            <a:ext cx="19926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请添加小标题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501934" y="5049667"/>
            <a:ext cx="19926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请添加小标题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4156F0-6BD2-417A-931B-C6581D45EEB9}"/>
              </a:ext>
            </a:extLst>
          </p:cNvPr>
          <p:cNvGrpSpPr/>
          <p:nvPr/>
        </p:nvGrpSpPr>
        <p:grpSpPr>
          <a:xfrm>
            <a:off x="4868562" y="583476"/>
            <a:ext cx="2454876" cy="2479372"/>
            <a:chOff x="5141769" y="1609518"/>
            <a:chExt cx="1504948" cy="150494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BAEE056-AF0C-4071-98D4-2D8BD2AB818F}"/>
                </a:ext>
              </a:extLst>
            </p:cNvPr>
            <p:cNvSpPr/>
            <p:nvPr/>
          </p:nvSpPr>
          <p:spPr>
            <a:xfrm>
              <a:off x="5141769" y="1609518"/>
              <a:ext cx="1504948" cy="15049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419100" dist="228600" dir="3000000" sx="95000" sy="95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547907-7BE8-48AB-A48E-A30C7E745FBB}"/>
                </a:ext>
              </a:extLst>
            </p:cNvPr>
            <p:cNvGrpSpPr/>
            <p:nvPr/>
          </p:nvGrpSpPr>
          <p:grpSpPr>
            <a:xfrm>
              <a:off x="5305916" y="1773665"/>
              <a:ext cx="1176654" cy="1176654"/>
              <a:chOff x="2416942" y="1609518"/>
              <a:chExt cx="1176654" cy="1176654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84670F66-4D3C-4078-A216-A6C3D396CE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9608" y="1887030"/>
                <a:ext cx="691475" cy="748400"/>
              </a:xfrm>
              <a:custGeom>
                <a:avLst/>
                <a:gdLst>
                  <a:gd name="T0" fmla="*/ 3057 w 3113"/>
                  <a:gd name="T1" fmla="*/ 497 h 2131"/>
                  <a:gd name="T2" fmla="*/ 1582 w 3113"/>
                  <a:gd name="T3" fmla="*/ 5 h 2131"/>
                  <a:gd name="T4" fmla="*/ 1531 w 3113"/>
                  <a:gd name="T5" fmla="*/ 5 h 2131"/>
                  <a:gd name="T6" fmla="*/ 56 w 3113"/>
                  <a:gd name="T7" fmla="*/ 497 h 2131"/>
                  <a:gd name="T8" fmla="*/ 0 w 3113"/>
                  <a:gd name="T9" fmla="*/ 574 h 2131"/>
                  <a:gd name="T10" fmla="*/ 56 w 3113"/>
                  <a:gd name="T11" fmla="*/ 652 h 2131"/>
                  <a:gd name="T12" fmla="*/ 492 w 3113"/>
                  <a:gd name="T13" fmla="*/ 797 h 2131"/>
                  <a:gd name="T14" fmla="*/ 492 w 3113"/>
                  <a:gd name="T15" fmla="*/ 1230 h 2131"/>
                  <a:gd name="T16" fmla="*/ 515 w 3113"/>
                  <a:gd name="T17" fmla="*/ 1288 h 2131"/>
                  <a:gd name="T18" fmla="*/ 1556 w 3113"/>
                  <a:gd name="T19" fmla="*/ 1639 h 2131"/>
                  <a:gd name="T20" fmla="*/ 2244 w 3113"/>
                  <a:gd name="T21" fmla="*/ 1507 h 2131"/>
                  <a:gd name="T22" fmla="*/ 2287 w 3113"/>
                  <a:gd name="T23" fmla="*/ 1399 h 2131"/>
                  <a:gd name="T24" fmla="*/ 2180 w 3113"/>
                  <a:gd name="T25" fmla="*/ 1356 h 2131"/>
                  <a:gd name="T26" fmla="*/ 1557 w 3113"/>
                  <a:gd name="T27" fmla="*/ 1475 h 2131"/>
                  <a:gd name="T28" fmla="*/ 863 w 3113"/>
                  <a:gd name="T29" fmla="*/ 1324 h 2131"/>
                  <a:gd name="T30" fmla="*/ 656 w 3113"/>
                  <a:gd name="T31" fmla="*/ 1193 h 2131"/>
                  <a:gd name="T32" fmla="*/ 656 w 3113"/>
                  <a:gd name="T33" fmla="*/ 852 h 2131"/>
                  <a:gd name="T34" fmla="*/ 1531 w 3113"/>
                  <a:gd name="T35" fmla="*/ 1144 h 2131"/>
                  <a:gd name="T36" fmla="*/ 1557 w 3113"/>
                  <a:gd name="T37" fmla="*/ 1148 h 2131"/>
                  <a:gd name="T38" fmla="*/ 1583 w 3113"/>
                  <a:gd name="T39" fmla="*/ 1144 h 2131"/>
                  <a:gd name="T40" fmla="*/ 2458 w 3113"/>
                  <a:gd name="T41" fmla="*/ 852 h 2131"/>
                  <a:gd name="T42" fmla="*/ 2458 w 3113"/>
                  <a:gd name="T43" fmla="*/ 998 h 2131"/>
                  <a:gd name="T44" fmla="*/ 2294 w 3113"/>
                  <a:gd name="T45" fmla="*/ 1230 h 2131"/>
                  <a:gd name="T46" fmla="*/ 2440 w 3113"/>
                  <a:gd name="T47" fmla="*/ 1454 h 2131"/>
                  <a:gd name="T48" fmla="*/ 2296 w 3113"/>
                  <a:gd name="T49" fmla="*/ 2029 h 2131"/>
                  <a:gd name="T50" fmla="*/ 2311 w 3113"/>
                  <a:gd name="T51" fmla="*/ 2099 h 2131"/>
                  <a:gd name="T52" fmla="*/ 2376 w 3113"/>
                  <a:gd name="T53" fmla="*/ 2131 h 2131"/>
                  <a:gd name="T54" fmla="*/ 2704 w 3113"/>
                  <a:gd name="T55" fmla="*/ 2131 h 2131"/>
                  <a:gd name="T56" fmla="*/ 2768 w 3113"/>
                  <a:gd name="T57" fmla="*/ 2099 h 2131"/>
                  <a:gd name="T58" fmla="*/ 2783 w 3113"/>
                  <a:gd name="T59" fmla="*/ 2029 h 2131"/>
                  <a:gd name="T60" fmla="*/ 2639 w 3113"/>
                  <a:gd name="T61" fmla="*/ 1454 h 2131"/>
                  <a:gd name="T62" fmla="*/ 2785 w 3113"/>
                  <a:gd name="T63" fmla="*/ 1230 h 2131"/>
                  <a:gd name="T64" fmla="*/ 2622 w 3113"/>
                  <a:gd name="T65" fmla="*/ 998 h 2131"/>
                  <a:gd name="T66" fmla="*/ 2622 w 3113"/>
                  <a:gd name="T67" fmla="*/ 797 h 2131"/>
                  <a:gd name="T68" fmla="*/ 3057 w 3113"/>
                  <a:gd name="T69" fmla="*/ 652 h 2131"/>
                  <a:gd name="T70" fmla="*/ 3113 w 3113"/>
                  <a:gd name="T71" fmla="*/ 574 h 2131"/>
                  <a:gd name="T72" fmla="*/ 3057 w 3113"/>
                  <a:gd name="T73" fmla="*/ 497 h 2131"/>
                  <a:gd name="T74" fmla="*/ 2540 w 3113"/>
                  <a:gd name="T75" fmla="*/ 1148 h 2131"/>
                  <a:gd name="T76" fmla="*/ 2621 w 3113"/>
                  <a:gd name="T77" fmla="*/ 1230 h 2131"/>
                  <a:gd name="T78" fmla="*/ 2540 w 3113"/>
                  <a:gd name="T79" fmla="*/ 1312 h 2131"/>
                  <a:gd name="T80" fmla="*/ 2458 w 3113"/>
                  <a:gd name="T81" fmla="*/ 1230 h 2131"/>
                  <a:gd name="T82" fmla="*/ 2540 w 3113"/>
                  <a:gd name="T83" fmla="*/ 1148 h 2131"/>
                  <a:gd name="T84" fmla="*/ 2481 w 3113"/>
                  <a:gd name="T85" fmla="*/ 1967 h 2131"/>
                  <a:gd name="T86" fmla="*/ 2540 w 3113"/>
                  <a:gd name="T87" fmla="*/ 1731 h 2131"/>
                  <a:gd name="T88" fmla="*/ 2599 w 3113"/>
                  <a:gd name="T89" fmla="*/ 1967 h 2131"/>
                  <a:gd name="T90" fmla="*/ 2481 w 3113"/>
                  <a:gd name="T91" fmla="*/ 1967 h 2131"/>
                  <a:gd name="T92" fmla="*/ 2533 w 3113"/>
                  <a:gd name="T93" fmla="*/ 654 h 2131"/>
                  <a:gd name="T94" fmla="*/ 1570 w 3113"/>
                  <a:gd name="T95" fmla="*/ 493 h 2131"/>
                  <a:gd name="T96" fmla="*/ 1476 w 3113"/>
                  <a:gd name="T97" fmla="*/ 561 h 2131"/>
                  <a:gd name="T98" fmla="*/ 1543 w 3113"/>
                  <a:gd name="T99" fmla="*/ 655 h 2131"/>
                  <a:gd name="T100" fmla="*/ 2201 w 3113"/>
                  <a:gd name="T101" fmla="*/ 765 h 2131"/>
                  <a:gd name="T102" fmla="*/ 1557 w 3113"/>
                  <a:gd name="T103" fmla="*/ 979 h 2131"/>
                  <a:gd name="T104" fmla="*/ 341 w 3113"/>
                  <a:gd name="T105" fmla="*/ 574 h 2131"/>
                  <a:gd name="T106" fmla="*/ 1557 w 3113"/>
                  <a:gd name="T107" fmla="*/ 169 h 2131"/>
                  <a:gd name="T108" fmla="*/ 2772 w 3113"/>
                  <a:gd name="T109" fmla="*/ 574 h 2131"/>
                  <a:gd name="T110" fmla="*/ 2533 w 3113"/>
                  <a:gd name="T111" fmla="*/ 654 h 2131"/>
                  <a:gd name="T112" fmla="*/ 2533 w 3113"/>
                  <a:gd name="T113" fmla="*/ 654 h 2131"/>
                  <a:gd name="T114" fmla="*/ 2533 w 3113"/>
                  <a:gd name="T115" fmla="*/ 654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13" h="2131">
                    <a:moveTo>
                      <a:pt x="3057" y="497"/>
                    </a:moveTo>
                    <a:cubicBezTo>
                      <a:pt x="1582" y="5"/>
                      <a:pt x="1582" y="5"/>
                      <a:pt x="1582" y="5"/>
                    </a:cubicBezTo>
                    <a:cubicBezTo>
                      <a:pt x="1565" y="0"/>
                      <a:pt x="1547" y="0"/>
                      <a:pt x="1531" y="5"/>
                    </a:cubicBezTo>
                    <a:cubicBezTo>
                      <a:pt x="56" y="497"/>
                      <a:pt x="56" y="497"/>
                      <a:pt x="56" y="497"/>
                    </a:cubicBezTo>
                    <a:cubicBezTo>
                      <a:pt x="23" y="508"/>
                      <a:pt x="0" y="539"/>
                      <a:pt x="0" y="574"/>
                    </a:cubicBezTo>
                    <a:cubicBezTo>
                      <a:pt x="0" y="610"/>
                      <a:pt x="23" y="641"/>
                      <a:pt x="56" y="652"/>
                    </a:cubicBezTo>
                    <a:cubicBezTo>
                      <a:pt x="492" y="797"/>
                      <a:pt x="492" y="797"/>
                      <a:pt x="492" y="797"/>
                    </a:cubicBezTo>
                    <a:cubicBezTo>
                      <a:pt x="492" y="1230"/>
                      <a:pt x="492" y="1230"/>
                      <a:pt x="492" y="1230"/>
                    </a:cubicBezTo>
                    <a:cubicBezTo>
                      <a:pt x="492" y="1252"/>
                      <a:pt x="500" y="1272"/>
                      <a:pt x="515" y="1288"/>
                    </a:cubicBezTo>
                    <a:cubicBezTo>
                      <a:pt x="530" y="1302"/>
                      <a:pt x="875" y="1639"/>
                      <a:pt x="1556" y="1639"/>
                    </a:cubicBezTo>
                    <a:cubicBezTo>
                      <a:pt x="1804" y="1639"/>
                      <a:pt x="2036" y="1595"/>
                      <a:pt x="2244" y="1507"/>
                    </a:cubicBezTo>
                    <a:cubicBezTo>
                      <a:pt x="2285" y="1489"/>
                      <a:pt x="2305" y="1441"/>
                      <a:pt x="2287" y="1399"/>
                    </a:cubicBezTo>
                    <a:cubicBezTo>
                      <a:pt x="2270" y="1358"/>
                      <a:pt x="2222" y="1338"/>
                      <a:pt x="2180" y="1356"/>
                    </a:cubicBezTo>
                    <a:cubicBezTo>
                      <a:pt x="1992" y="1435"/>
                      <a:pt x="1782" y="1475"/>
                      <a:pt x="1557" y="1475"/>
                    </a:cubicBezTo>
                    <a:cubicBezTo>
                      <a:pt x="1238" y="1475"/>
                      <a:pt x="1004" y="1393"/>
                      <a:pt x="863" y="1324"/>
                    </a:cubicBezTo>
                    <a:cubicBezTo>
                      <a:pt x="759" y="1272"/>
                      <a:pt x="689" y="1221"/>
                      <a:pt x="656" y="1193"/>
                    </a:cubicBezTo>
                    <a:cubicBezTo>
                      <a:pt x="656" y="852"/>
                      <a:pt x="656" y="852"/>
                      <a:pt x="656" y="852"/>
                    </a:cubicBezTo>
                    <a:cubicBezTo>
                      <a:pt x="1531" y="1144"/>
                      <a:pt x="1531" y="1144"/>
                      <a:pt x="1531" y="1144"/>
                    </a:cubicBezTo>
                    <a:cubicBezTo>
                      <a:pt x="1539" y="1146"/>
                      <a:pt x="1548" y="1148"/>
                      <a:pt x="1557" y="1148"/>
                    </a:cubicBezTo>
                    <a:cubicBezTo>
                      <a:pt x="1565" y="1148"/>
                      <a:pt x="1574" y="1146"/>
                      <a:pt x="1583" y="1144"/>
                    </a:cubicBezTo>
                    <a:cubicBezTo>
                      <a:pt x="2458" y="852"/>
                      <a:pt x="2458" y="852"/>
                      <a:pt x="2458" y="852"/>
                    </a:cubicBezTo>
                    <a:cubicBezTo>
                      <a:pt x="2458" y="998"/>
                      <a:pt x="2458" y="998"/>
                      <a:pt x="2458" y="998"/>
                    </a:cubicBezTo>
                    <a:cubicBezTo>
                      <a:pt x="2362" y="1032"/>
                      <a:pt x="2294" y="1123"/>
                      <a:pt x="2294" y="1230"/>
                    </a:cubicBezTo>
                    <a:cubicBezTo>
                      <a:pt x="2294" y="1330"/>
                      <a:pt x="2354" y="1416"/>
                      <a:pt x="2440" y="1454"/>
                    </a:cubicBezTo>
                    <a:cubicBezTo>
                      <a:pt x="2296" y="2029"/>
                      <a:pt x="2296" y="2029"/>
                      <a:pt x="2296" y="2029"/>
                    </a:cubicBezTo>
                    <a:cubicBezTo>
                      <a:pt x="2290" y="2053"/>
                      <a:pt x="2296" y="2080"/>
                      <a:pt x="2311" y="2099"/>
                    </a:cubicBezTo>
                    <a:cubicBezTo>
                      <a:pt x="2327" y="2119"/>
                      <a:pt x="2351" y="2131"/>
                      <a:pt x="2376" y="2131"/>
                    </a:cubicBezTo>
                    <a:cubicBezTo>
                      <a:pt x="2704" y="2131"/>
                      <a:pt x="2704" y="2131"/>
                      <a:pt x="2704" y="2131"/>
                    </a:cubicBezTo>
                    <a:cubicBezTo>
                      <a:pt x="2729" y="2131"/>
                      <a:pt x="2753" y="2119"/>
                      <a:pt x="2768" y="2099"/>
                    </a:cubicBezTo>
                    <a:cubicBezTo>
                      <a:pt x="2784" y="2080"/>
                      <a:pt x="2789" y="2053"/>
                      <a:pt x="2783" y="2029"/>
                    </a:cubicBezTo>
                    <a:cubicBezTo>
                      <a:pt x="2639" y="1454"/>
                      <a:pt x="2639" y="1454"/>
                      <a:pt x="2639" y="1454"/>
                    </a:cubicBezTo>
                    <a:cubicBezTo>
                      <a:pt x="2725" y="1416"/>
                      <a:pt x="2785" y="1330"/>
                      <a:pt x="2785" y="1230"/>
                    </a:cubicBezTo>
                    <a:cubicBezTo>
                      <a:pt x="2785" y="1123"/>
                      <a:pt x="2717" y="1032"/>
                      <a:pt x="2622" y="998"/>
                    </a:cubicBezTo>
                    <a:cubicBezTo>
                      <a:pt x="2622" y="797"/>
                      <a:pt x="2622" y="797"/>
                      <a:pt x="2622" y="797"/>
                    </a:cubicBezTo>
                    <a:cubicBezTo>
                      <a:pt x="3057" y="652"/>
                      <a:pt x="3057" y="652"/>
                      <a:pt x="3057" y="652"/>
                    </a:cubicBezTo>
                    <a:cubicBezTo>
                      <a:pt x="3091" y="641"/>
                      <a:pt x="3113" y="610"/>
                      <a:pt x="3113" y="574"/>
                    </a:cubicBezTo>
                    <a:cubicBezTo>
                      <a:pt x="3113" y="539"/>
                      <a:pt x="3091" y="508"/>
                      <a:pt x="3057" y="497"/>
                    </a:cubicBezTo>
                    <a:close/>
                    <a:moveTo>
                      <a:pt x="2540" y="1148"/>
                    </a:moveTo>
                    <a:cubicBezTo>
                      <a:pt x="2585" y="1148"/>
                      <a:pt x="2621" y="1184"/>
                      <a:pt x="2621" y="1230"/>
                    </a:cubicBezTo>
                    <a:cubicBezTo>
                      <a:pt x="2621" y="1275"/>
                      <a:pt x="2585" y="1312"/>
                      <a:pt x="2540" y="1312"/>
                    </a:cubicBezTo>
                    <a:cubicBezTo>
                      <a:pt x="2494" y="1312"/>
                      <a:pt x="2458" y="1275"/>
                      <a:pt x="2458" y="1230"/>
                    </a:cubicBezTo>
                    <a:cubicBezTo>
                      <a:pt x="2458" y="1184"/>
                      <a:pt x="2494" y="1148"/>
                      <a:pt x="2540" y="1148"/>
                    </a:cubicBezTo>
                    <a:close/>
                    <a:moveTo>
                      <a:pt x="2481" y="1967"/>
                    </a:moveTo>
                    <a:cubicBezTo>
                      <a:pt x="2540" y="1731"/>
                      <a:pt x="2540" y="1731"/>
                      <a:pt x="2540" y="1731"/>
                    </a:cubicBezTo>
                    <a:cubicBezTo>
                      <a:pt x="2599" y="1967"/>
                      <a:pt x="2599" y="1967"/>
                      <a:pt x="2599" y="1967"/>
                    </a:cubicBezTo>
                    <a:cubicBezTo>
                      <a:pt x="2481" y="1967"/>
                      <a:pt x="2481" y="1967"/>
                      <a:pt x="2481" y="1967"/>
                    </a:cubicBezTo>
                    <a:close/>
                    <a:moveTo>
                      <a:pt x="2533" y="654"/>
                    </a:moveTo>
                    <a:cubicBezTo>
                      <a:pt x="1570" y="493"/>
                      <a:pt x="1570" y="493"/>
                      <a:pt x="1570" y="493"/>
                    </a:cubicBezTo>
                    <a:cubicBezTo>
                      <a:pt x="1525" y="486"/>
                      <a:pt x="1483" y="516"/>
                      <a:pt x="1476" y="561"/>
                    </a:cubicBezTo>
                    <a:cubicBezTo>
                      <a:pt x="1469" y="605"/>
                      <a:pt x="1499" y="648"/>
                      <a:pt x="1543" y="655"/>
                    </a:cubicBezTo>
                    <a:cubicBezTo>
                      <a:pt x="2201" y="765"/>
                      <a:pt x="2201" y="765"/>
                      <a:pt x="2201" y="765"/>
                    </a:cubicBezTo>
                    <a:cubicBezTo>
                      <a:pt x="1557" y="979"/>
                      <a:pt x="1557" y="979"/>
                      <a:pt x="1557" y="979"/>
                    </a:cubicBezTo>
                    <a:cubicBezTo>
                      <a:pt x="341" y="574"/>
                      <a:pt x="341" y="574"/>
                      <a:pt x="341" y="574"/>
                    </a:cubicBezTo>
                    <a:cubicBezTo>
                      <a:pt x="1557" y="169"/>
                      <a:pt x="1557" y="169"/>
                      <a:pt x="1557" y="169"/>
                    </a:cubicBezTo>
                    <a:cubicBezTo>
                      <a:pt x="2772" y="574"/>
                      <a:pt x="2772" y="574"/>
                      <a:pt x="2772" y="574"/>
                    </a:cubicBezTo>
                    <a:cubicBezTo>
                      <a:pt x="2533" y="654"/>
                      <a:pt x="2533" y="654"/>
                      <a:pt x="2533" y="654"/>
                    </a:cubicBezTo>
                    <a:close/>
                    <a:moveTo>
                      <a:pt x="2533" y="654"/>
                    </a:moveTo>
                    <a:cubicBezTo>
                      <a:pt x="2533" y="654"/>
                      <a:pt x="2533" y="654"/>
                      <a:pt x="2533" y="654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FF70412F-EA68-4D29-B883-6BABA35E3EC7}"/>
                  </a:ext>
                </a:extLst>
              </p:cNvPr>
              <p:cNvSpPr/>
              <p:nvPr/>
            </p:nvSpPr>
            <p:spPr>
              <a:xfrm>
                <a:off x="2416942" y="1609518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449C5A5E-152B-4E80-BEB6-5197A87326D6}"/>
              </a:ext>
            </a:extLst>
          </p:cNvPr>
          <p:cNvSpPr/>
          <p:nvPr/>
        </p:nvSpPr>
        <p:spPr>
          <a:xfrm rot="10800000">
            <a:off x="883172" y="4429697"/>
            <a:ext cx="226299" cy="513044"/>
          </a:xfrm>
          <a:prstGeom prst="chevron">
            <a:avLst>
              <a:gd name="adj" fmla="val 8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箭头: V 形 35">
            <a:extLst>
              <a:ext uri="{FF2B5EF4-FFF2-40B4-BE49-F238E27FC236}">
                <a16:creationId xmlns:a16="http://schemas.microsoft.com/office/drawing/2014/main" id="{C5A01CFA-19B7-4786-9C75-86388B26024D}"/>
              </a:ext>
            </a:extLst>
          </p:cNvPr>
          <p:cNvSpPr/>
          <p:nvPr/>
        </p:nvSpPr>
        <p:spPr>
          <a:xfrm rot="10800000" flipH="1">
            <a:off x="11082530" y="4429697"/>
            <a:ext cx="226299" cy="513044"/>
          </a:xfrm>
          <a:prstGeom prst="chevron">
            <a:avLst>
              <a:gd name="adj" fmla="val 8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68C9C32-7B43-400C-97CC-6F267484CB7C}"/>
              </a:ext>
            </a:extLst>
          </p:cNvPr>
          <p:cNvGrpSpPr/>
          <p:nvPr/>
        </p:nvGrpSpPr>
        <p:grpSpPr>
          <a:xfrm>
            <a:off x="5683023" y="1450025"/>
            <a:ext cx="793579" cy="746274"/>
            <a:chOff x="165605" y="4160117"/>
            <a:chExt cx="962026" cy="631825"/>
          </a:xfrm>
          <a:solidFill>
            <a:schemeClr val="accent5">
              <a:lumMod val="50000"/>
            </a:schemeClr>
          </a:solidFill>
        </p:grpSpPr>
        <p:sp>
          <p:nvSpPr>
            <p:cNvPr id="16" name="Freeform 113">
              <a:extLst>
                <a:ext uri="{FF2B5EF4-FFF2-40B4-BE49-F238E27FC236}">
                  <a16:creationId xmlns:a16="http://schemas.microsoft.com/office/drawing/2014/main" id="{1EB8414C-65A0-48EC-BA3D-45A878AA1C6C}"/>
                </a:ext>
              </a:extLst>
            </p:cNvPr>
            <p:cNvSpPr/>
            <p:nvPr/>
          </p:nvSpPr>
          <p:spPr bwMode="auto">
            <a:xfrm>
              <a:off x="170368" y="4676054"/>
              <a:ext cx="957263" cy="115888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14">
              <a:extLst>
                <a:ext uri="{FF2B5EF4-FFF2-40B4-BE49-F238E27FC236}">
                  <a16:creationId xmlns:a16="http://schemas.microsoft.com/office/drawing/2014/main" id="{B89CAE00-1ECB-4FF1-B85A-6741A5E275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605" y="4160117"/>
              <a:ext cx="465138" cy="568325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15">
              <a:extLst>
                <a:ext uri="{FF2B5EF4-FFF2-40B4-BE49-F238E27FC236}">
                  <a16:creationId xmlns:a16="http://schemas.microsoft.com/office/drawing/2014/main" id="{6A1EA178-2F4E-4A8B-A7F1-A225E57EB7BD}"/>
                </a:ext>
              </a:extLst>
            </p:cNvPr>
            <p:cNvSpPr/>
            <p:nvPr/>
          </p:nvSpPr>
          <p:spPr bwMode="auto">
            <a:xfrm>
              <a:off x="927605" y="4239492"/>
              <a:ext cx="131763" cy="134938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16">
              <a:extLst>
                <a:ext uri="{FF2B5EF4-FFF2-40B4-BE49-F238E27FC236}">
                  <a16:creationId xmlns:a16="http://schemas.microsoft.com/office/drawing/2014/main" id="{AAD1609D-AB8D-4768-8409-A688F7ABDC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905" y="4168054"/>
              <a:ext cx="466725" cy="568325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23976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21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1B2C006-B001-484D-AA84-60EA8A37296B}"/>
              </a:ext>
            </a:extLst>
          </p:cNvPr>
          <p:cNvSpPr/>
          <p:nvPr/>
        </p:nvSpPr>
        <p:spPr>
          <a:xfrm flipV="1">
            <a:off x="7642515" y="74958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2" name="TextBox 7">
            <a:extLst>
              <a:ext uri="{FF2B5EF4-FFF2-40B4-BE49-F238E27FC236}">
                <a16:creationId xmlns:a16="http://schemas.microsoft.com/office/drawing/2014/main" id="{262C8462-32C8-4018-BC96-4C40044B3372}"/>
              </a:ext>
            </a:extLst>
          </p:cNvPr>
          <p:cNvSpPr txBox="1"/>
          <p:nvPr/>
        </p:nvSpPr>
        <p:spPr>
          <a:xfrm>
            <a:off x="5781603" y="22322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73" name="Google Shape;86;p19">
            <a:extLst>
              <a:ext uri="{FF2B5EF4-FFF2-40B4-BE49-F238E27FC236}">
                <a16:creationId xmlns:a16="http://schemas.microsoft.com/office/drawing/2014/main" id="{2008F782-BCF1-4B1C-950C-BFEDC501F287}"/>
              </a:ext>
            </a:extLst>
          </p:cNvPr>
          <p:cNvSpPr txBox="1"/>
          <p:nvPr/>
        </p:nvSpPr>
        <p:spPr>
          <a:xfrm>
            <a:off x="5781603" y="17980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24">
            <a:extLst>
              <a:ext uri="{FF2B5EF4-FFF2-40B4-BE49-F238E27FC236}">
                <a16:creationId xmlns:a16="http://schemas.microsoft.com/office/drawing/2014/main" id="{1AD85968-BAC5-47A4-B7D3-B30A002B83BE}"/>
              </a:ext>
            </a:extLst>
          </p:cNvPr>
          <p:cNvSpPr txBox="1"/>
          <p:nvPr/>
        </p:nvSpPr>
        <p:spPr>
          <a:xfrm>
            <a:off x="5781602" y="3030299"/>
            <a:ext cx="5658791" cy="171064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B8A8282-6F09-4EC8-9454-557277E69803}"/>
              </a:ext>
            </a:extLst>
          </p:cNvPr>
          <p:cNvGrpSpPr/>
          <p:nvPr/>
        </p:nvGrpSpPr>
        <p:grpSpPr>
          <a:xfrm flipH="1">
            <a:off x="8013373" y="5253653"/>
            <a:ext cx="727071" cy="727071"/>
            <a:chOff x="9020762" y="3428424"/>
            <a:chExt cx="732838" cy="732838"/>
          </a:xfrm>
        </p:grpSpPr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B397A55-E28E-46D1-81D3-04B3D9983DF5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2038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77" name="Freeform 61">
              <a:extLst>
                <a:ext uri="{FF2B5EF4-FFF2-40B4-BE49-F238E27FC236}">
                  <a16:creationId xmlns:a16="http://schemas.microsoft.com/office/drawing/2014/main" id="{7EF5F014-760F-4180-8D9C-4B9CDE217F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776FE3EB-A230-404E-8A88-01A65501D044}"/>
              </a:ext>
            </a:extLst>
          </p:cNvPr>
          <p:cNvGrpSpPr/>
          <p:nvPr/>
        </p:nvGrpSpPr>
        <p:grpSpPr>
          <a:xfrm flipH="1">
            <a:off x="6937255" y="5253654"/>
            <a:ext cx="727071" cy="727071"/>
            <a:chOff x="7357446" y="3428424"/>
            <a:chExt cx="732838" cy="732838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13076EE-231F-406A-9ED7-2530E6C270A1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2038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583A04D4-FEE0-4AD5-8B6D-DAA6B0DB5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C292107-1472-4E96-9CEB-8B3DB545BCE3}"/>
              </a:ext>
            </a:extLst>
          </p:cNvPr>
          <p:cNvGrpSpPr/>
          <p:nvPr/>
        </p:nvGrpSpPr>
        <p:grpSpPr>
          <a:xfrm flipH="1">
            <a:off x="5861137" y="5253655"/>
            <a:ext cx="727071" cy="727071"/>
            <a:chOff x="5694130" y="3428424"/>
            <a:chExt cx="732838" cy="732838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F38890C-0B81-4DE9-A30B-031EFA2E0D34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20386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EC1D2DAA-53EF-4270-9A68-0344B550E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9D4903AF-F5AC-4ABA-988C-75067DBC73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111" y="1810054"/>
            <a:ext cx="4112757" cy="429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9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1B2C006-B001-484D-AA84-60EA8A37296B}"/>
              </a:ext>
            </a:extLst>
          </p:cNvPr>
          <p:cNvSpPr/>
          <p:nvPr/>
        </p:nvSpPr>
        <p:spPr>
          <a:xfrm flipV="1">
            <a:off x="7642515" y="74958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85AAB22-69A7-47BD-8C5A-A35DDEDD1C87}"/>
              </a:ext>
            </a:extLst>
          </p:cNvPr>
          <p:cNvSpPr/>
          <p:nvPr/>
        </p:nvSpPr>
        <p:spPr>
          <a:xfrm>
            <a:off x="1267277" y="1947913"/>
            <a:ext cx="2710544" cy="2710544"/>
          </a:xfrm>
          <a:prstGeom prst="ellipse">
            <a:avLst/>
          </a:prstGeom>
          <a:gradFill flip="none" rotWithShape="1">
            <a:gsLst>
              <a:gs pos="0">
                <a:srgbClr val="F9F9F9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41300" dist="1270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C5DCC61-7937-4DB9-A84A-21414CC62CF1}"/>
              </a:ext>
            </a:extLst>
          </p:cNvPr>
          <p:cNvGrpSpPr/>
          <p:nvPr/>
        </p:nvGrpSpPr>
        <p:grpSpPr>
          <a:xfrm>
            <a:off x="1419343" y="2099979"/>
            <a:ext cx="2406413" cy="2406413"/>
            <a:chOff x="1419344" y="2263894"/>
            <a:chExt cx="2406413" cy="2406413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AA50581-1CC0-4D37-8760-2CC38239AC22}"/>
                </a:ext>
              </a:extLst>
            </p:cNvPr>
            <p:cNvSpPr/>
            <p:nvPr/>
          </p:nvSpPr>
          <p:spPr>
            <a:xfrm>
              <a:off x="1419344" y="2263894"/>
              <a:ext cx="2406413" cy="24064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gradFill flip="none" rotWithShape="1">
                <a:gsLst>
                  <a:gs pos="0">
                    <a:srgbClr val="CFCFC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BD17DA2-1ED9-4166-8CCD-91C6B4099E25}"/>
                </a:ext>
              </a:extLst>
            </p:cNvPr>
            <p:cNvSpPr/>
            <p:nvPr/>
          </p:nvSpPr>
          <p:spPr>
            <a:xfrm>
              <a:off x="1553845" y="2398395"/>
              <a:ext cx="2137410" cy="21374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7">
            <a:extLst>
              <a:ext uri="{FF2B5EF4-FFF2-40B4-BE49-F238E27FC236}">
                <a16:creationId xmlns:a16="http://schemas.microsoft.com/office/drawing/2014/main" id="{1AFC28D7-A6BE-4E82-BD38-2F6EAE088F15}"/>
              </a:ext>
            </a:extLst>
          </p:cNvPr>
          <p:cNvSpPr txBox="1"/>
          <p:nvPr/>
        </p:nvSpPr>
        <p:spPr>
          <a:xfrm>
            <a:off x="1820347" y="3148861"/>
            <a:ext cx="166580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您的内容打在这里，或者通过复制您的文本后，在此框中选择粘贴。</a:t>
            </a:r>
          </a:p>
        </p:txBody>
      </p:sp>
      <p:sp>
        <p:nvSpPr>
          <p:cNvPr id="19" name="文本框 8">
            <a:extLst>
              <a:ext uri="{FF2B5EF4-FFF2-40B4-BE49-F238E27FC236}">
                <a16:creationId xmlns:a16="http://schemas.microsoft.com/office/drawing/2014/main" id="{2CCCFFC6-D38E-4F42-8A36-BDB0AA55E0CA}"/>
              </a:ext>
            </a:extLst>
          </p:cNvPr>
          <p:cNvSpPr txBox="1"/>
          <p:nvPr/>
        </p:nvSpPr>
        <p:spPr>
          <a:xfrm>
            <a:off x="2248477" y="2505322"/>
            <a:ext cx="74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20386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01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BA04ED4-B30F-4C88-AC41-9228DE48DF72}"/>
              </a:ext>
            </a:extLst>
          </p:cNvPr>
          <p:cNvSpPr/>
          <p:nvPr/>
        </p:nvSpPr>
        <p:spPr>
          <a:xfrm>
            <a:off x="4740727" y="1947913"/>
            <a:ext cx="2710544" cy="2710544"/>
          </a:xfrm>
          <a:prstGeom prst="ellipse">
            <a:avLst/>
          </a:prstGeom>
          <a:gradFill flip="none" rotWithShape="1">
            <a:gsLst>
              <a:gs pos="0">
                <a:srgbClr val="F9F9F9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41300" dist="1270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F424714-E0CB-4DFF-835F-88C59F0190FC}"/>
              </a:ext>
            </a:extLst>
          </p:cNvPr>
          <p:cNvGrpSpPr/>
          <p:nvPr/>
        </p:nvGrpSpPr>
        <p:grpSpPr>
          <a:xfrm>
            <a:off x="4892793" y="2099979"/>
            <a:ext cx="2406413" cy="2406413"/>
            <a:chOff x="4892794" y="2263894"/>
            <a:chExt cx="2406413" cy="2406413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F3D403A-1805-486E-8CFA-04A61AEBF7FB}"/>
                </a:ext>
              </a:extLst>
            </p:cNvPr>
            <p:cNvSpPr/>
            <p:nvPr/>
          </p:nvSpPr>
          <p:spPr>
            <a:xfrm>
              <a:off x="4892794" y="2263894"/>
              <a:ext cx="2406413" cy="24064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gradFill flip="none" rotWithShape="1">
                <a:gsLst>
                  <a:gs pos="0">
                    <a:srgbClr val="CFCFC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0AFDE09-2EAB-4A67-998C-C06B695BD573}"/>
                </a:ext>
              </a:extLst>
            </p:cNvPr>
            <p:cNvSpPr/>
            <p:nvPr/>
          </p:nvSpPr>
          <p:spPr>
            <a:xfrm>
              <a:off x="5027295" y="2398395"/>
              <a:ext cx="2137410" cy="21374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240D5F9-C659-4B2C-B3C2-78B72C7C61DA}"/>
              </a:ext>
            </a:extLst>
          </p:cNvPr>
          <p:cNvSpPr txBox="1"/>
          <p:nvPr/>
        </p:nvSpPr>
        <p:spPr>
          <a:xfrm>
            <a:off x="5721927" y="2505322"/>
            <a:ext cx="7481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3600" b="1" dirty="0">
                <a:solidFill>
                  <a:srgbClr val="20386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02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11C0689-01A0-4C68-B102-A2FED0FFEB23}"/>
              </a:ext>
            </a:extLst>
          </p:cNvPr>
          <p:cNvSpPr/>
          <p:nvPr/>
        </p:nvSpPr>
        <p:spPr>
          <a:xfrm>
            <a:off x="8214177" y="1947913"/>
            <a:ext cx="2710544" cy="2710544"/>
          </a:xfrm>
          <a:prstGeom prst="ellipse">
            <a:avLst/>
          </a:prstGeom>
          <a:gradFill flip="none" rotWithShape="1">
            <a:gsLst>
              <a:gs pos="0">
                <a:srgbClr val="F9F9F9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241300" dist="1270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85E836-657C-4C0A-9952-78E41A0786B2}"/>
              </a:ext>
            </a:extLst>
          </p:cNvPr>
          <p:cNvGrpSpPr/>
          <p:nvPr/>
        </p:nvGrpSpPr>
        <p:grpSpPr>
          <a:xfrm>
            <a:off x="8366243" y="2099979"/>
            <a:ext cx="2406413" cy="2406413"/>
            <a:chOff x="8366244" y="2263894"/>
            <a:chExt cx="2406413" cy="2406413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C9242E4-95CC-4FFC-92AE-26A6C0EF3B03}"/>
                </a:ext>
              </a:extLst>
            </p:cNvPr>
            <p:cNvSpPr/>
            <p:nvPr/>
          </p:nvSpPr>
          <p:spPr>
            <a:xfrm>
              <a:off x="8366244" y="2263894"/>
              <a:ext cx="2406413" cy="240641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gradFill flip="none" rotWithShape="1">
                <a:gsLst>
                  <a:gs pos="0">
                    <a:srgbClr val="CFCFCF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39700" dist="635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A36CC15-B824-4A5C-ACE6-EC7F52B781CA}"/>
                </a:ext>
              </a:extLst>
            </p:cNvPr>
            <p:cNvSpPr/>
            <p:nvPr/>
          </p:nvSpPr>
          <p:spPr>
            <a:xfrm>
              <a:off x="8500745" y="2398395"/>
              <a:ext cx="2137410" cy="21374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文本框 24">
            <a:extLst>
              <a:ext uri="{FF2B5EF4-FFF2-40B4-BE49-F238E27FC236}">
                <a16:creationId xmlns:a16="http://schemas.microsoft.com/office/drawing/2014/main" id="{C91E7E52-E028-4642-BCC2-2C25C7127288}"/>
              </a:ext>
            </a:extLst>
          </p:cNvPr>
          <p:cNvSpPr txBox="1"/>
          <p:nvPr/>
        </p:nvSpPr>
        <p:spPr>
          <a:xfrm>
            <a:off x="9195377" y="2505322"/>
            <a:ext cx="74814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3600" b="1" dirty="0">
                <a:solidFill>
                  <a:srgbClr val="20386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03</a:t>
            </a:r>
          </a:p>
        </p:txBody>
      </p:sp>
      <p:sp>
        <p:nvSpPr>
          <p:cNvPr id="35" name="文本框 7">
            <a:extLst>
              <a:ext uri="{FF2B5EF4-FFF2-40B4-BE49-F238E27FC236}">
                <a16:creationId xmlns:a16="http://schemas.microsoft.com/office/drawing/2014/main" id="{910F62FB-D1DE-464C-9C23-3FECA2E87D22}"/>
              </a:ext>
            </a:extLst>
          </p:cNvPr>
          <p:cNvSpPr txBox="1"/>
          <p:nvPr/>
        </p:nvSpPr>
        <p:spPr>
          <a:xfrm>
            <a:off x="5287447" y="3139336"/>
            <a:ext cx="166580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您的内容打在这里，或者通过复制您的文本后，在此框中选择粘贴。</a:t>
            </a:r>
          </a:p>
        </p:txBody>
      </p:sp>
      <p:sp>
        <p:nvSpPr>
          <p:cNvPr id="38" name="文本框 7">
            <a:extLst>
              <a:ext uri="{FF2B5EF4-FFF2-40B4-BE49-F238E27FC236}">
                <a16:creationId xmlns:a16="http://schemas.microsoft.com/office/drawing/2014/main" id="{6B3B3E03-0B24-4474-BDB8-FB312E668CA8}"/>
              </a:ext>
            </a:extLst>
          </p:cNvPr>
          <p:cNvSpPr txBox="1"/>
          <p:nvPr/>
        </p:nvSpPr>
        <p:spPr>
          <a:xfrm>
            <a:off x="8716447" y="3120286"/>
            <a:ext cx="1665801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1E6D8A-A4B3-49C6-BF85-B3FFDF0DAD7E}"/>
              </a:ext>
            </a:extLst>
          </p:cNvPr>
          <p:cNvSpPr/>
          <p:nvPr/>
        </p:nvSpPr>
        <p:spPr>
          <a:xfrm>
            <a:off x="2539346" y="5257696"/>
            <a:ext cx="6870314" cy="10169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</a:t>
            </a:r>
          </a:p>
        </p:txBody>
      </p:sp>
    </p:spTree>
    <p:extLst>
      <p:ext uri="{BB962C8B-B14F-4D97-AF65-F5344CB8AC3E}">
        <p14:creationId xmlns:p14="http://schemas.microsoft.com/office/powerpoint/2010/main" val="3336569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0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1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200" fill="hold"/>
                                        <p:tgtEl>
                                          <p:spTgt spid="1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5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42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4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8" dur="200" fill="hold"/>
                                        <p:tgtEl>
                                          <p:spTgt spid="2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5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6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8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0" dur="1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2" dur="200" fill="hold"/>
                                        <p:tgtEl>
                                          <p:spTgt spid="2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8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1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3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/>
      <p:bldP spid="19" grpId="0"/>
      <p:bldP spid="20" grpId="0" animBg="1"/>
      <p:bldP spid="24" grpId="0"/>
      <p:bldP spid="25" grpId="0" animBg="1"/>
      <p:bldP spid="34" grpId="0"/>
      <p:bldP spid="35" grpId="0"/>
      <p:bldP spid="38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1B2C006-B001-484D-AA84-60EA8A37296B}"/>
              </a:ext>
            </a:extLst>
          </p:cNvPr>
          <p:cNvSpPr/>
          <p:nvPr/>
        </p:nvSpPr>
        <p:spPr>
          <a:xfrm flipV="1">
            <a:off x="7642515" y="74958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MH_Other_6">
            <a:extLst>
              <a:ext uri="{FF2B5EF4-FFF2-40B4-BE49-F238E27FC236}">
                <a16:creationId xmlns:a16="http://schemas.microsoft.com/office/drawing/2014/main" id="{D1DEA6D3-5F42-4D2B-AE05-A1055BBA6073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4719908" y="3548745"/>
            <a:ext cx="2752183" cy="2752184"/>
          </a:xfrm>
          <a:custGeom>
            <a:avLst/>
            <a:gdLst>
              <a:gd name="T0" fmla="*/ 556 w 1252"/>
              <a:gd name="T1" fmla="*/ 1248 h 1252"/>
              <a:gd name="T2" fmla="*/ 375 w 1252"/>
              <a:gd name="T3" fmla="*/ 1200 h 1252"/>
              <a:gd name="T4" fmla="*/ 255 w 1252"/>
              <a:gd name="T5" fmla="*/ 1130 h 1252"/>
              <a:gd name="T6" fmla="*/ 122 w 1252"/>
              <a:gd name="T7" fmla="*/ 998 h 1252"/>
              <a:gd name="T8" fmla="*/ 52 w 1252"/>
              <a:gd name="T9" fmla="*/ 877 h 1252"/>
              <a:gd name="T10" fmla="*/ 4 w 1252"/>
              <a:gd name="T11" fmla="*/ 696 h 1252"/>
              <a:gd name="T12" fmla="*/ 4 w 1252"/>
              <a:gd name="T13" fmla="*/ 560 h 1252"/>
              <a:gd name="T14" fmla="*/ 137 w 1252"/>
              <a:gd name="T15" fmla="*/ 458 h 1252"/>
              <a:gd name="T16" fmla="*/ 120 w 1252"/>
              <a:gd name="T17" fmla="*/ 257 h 1252"/>
              <a:gd name="T18" fmla="*/ 287 w 1252"/>
              <a:gd name="T19" fmla="*/ 236 h 1252"/>
              <a:gd name="T20" fmla="*/ 372 w 1252"/>
              <a:gd name="T21" fmla="*/ 54 h 1252"/>
              <a:gd name="T22" fmla="*/ 528 w 1252"/>
              <a:gd name="T23" fmla="*/ 119 h 1252"/>
              <a:gd name="T24" fmla="*/ 626 w 1252"/>
              <a:gd name="T25" fmla="*/ 0 h 1252"/>
              <a:gd name="T26" fmla="*/ 724 w 1252"/>
              <a:gd name="T27" fmla="*/ 119 h 1252"/>
              <a:gd name="T28" fmla="*/ 879 w 1252"/>
              <a:gd name="T29" fmla="*/ 54 h 1252"/>
              <a:gd name="T30" fmla="*/ 965 w 1252"/>
              <a:gd name="T31" fmla="*/ 236 h 1252"/>
              <a:gd name="T32" fmla="*/ 1132 w 1252"/>
              <a:gd name="T33" fmla="*/ 257 h 1252"/>
              <a:gd name="T34" fmla="*/ 1115 w 1252"/>
              <a:gd name="T35" fmla="*/ 458 h 1252"/>
              <a:gd name="T36" fmla="*/ 1248 w 1252"/>
              <a:gd name="T37" fmla="*/ 560 h 1252"/>
              <a:gd name="T38" fmla="*/ 1248 w 1252"/>
              <a:gd name="T39" fmla="*/ 696 h 1252"/>
              <a:gd name="T40" fmla="*/ 1200 w 1252"/>
              <a:gd name="T41" fmla="*/ 877 h 1252"/>
              <a:gd name="T42" fmla="*/ 1130 w 1252"/>
              <a:gd name="T43" fmla="*/ 998 h 1252"/>
              <a:gd name="T44" fmla="*/ 997 w 1252"/>
              <a:gd name="T45" fmla="*/ 1130 h 1252"/>
              <a:gd name="T46" fmla="*/ 877 w 1252"/>
              <a:gd name="T47" fmla="*/ 1200 h 1252"/>
              <a:gd name="T48" fmla="*/ 696 w 1252"/>
              <a:gd name="T49" fmla="*/ 1248 h 1252"/>
              <a:gd name="T50" fmla="*/ 563 w 1252"/>
              <a:gd name="T51" fmla="*/ 1241 h 1252"/>
              <a:gd name="T52" fmla="*/ 717 w 1252"/>
              <a:gd name="T53" fmla="*/ 1126 h 1252"/>
              <a:gd name="T54" fmla="*/ 797 w 1252"/>
              <a:gd name="T55" fmla="*/ 1105 h 1252"/>
              <a:gd name="T56" fmla="*/ 955 w 1252"/>
              <a:gd name="T57" fmla="*/ 1014 h 1252"/>
              <a:gd name="T58" fmla="*/ 1013 w 1252"/>
              <a:gd name="T59" fmla="*/ 955 h 1252"/>
              <a:gd name="T60" fmla="*/ 1105 w 1252"/>
              <a:gd name="T61" fmla="*/ 797 h 1252"/>
              <a:gd name="T62" fmla="*/ 1126 w 1252"/>
              <a:gd name="T63" fmla="*/ 718 h 1252"/>
              <a:gd name="T64" fmla="*/ 1240 w 1252"/>
              <a:gd name="T65" fmla="*/ 563 h 1252"/>
              <a:gd name="T66" fmla="*/ 1106 w 1252"/>
              <a:gd name="T67" fmla="*/ 458 h 1252"/>
              <a:gd name="T68" fmla="*/ 1127 w 1252"/>
              <a:gd name="T69" fmla="*/ 265 h 1252"/>
              <a:gd name="T70" fmla="*/ 957 w 1252"/>
              <a:gd name="T71" fmla="*/ 241 h 1252"/>
              <a:gd name="T72" fmla="*/ 879 w 1252"/>
              <a:gd name="T73" fmla="*/ 63 h 1252"/>
              <a:gd name="T74" fmla="*/ 720 w 1252"/>
              <a:gd name="T75" fmla="*/ 127 h 1252"/>
              <a:gd name="T76" fmla="*/ 626 w 1252"/>
              <a:gd name="T77" fmla="*/ 9 h 1252"/>
              <a:gd name="T78" fmla="*/ 532 w 1252"/>
              <a:gd name="T79" fmla="*/ 127 h 1252"/>
              <a:gd name="T80" fmla="*/ 373 w 1252"/>
              <a:gd name="T81" fmla="*/ 63 h 1252"/>
              <a:gd name="T82" fmla="*/ 295 w 1252"/>
              <a:gd name="T83" fmla="*/ 241 h 1252"/>
              <a:gd name="T84" fmla="*/ 125 w 1252"/>
              <a:gd name="T85" fmla="*/ 265 h 1252"/>
              <a:gd name="T86" fmla="*/ 146 w 1252"/>
              <a:gd name="T87" fmla="*/ 458 h 1252"/>
              <a:gd name="T88" fmla="*/ 12 w 1252"/>
              <a:gd name="T89" fmla="*/ 563 h 1252"/>
              <a:gd name="T90" fmla="*/ 126 w 1252"/>
              <a:gd name="T91" fmla="*/ 718 h 1252"/>
              <a:gd name="T92" fmla="*/ 147 w 1252"/>
              <a:gd name="T93" fmla="*/ 797 h 1252"/>
              <a:gd name="T94" fmla="*/ 239 w 1252"/>
              <a:gd name="T95" fmla="*/ 955 h 1252"/>
              <a:gd name="T96" fmla="*/ 297 w 1252"/>
              <a:gd name="T97" fmla="*/ 1014 h 1252"/>
              <a:gd name="T98" fmla="*/ 455 w 1252"/>
              <a:gd name="T99" fmla="*/ 1105 h 1252"/>
              <a:gd name="T100" fmla="*/ 535 w 1252"/>
              <a:gd name="T101" fmla="*/ 1126 h 1252"/>
              <a:gd name="T102" fmla="*/ 288 w 1252"/>
              <a:gd name="T103" fmla="*/ 964 h 1252"/>
              <a:gd name="T104" fmla="*/ 626 w 1252"/>
              <a:gd name="T105" fmla="*/ 148 h 1252"/>
              <a:gd name="T106" fmla="*/ 964 w 1252"/>
              <a:gd name="T107" fmla="*/ 964 h 1252"/>
              <a:gd name="T108" fmla="*/ 157 w 1252"/>
              <a:gd name="T109" fmla="*/ 626 h 1252"/>
              <a:gd name="T110" fmla="*/ 626 w 1252"/>
              <a:gd name="T111" fmla="*/ 157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252" h="1252">
                <a:moveTo>
                  <a:pt x="626" y="1252"/>
                </a:moveTo>
                <a:cubicBezTo>
                  <a:pt x="604" y="1252"/>
                  <a:pt x="581" y="1251"/>
                  <a:pt x="559" y="1249"/>
                </a:cubicBezTo>
                <a:cubicBezTo>
                  <a:pt x="556" y="1248"/>
                  <a:pt x="556" y="1248"/>
                  <a:pt x="556" y="1248"/>
                </a:cubicBezTo>
                <a:cubicBezTo>
                  <a:pt x="528" y="1134"/>
                  <a:pt x="528" y="1134"/>
                  <a:pt x="528" y="1134"/>
                </a:cubicBezTo>
                <a:cubicBezTo>
                  <a:pt x="504" y="1129"/>
                  <a:pt x="480" y="1123"/>
                  <a:pt x="458" y="1115"/>
                </a:cubicBezTo>
                <a:cubicBezTo>
                  <a:pt x="375" y="1200"/>
                  <a:pt x="375" y="1200"/>
                  <a:pt x="375" y="1200"/>
                </a:cubicBezTo>
                <a:cubicBezTo>
                  <a:pt x="372" y="1199"/>
                  <a:pt x="372" y="1199"/>
                  <a:pt x="372" y="1199"/>
                </a:cubicBezTo>
                <a:cubicBezTo>
                  <a:pt x="332" y="1181"/>
                  <a:pt x="293" y="1158"/>
                  <a:pt x="257" y="1132"/>
                </a:cubicBezTo>
                <a:cubicBezTo>
                  <a:pt x="255" y="1130"/>
                  <a:pt x="255" y="1130"/>
                  <a:pt x="255" y="1130"/>
                </a:cubicBezTo>
                <a:cubicBezTo>
                  <a:pt x="287" y="1016"/>
                  <a:pt x="287" y="1016"/>
                  <a:pt x="287" y="1016"/>
                </a:cubicBezTo>
                <a:cubicBezTo>
                  <a:pt x="269" y="1001"/>
                  <a:pt x="252" y="983"/>
                  <a:pt x="236" y="965"/>
                </a:cubicBezTo>
                <a:cubicBezTo>
                  <a:pt x="122" y="998"/>
                  <a:pt x="122" y="998"/>
                  <a:pt x="122" y="998"/>
                </a:cubicBezTo>
                <a:cubicBezTo>
                  <a:pt x="120" y="995"/>
                  <a:pt x="120" y="995"/>
                  <a:pt x="120" y="995"/>
                </a:cubicBezTo>
                <a:cubicBezTo>
                  <a:pt x="94" y="959"/>
                  <a:pt x="72" y="921"/>
                  <a:pt x="54" y="880"/>
                </a:cubicBezTo>
                <a:cubicBezTo>
                  <a:pt x="52" y="877"/>
                  <a:pt x="52" y="877"/>
                  <a:pt x="52" y="877"/>
                </a:cubicBezTo>
                <a:cubicBezTo>
                  <a:pt x="137" y="795"/>
                  <a:pt x="137" y="795"/>
                  <a:pt x="137" y="795"/>
                </a:cubicBezTo>
                <a:cubicBezTo>
                  <a:pt x="130" y="772"/>
                  <a:pt x="123" y="748"/>
                  <a:pt x="119" y="725"/>
                </a:cubicBezTo>
                <a:cubicBezTo>
                  <a:pt x="4" y="696"/>
                  <a:pt x="4" y="696"/>
                  <a:pt x="4" y="696"/>
                </a:cubicBezTo>
                <a:cubicBezTo>
                  <a:pt x="4" y="693"/>
                  <a:pt x="4" y="693"/>
                  <a:pt x="4" y="693"/>
                </a:cubicBezTo>
                <a:cubicBezTo>
                  <a:pt x="1" y="671"/>
                  <a:pt x="0" y="648"/>
                  <a:pt x="0" y="626"/>
                </a:cubicBezTo>
                <a:cubicBezTo>
                  <a:pt x="0" y="604"/>
                  <a:pt x="1" y="582"/>
                  <a:pt x="4" y="560"/>
                </a:cubicBezTo>
                <a:cubicBezTo>
                  <a:pt x="4" y="557"/>
                  <a:pt x="4" y="557"/>
                  <a:pt x="4" y="557"/>
                </a:cubicBezTo>
                <a:cubicBezTo>
                  <a:pt x="119" y="528"/>
                  <a:pt x="119" y="528"/>
                  <a:pt x="119" y="528"/>
                </a:cubicBezTo>
                <a:cubicBezTo>
                  <a:pt x="123" y="504"/>
                  <a:pt x="130" y="481"/>
                  <a:pt x="137" y="458"/>
                </a:cubicBezTo>
                <a:cubicBezTo>
                  <a:pt x="52" y="376"/>
                  <a:pt x="52" y="376"/>
                  <a:pt x="52" y="376"/>
                </a:cubicBezTo>
                <a:cubicBezTo>
                  <a:pt x="54" y="373"/>
                  <a:pt x="54" y="373"/>
                  <a:pt x="54" y="373"/>
                </a:cubicBezTo>
                <a:cubicBezTo>
                  <a:pt x="72" y="332"/>
                  <a:pt x="94" y="293"/>
                  <a:pt x="120" y="257"/>
                </a:cubicBezTo>
                <a:cubicBezTo>
                  <a:pt x="122" y="255"/>
                  <a:pt x="122" y="255"/>
                  <a:pt x="122" y="255"/>
                </a:cubicBezTo>
                <a:cubicBezTo>
                  <a:pt x="236" y="287"/>
                  <a:pt x="236" y="287"/>
                  <a:pt x="236" y="287"/>
                </a:cubicBezTo>
                <a:cubicBezTo>
                  <a:pt x="252" y="269"/>
                  <a:pt x="269" y="252"/>
                  <a:pt x="287" y="236"/>
                </a:cubicBezTo>
                <a:cubicBezTo>
                  <a:pt x="255" y="122"/>
                  <a:pt x="255" y="122"/>
                  <a:pt x="255" y="122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93" y="94"/>
                  <a:pt x="332" y="72"/>
                  <a:pt x="372" y="54"/>
                </a:cubicBezTo>
                <a:cubicBezTo>
                  <a:pt x="375" y="53"/>
                  <a:pt x="375" y="53"/>
                  <a:pt x="375" y="53"/>
                </a:cubicBezTo>
                <a:cubicBezTo>
                  <a:pt x="458" y="138"/>
                  <a:pt x="458" y="138"/>
                  <a:pt x="458" y="138"/>
                </a:cubicBezTo>
                <a:cubicBezTo>
                  <a:pt x="480" y="130"/>
                  <a:pt x="504" y="123"/>
                  <a:pt x="528" y="119"/>
                </a:cubicBezTo>
                <a:cubicBezTo>
                  <a:pt x="556" y="4"/>
                  <a:pt x="556" y="4"/>
                  <a:pt x="556" y="4"/>
                </a:cubicBezTo>
                <a:cubicBezTo>
                  <a:pt x="559" y="4"/>
                  <a:pt x="559" y="4"/>
                  <a:pt x="559" y="4"/>
                </a:cubicBezTo>
                <a:cubicBezTo>
                  <a:pt x="581" y="2"/>
                  <a:pt x="604" y="0"/>
                  <a:pt x="626" y="0"/>
                </a:cubicBezTo>
                <a:cubicBezTo>
                  <a:pt x="648" y="0"/>
                  <a:pt x="671" y="2"/>
                  <a:pt x="693" y="4"/>
                </a:cubicBezTo>
                <a:cubicBezTo>
                  <a:pt x="696" y="4"/>
                  <a:pt x="696" y="4"/>
                  <a:pt x="696" y="4"/>
                </a:cubicBezTo>
                <a:cubicBezTo>
                  <a:pt x="724" y="119"/>
                  <a:pt x="724" y="119"/>
                  <a:pt x="724" y="119"/>
                </a:cubicBezTo>
                <a:cubicBezTo>
                  <a:pt x="748" y="123"/>
                  <a:pt x="772" y="130"/>
                  <a:pt x="794" y="138"/>
                </a:cubicBezTo>
                <a:cubicBezTo>
                  <a:pt x="877" y="53"/>
                  <a:pt x="877" y="53"/>
                  <a:pt x="877" y="53"/>
                </a:cubicBezTo>
                <a:cubicBezTo>
                  <a:pt x="879" y="54"/>
                  <a:pt x="879" y="54"/>
                  <a:pt x="879" y="54"/>
                </a:cubicBezTo>
                <a:cubicBezTo>
                  <a:pt x="920" y="72"/>
                  <a:pt x="959" y="94"/>
                  <a:pt x="995" y="121"/>
                </a:cubicBezTo>
                <a:cubicBezTo>
                  <a:pt x="997" y="122"/>
                  <a:pt x="997" y="122"/>
                  <a:pt x="997" y="122"/>
                </a:cubicBezTo>
                <a:cubicBezTo>
                  <a:pt x="965" y="236"/>
                  <a:pt x="965" y="236"/>
                  <a:pt x="965" y="236"/>
                </a:cubicBezTo>
                <a:cubicBezTo>
                  <a:pt x="983" y="252"/>
                  <a:pt x="1000" y="269"/>
                  <a:pt x="1016" y="287"/>
                </a:cubicBezTo>
                <a:cubicBezTo>
                  <a:pt x="1130" y="255"/>
                  <a:pt x="1130" y="255"/>
                  <a:pt x="1130" y="255"/>
                </a:cubicBezTo>
                <a:cubicBezTo>
                  <a:pt x="1132" y="257"/>
                  <a:pt x="1132" y="257"/>
                  <a:pt x="1132" y="257"/>
                </a:cubicBezTo>
                <a:cubicBezTo>
                  <a:pt x="1158" y="293"/>
                  <a:pt x="1180" y="332"/>
                  <a:pt x="1198" y="373"/>
                </a:cubicBezTo>
                <a:cubicBezTo>
                  <a:pt x="1200" y="376"/>
                  <a:pt x="1200" y="376"/>
                  <a:pt x="1200" y="376"/>
                </a:cubicBezTo>
                <a:cubicBezTo>
                  <a:pt x="1115" y="458"/>
                  <a:pt x="1115" y="458"/>
                  <a:pt x="1115" y="458"/>
                </a:cubicBezTo>
                <a:cubicBezTo>
                  <a:pt x="1123" y="481"/>
                  <a:pt x="1129" y="504"/>
                  <a:pt x="1133" y="528"/>
                </a:cubicBezTo>
                <a:cubicBezTo>
                  <a:pt x="1248" y="557"/>
                  <a:pt x="1248" y="557"/>
                  <a:pt x="1248" y="557"/>
                </a:cubicBezTo>
                <a:cubicBezTo>
                  <a:pt x="1248" y="560"/>
                  <a:pt x="1248" y="560"/>
                  <a:pt x="1248" y="560"/>
                </a:cubicBezTo>
                <a:cubicBezTo>
                  <a:pt x="1251" y="582"/>
                  <a:pt x="1252" y="604"/>
                  <a:pt x="1252" y="626"/>
                </a:cubicBezTo>
                <a:cubicBezTo>
                  <a:pt x="1252" y="649"/>
                  <a:pt x="1251" y="671"/>
                  <a:pt x="1248" y="693"/>
                </a:cubicBezTo>
                <a:cubicBezTo>
                  <a:pt x="1248" y="696"/>
                  <a:pt x="1248" y="696"/>
                  <a:pt x="1248" y="696"/>
                </a:cubicBezTo>
                <a:cubicBezTo>
                  <a:pt x="1133" y="725"/>
                  <a:pt x="1133" y="725"/>
                  <a:pt x="1133" y="725"/>
                </a:cubicBezTo>
                <a:cubicBezTo>
                  <a:pt x="1129" y="748"/>
                  <a:pt x="1122" y="772"/>
                  <a:pt x="1115" y="795"/>
                </a:cubicBezTo>
                <a:cubicBezTo>
                  <a:pt x="1200" y="877"/>
                  <a:pt x="1200" y="877"/>
                  <a:pt x="1200" y="877"/>
                </a:cubicBezTo>
                <a:cubicBezTo>
                  <a:pt x="1198" y="880"/>
                  <a:pt x="1198" y="880"/>
                  <a:pt x="1198" y="880"/>
                </a:cubicBezTo>
                <a:cubicBezTo>
                  <a:pt x="1180" y="920"/>
                  <a:pt x="1158" y="959"/>
                  <a:pt x="1132" y="995"/>
                </a:cubicBezTo>
                <a:cubicBezTo>
                  <a:pt x="1130" y="998"/>
                  <a:pt x="1130" y="998"/>
                  <a:pt x="1130" y="998"/>
                </a:cubicBezTo>
                <a:cubicBezTo>
                  <a:pt x="1016" y="965"/>
                  <a:pt x="1016" y="965"/>
                  <a:pt x="1016" y="965"/>
                </a:cubicBezTo>
                <a:cubicBezTo>
                  <a:pt x="1000" y="983"/>
                  <a:pt x="983" y="1001"/>
                  <a:pt x="965" y="1016"/>
                </a:cubicBezTo>
                <a:cubicBezTo>
                  <a:pt x="997" y="1130"/>
                  <a:pt x="997" y="1130"/>
                  <a:pt x="997" y="1130"/>
                </a:cubicBezTo>
                <a:cubicBezTo>
                  <a:pt x="995" y="1132"/>
                  <a:pt x="995" y="1132"/>
                  <a:pt x="995" y="1132"/>
                </a:cubicBezTo>
                <a:cubicBezTo>
                  <a:pt x="959" y="1158"/>
                  <a:pt x="920" y="1181"/>
                  <a:pt x="879" y="1199"/>
                </a:cubicBezTo>
                <a:cubicBezTo>
                  <a:pt x="877" y="1200"/>
                  <a:pt x="877" y="1200"/>
                  <a:pt x="877" y="1200"/>
                </a:cubicBezTo>
                <a:cubicBezTo>
                  <a:pt x="794" y="1115"/>
                  <a:pt x="794" y="1115"/>
                  <a:pt x="794" y="1115"/>
                </a:cubicBezTo>
                <a:cubicBezTo>
                  <a:pt x="772" y="1123"/>
                  <a:pt x="748" y="1129"/>
                  <a:pt x="724" y="1134"/>
                </a:cubicBezTo>
                <a:cubicBezTo>
                  <a:pt x="696" y="1248"/>
                  <a:pt x="696" y="1248"/>
                  <a:pt x="696" y="1248"/>
                </a:cubicBezTo>
                <a:cubicBezTo>
                  <a:pt x="693" y="1249"/>
                  <a:pt x="693" y="1249"/>
                  <a:pt x="693" y="1249"/>
                </a:cubicBezTo>
                <a:cubicBezTo>
                  <a:pt x="671" y="1251"/>
                  <a:pt x="648" y="1252"/>
                  <a:pt x="626" y="1252"/>
                </a:cubicBezTo>
                <a:close/>
                <a:moveTo>
                  <a:pt x="563" y="1241"/>
                </a:moveTo>
                <a:cubicBezTo>
                  <a:pt x="584" y="1243"/>
                  <a:pt x="605" y="1244"/>
                  <a:pt x="626" y="1244"/>
                </a:cubicBezTo>
                <a:cubicBezTo>
                  <a:pt x="647" y="1244"/>
                  <a:pt x="668" y="1243"/>
                  <a:pt x="689" y="1241"/>
                </a:cubicBezTo>
                <a:cubicBezTo>
                  <a:pt x="717" y="1126"/>
                  <a:pt x="717" y="1126"/>
                  <a:pt x="717" y="1126"/>
                </a:cubicBezTo>
                <a:cubicBezTo>
                  <a:pt x="720" y="1126"/>
                  <a:pt x="720" y="1126"/>
                  <a:pt x="720" y="1126"/>
                </a:cubicBezTo>
                <a:cubicBezTo>
                  <a:pt x="745" y="1121"/>
                  <a:pt x="770" y="1114"/>
                  <a:pt x="794" y="1106"/>
                </a:cubicBezTo>
                <a:cubicBezTo>
                  <a:pt x="797" y="1105"/>
                  <a:pt x="797" y="1105"/>
                  <a:pt x="797" y="1105"/>
                </a:cubicBezTo>
                <a:cubicBezTo>
                  <a:pt x="879" y="1190"/>
                  <a:pt x="879" y="1190"/>
                  <a:pt x="879" y="1190"/>
                </a:cubicBezTo>
                <a:cubicBezTo>
                  <a:pt x="917" y="1173"/>
                  <a:pt x="953" y="1151"/>
                  <a:pt x="988" y="1127"/>
                </a:cubicBezTo>
                <a:cubicBezTo>
                  <a:pt x="955" y="1014"/>
                  <a:pt x="955" y="1014"/>
                  <a:pt x="955" y="1014"/>
                </a:cubicBezTo>
                <a:cubicBezTo>
                  <a:pt x="957" y="1012"/>
                  <a:pt x="957" y="1012"/>
                  <a:pt x="957" y="1012"/>
                </a:cubicBezTo>
                <a:cubicBezTo>
                  <a:pt x="977" y="995"/>
                  <a:pt x="995" y="977"/>
                  <a:pt x="1011" y="958"/>
                </a:cubicBezTo>
                <a:cubicBezTo>
                  <a:pt x="1013" y="955"/>
                  <a:pt x="1013" y="955"/>
                  <a:pt x="1013" y="955"/>
                </a:cubicBezTo>
                <a:cubicBezTo>
                  <a:pt x="1127" y="988"/>
                  <a:pt x="1127" y="988"/>
                  <a:pt x="1127" y="988"/>
                </a:cubicBezTo>
                <a:cubicBezTo>
                  <a:pt x="1151" y="954"/>
                  <a:pt x="1172" y="917"/>
                  <a:pt x="1189" y="879"/>
                </a:cubicBezTo>
                <a:cubicBezTo>
                  <a:pt x="1105" y="797"/>
                  <a:pt x="1105" y="797"/>
                  <a:pt x="1105" y="797"/>
                </a:cubicBezTo>
                <a:cubicBezTo>
                  <a:pt x="1106" y="795"/>
                  <a:pt x="1106" y="795"/>
                  <a:pt x="1106" y="795"/>
                </a:cubicBezTo>
                <a:cubicBezTo>
                  <a:pt x="1114" y="771"/>
                  <a:pt x="1121" y="746"/>
                  <a:pt x="1125" y="720"/>
                </a:cubicBezTo>
                <a:cubicBezTo>
                  <a:pt x="1126" y="718"/>
                  <a:pt x="1126" y="718"/>
                  <a:pt x="1126" y="718"/>
                </a:cubicBezTo>
                <a:cubicBezTo>
                  <a:pt x="1240" y="689"/>
                  <a:pt x="1240" y="689"/>
                  <a:pt x="1240" y="689"/>
                </a:cubicBezTo>
                <a:cubicBezTo>
                  <a:pt x="1242" y="668"/>
                  <a:pt x="1243" y="647"/>
                  <a:pt x="1243" y="626"/>
                </a:cubicBezTo>
                <a:cubicBezTo>
                  <a:pt x="1243" y="605"/>
                  <a:pt x="1242" y="584"/>
                  <a:pt x="1240" y="563"/>
                </a:cubicBezTo>
                <a:cubicBezTo>
                  <a:pt x="1126" y="535"/>
                  <a:pt x="1126" y="535"/>
                  <a:pt x="1126" y="535"/>
                </a:cubicBezTo>
                <a:cubicBezTo>
                  <a:pt x="1125" y="532"/>
                  <a:pt x="1125" y="532"/>
                  <a:pt x="1125" y="532"/>
                </a:cubicBezTo>
                <a:cubicBezTo>
                  <a:pt x="1121" y="507"/>
                  <a:pt x="1114" y="482"/>
                  <a:pt x="1106" y="458"/>
                </a:cubicBezTo>
                <a:cubicBezTo>
                  <a:pt x="1105" y="455"/>
                  <a:pt x="1105" y="455"/>
                  <a:pt x="1105" y="455"/>
                </a:cubicBezTo>
                <a:cubicBezTo>
                  <a:pt x="1189" y="374"/>
                  <a:pt x="1189" y="374"/>
                  <a:pt x="1189" y="374"/>
                </a:cubicBezTo>
                <a:cubicBezTo>
                  <a:pt x="1172" y="335"/>
                  <a:pt x="1151" y="299"/>
                  <a:pt x="1127" y="265"/>
                </a:cubicBezTo>
                <a:cubicBezTo>
                  <a:pt x="1013" y="297"/>
                  <a:pt x="1013" y="297"/>
                  <a:pt x="1013" y="297"/>
                </a:cubicBezTo>
                <a:cubicBezTo>
                  <a:pt x="1011" y="295"/>
                  <a:pt x="1011" y="295"/>
                  <a:pt x="1011" y="295"/>
                </a:cubicBezTo>
                <a:cubicBezTo>
                  <a:pt x="995" y="276"/>
                  <a:pt x="977" y="257"/>
                  <a:pt x="957" y="241"/>
                </a:cubicBezTo>
                <a:cubicBezTo>
                  <a:pt x="955" y="239"/>
                  <a:pt x="955" y="239"/>
                  <a:pt x="955" y="239"/>
                </a:cubicBezTo>
                <a:cubicBezTo>
                  <a:pt x="988" y="126"/>
                  <a:pt x="988" y="126"/>
                  <a:pt x="988" y="126"/>
                </a:cubicBezTo>
                <a:cubicBezTo>
                  <a:pt x="953" y="101"/>
                  <a:pt x="917" y="80"/>
                  <a:pt x="879" y="63"/>
                </a:cubicBezTo>
                <a:cubicBezTo>
                  <a:pt x="797" y="148"/>
                  <a:pt x="797" y="148"/>
                  <a:pt x="797" y="148"/>
                </a:cubicBezTo>
                <a:cubicBezTo>
                  <a:pt x="794" y="147"/>
                  <a:pt x="794" y="147"/>
                  <a:pt x="794" y="147"/>
                </a:cubicBezTo>
                <a:cubicBezTo>
                  <a:pt x="770" y="138"/>
                  <a:pt x="745" y="131"/>
                  <a:pt x="720" y="127"/>
                </a:cubicBezTo>
                <a:cubicBezTo>
                  <a:pt x="717" y="126"/>
                  <a:pt x="717" y="126"/>
                  <a:pt x="717" y="126"/>
                </a:cubicBezTo>
                <a:cubicBezTo>
                  <a:pt x="689" y="12"/>
                  <a:pt x="689" y="12"/>
                  <a:pt x="689" y="12"/>
                </a:cubicBezTo>
                <a:cubicBezTo>
                  <a:pt x="668" y="10"/>
                  <a:pt x="647" y="9"/>
                  <a:pt x="626" y="9"/>
                </a:cubicBezTo>
                <a:cubicBezTo>
                  <a:pt x="605" y="9"/>
                  <a:pt x="584" y="10"/>
                  <a:pt x="563" y="12"/>
                </a:cubicBezTo>
                <a:cubicBezTo>
                  <a:pt x="535" y="126"/>
                  <a:pt x="535" y="126"/>
                  <a:pt x="535" y="126"/>
                </a:cubicBezTo>
                <a:cubicBezTo>
                  <a:pt x="532" y="127"/>
                  <a:pt x="532" y="127"/>
                  <a:pt x="532" y="127"/>
                </a:cubicBezTo>
                <a:cubicBezTo>
                  <a:pt x="507" y="131"/>
                  <a:pt x="482" y="138"/>
                  <a:pt x="458" y="147"/>
                </a:cubicBezTo>
                <a:cubicBezTo>
                  <a:pt x="455" y="148"/>
                  <a:pt x="455" y="148"/>
                  <a:pt x="455" y="148"/>
                </a:cubicBezTo>
                <a:cubicBezTo>
                  <a:pt x="373" y="63"/>
                  <a:pt x="373" y="63"/>
                  <a:pt x="373" y="63"/>
                </a:cubicBezTo>
                <a:cubicBezTo>
                  <a:pt x="335" y="80"/>
                  <a:pt x="298" y="101"/>
                  <a:pt x="264" y="126"/>
                </a:cubicBezTo>
                <a:cubicBezTo>
                  <a:pt x="297" y="239"/>
                  <a:pt x="297" y="239"/>
                  <a:pt x="297" y="239"/>
                </a:cubicBezTo>
                <a:cubicBezTo>
                  <a:pt x="295" y="241"/>
                  <a:pt x="295" y="241"/>
                  <a:pt x="295" y="241"/>
                </a:cubicBezTo>
                <a:cubicBezTo>
                  <a:pt x="275" y="257"/>
                  <a:pt x="257" y="276"/>
                  <a:pt x="241" y="295"/>
                </a:cubicBezTo>
                <a:cubicBezTo>
                  <a:pt x="239" y="297"/>
                  <a:pt x="239" y="297"/>
                  <a:pt x="239" y="297"/>
                </a:cubicBezTo>
                <a:cubicBezTo>
                  <a:pt x="125" y="265"/>
                  <a:pt x="125" y="265"/>
                  <a:pt x="125" y="265"/>
                </a:cubicBezTo>
                <a:cubicBezTo>
                  <a:pt x="101" y="299"/>
                  <a:pt x="80" y="335"/>
                  <a:pt x="63" y="374"/>
                </a:cubicBezTo>
                <a:cubicBezTo>
                  <a:pt x="147" y="455"/>
                  <a:pt x="147" y="455"/>
                  <a:pt x="147" y="455"/>
                </a:cubicBezTo>
                <a:cubicBezTo>
                  <a:pt x="146" y="458"/>
                  <a:pt x="146" y="458"/>
                  <a:pt x="146" y="458"/>
                </a:cubicBezTo>
                <a:cubicBezTo>
                  <a:pt x="138" y="482"/>
                  <a:pt x="131" y="507"/>
                  <a:pt x="127" y="532"/>
                </a:cubicBezTo>
                <a:cubicBezTo>
                  <a:pt x="126" y="535"/>
                  <a:pt x="126" y="535"/>
                  <a:pt x="126" y="535"/>
                </a:cubicBezTo>
                <a:cubicBezTo>
                  <a:pt x="12" y="563"/>
                  <a:pt x="12" y="563"/>
                  <a:pt x="12" y="563"/>
                </a:cubicBezTo>
                <a:cubicBezTo>
                  <a:pt x="10" y="584"/>
                  <a:pt x="9" y="606"/>
                  <a:pt x="9" y="626"/>
                </a:cubicBezTo>
                <a:cubicBezTo>
                  <a:pt x="9" y="647"/>
                  <a:pt x="10" y="668"/>
                  <a:pt x="12" y="689"/>
                </a:cubicBezTo>
                <a:cubicBezTo>
                  <a:pt x="126" y="718"/>
                  <a:pt x="126" y="718"/>
                  <a:pt x="126" y="718"/>
                </a:cubicBezTo>
                <a:cubicBezTo>
                  <a:pt x="127" y="720"/>
                  <a:pt x="127" y="720"/>
                  <a:pt x="127" y="720"/>
                </a:cubicBezTo>
                <a:cubicBezTo>
                  <a:pt x="131" y="746"/>
                  <a:pt x="138" y="771"/>
                  <a:pt x="146" y="795"/>
                </a:cubicBezTo>
                <a:cubicBezTo>
                  <a:pt x="147" y="797"/>
                  <a:pt x="147" y="797"/>
                  <a:pt x="147" y="797"/>
                </a:cubicBezTo>
                <a:cubicBezTo>
                  <a:pt x="63" y="879"/>
                  <a:pt x="63" y="879"/>
                  <a:pt x="63" y="879"/>
                </a:cubicBezTo>
                <a:cubicBezTo>
                  <a:pt x="80" y="917"/>
                  <a:pt x="101" y="954"/>
                  <a:pt x="125" y="988"/>
                </a:cubicBezTo>
                <a:cubicBezTo>
                  <a:pt x="239" y="955"/>
                  <a:pt x="239" y="955"/>
                  <a:pt x="239" y="955"/>
                </a:cubicBezTo>
                <a:cubicBezTo>
                  <a:pt x="241" y="958"/>
                  <a:pt x="241" y="958"/>
                  <a:pt x="241" y="958"/>
                </a:cubicBezTo>
                <a:cubicBezTo>
                  <a:pt x="257" y="977"/>
                  <a:pt x="275" y="995"/>
                  <a:pt x="295" y="1012"/>
                </a:cubicBezTo>
                <a:cubicBezTo>
                  <a:pt x="297" y="1014"/>
                  <a:pt x="297" y="1014"/>
                  <a:pt x="297" y="1014"/>
                </a:cubicBezTo>
                <a:cubicBezTo>
                  <a:pt x="264" y="1127"/>
                  <a:pt x="264" y="1127"/>
                  <a:pt x="264" y="1127"/>
                </a:cubicBezTo>
                <a:cubicBezTo>
                  <a:pt x="298" y="1151"/>
                  <a:pt x="335" y="1173"/>
                  <a:pt x="373" y="1190"/>
                </a:cubicBezTo>
                <a:cubicBezTo>
                  <a:pt x="455" y="1105"/>
                  <a:pt x="455" y="1105"/>
                  <a:pt x="455" y="1105"/>
                </a:cubicBezTo>
                <a:cubicBezTo>
                  <a:pt x="458" y="1106"/>
                  <a:pt x="458" y="1106"/>
                  <a:pt x="458" y="1106"/>
                </a:cubicBezTo>
                <a:cubicBezTo>
                  <a:pt x="482" y="1114"/>
                  <a:pt x="507" y="1121"/>
                  <a:pt x="532" y="1126"/>
                </a:cubicBezTo>
                <a:cubicBezTo>
                  <a:pt x="535" y="1126"/>
                  <a:pt x="535" y="1126"/>
                  <a:pt x="535" y="1126"/>
                </a:cubicBezTo>
                <a:lnTo>
                  <a:pt x="563" y="1241"/>
                </a:lnTo>
                <a:close/>
                <a:moveTo>
                  <a:pt x="626" y="1104"/>
                </a:moveTo>
                <a:cubicBezTo>
                  <a:pt x="498" y="1104"/>
                  <a:pt x="378" y="1055"/>
                  <a:pt x="288" y="964"/>
                </a:cubicBezTo>
                <a:cubicBezTo>
                  <a:pt x="198" y="874"/>
                  <a:pt x="148" y="754"/>
                  <a:pt x="148" y="626"/>
                </a:cubicBezTo>
                <a:cubicBezTo>
                  <a:pt x="148" y="499"/>
                  <a:pt x="198" y="379"/>
                  <a:pt x="288" y="288"/>
                </a:cubicBezTo>
                <a:cubicBezTo>
                  <a:pt x="378" y="198"/>
                  <a:pt x="498" y="148"/>
                  <a:pt x="626" y="148"/>
                </a:cubicBezTo>
                <a:cubicBezTo>
                  <a:pt x="754" y="148"/>
                  <a:pt x="874" y="198"/>
                  <a:pt x="964" y="288"/>
                </a:cubicBezTo>
                <a:cubicBezTo>
                  <a:pt x="1054" y="379"/>
                  <a:pt x="1104" y="499"/>
                  <a:pt x="1104" y="626"/>
                </a:cubicBezTo>
                <a:cubicBezTo>
                  <a:pt x="1104" y="754"/>
                  <a:pt x="1054" y="874"/>
                  <a:pt x="964" y="964"/>
                </a:cubicBezTo>
                <a:cubicBezTo>
                  <a:pt x="874" y="1055"/>
                  <a:pt x="754" y="1104"/>
                  <a:pt x="626" y="1104"/>
                </a:cubicBezTo>
                <a:close/>
                <a:moveTo>
                  <a:pt x="626" y="157"/>
                </a:moveTo>
                <a:cubicBezTo>
                  <a:pt x="367" y="157"/>
                  <a:pt x="157" y="367"/>
                  <a:pt x="157" y="626"/>
                </a:cubicBezTo>
                <a:cubicBezTo>
                  <a:pt x="157" y="885"/>
                  <a:pt x="367" y="1096"/>
                  <a:pt x="626" y="1096"/>
                </a:cubicBezTo>
                <a:cubicBezTo>
                  <a:pt x="885" y="1096"/>
                  <a:pt x="1095" y="885"/>
                  <a:pt x="1095" y="626"/>
                </a:cubicBezTo>
                <a:cubicBezTo>
                  <a:pt x="1095" y="367"/>
                  <a:pt x="885" y="157"/>
                  <a:pt x="626" y="15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MH_Other_7">
            <a:extLst>
              <a:ext uri="{FF2B5EF4-FFF2-40B4-BE49-F238E27FC236}">
                <a16:creationId xmlns:a16="http://schemas.microsoft.com/office/drawing/2014/main" id="{3C032935-7919-4927-92E0-1BDE74D1A9AF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176071" y="3974497"/>
            <a:ext cx="1852298" cy="2883503"/>
          </a:xfrm>
          <a:custGeom>
            <a:avLst/>
            <a:gdLst>
              <a:gd name="T0" fmla="*/ 2147483646 w 842"/>
              <a:gd name="T1" fmla="*/ 2147483646 h 1312"/>
              <a:gd name="T2" fmla="*/ 2147483646 w 842"/>
              <a:gd name="T3" fmla="*/ 2147483646 h 1312"/>
              <a:gd name="T4" fmla="*/ 2147483646 w 842"/>
              <a:gd name="T5" fmla="*/ 2147483646 h 1312"/>
              <a:gd name="T6" fmla="*/ 2147483646 w 842"/>
              <a:gd name="T7" fmla="*/ 2147483646 h 1312"/>
              <a:gd name="T8" fmla="*/ 2147483646 w 842"/>
              <a:gd name="T9" fmla="*/ 2147483646 h 1312"/>
              <a:gd name="T10" fmla="*/ 2147483646 w 842"/>
              <a:gd name="T11" fmla="*/ 2147483646 h 1312"/>
              <a:gd name="T12" fmla="*/ 2147483646 w 842"/>
              <a:gd name="T13" fmla="*/ 2147483646 h 1312"/>
              <a:gd name="T14" fmla="*/ 2147483646 w 842"/>
              <a:gd name="T15" fmla="*/ 2147483646 h 1312"/>
              <a:gd name="T16" fmla="*/ 2147483646 w 842"/>
              <a:gd name="T17" fmla="*/ 2147483646 h 1312"/>
              <a:gd name="T18" fmla="*/ 2147483646 w 842"/>
              <a:gd name="T19" fmla="*/ 2147483646 h 1312"/>
              <a:gd name="T20" fmla="*/ 2147483646 w 842"/>
              <a:gd name="T21" fmla="*/ 2147483646 h 1312"/>
              <a:gd name="T22" fmla="*/ 2147483646 w 842"/>
              <a:gd name="T23" fmla="*/ 2147483646 h 1312"/>
              <a:gd name="T24" fmla="*/ 2147483646 w 842"/>
              <a:gd name="T25" fmla="*/ 2147483646 h 1312"/>
              <a:gd name="T26" fmla="*/ 2147483646 w 842"/>
              <a:gd name="T27" fmla="*/ 2147483646 h 1312"/>
              <a:gd name="T28" fmla="*/ 2147483646 w 842"/>
              <a:gd name="T29" fmla="*/ 2147483646 h 1312"/>
              <a:gd name="T30" fmla="*/ 2147483646 w 842"/>
              <a:gd name="T31" fmla="*/ 2147483646 h 1312"/>
              <a:gd name="T32" fmla="*/ 2147483646 w 842"/>
              <a:gd name="T33" fmla="*/ 2147483646 h 1312"/>
              <a:gd name="T34" fmla="*/ 0 w 842"/>
              <a:gd name="T35" fmla="*/ 2147483646 h 1312"/>
              <a:gd name="T36" fmla="*/ 2147483646 w 842"/>
              <a:gd name="T37" fmla="*/ 0 h 1312"/>
              <a:gd name="T38" fmla="*/ 2147483646 w 842"/>
              <a:gd name="T39" fmla="*/ 0 h 1312"/>
              <a:gd name="T40" fmla="*/ 2147483646 w 842"/>
              <a:gd name="T41" fmla="*/ 2147483646 h 1312"/>
              <a:gd name="T42" fmla="*/ 2147483646 w 842"/>
              <a:gd name="T43" fmla="*/ 2147483646 h 1312"/>
              <a:gd name="T44" fmla="*/ 2147483646 w 842"/>
              <a:gd name="T45" fmla="*/ 2147483646 h 1312"/>
              <a:gd name="T46" fmla="*/ 2147483646 w 842"/>
              <a:gd name="T47" fmla="*/ 2147483646 h 1312"/>
              <a:gd name="T48" fmla="*/ 2147483646 w 842"/>
              <a:gd name="T49" fmla="*/ 2147483646 h 1312"/>
              <a:gd name="T50" fmla="*/ 2147483646 w 842"/>
              <a:gd name="T51" fmla="*/ 2147483646 h 1312"/>
              <a:gd name="T52" fmla="*/ 2147483646 w 842"/>
              <a:gd name="T53" fmla="*/ 2147483646 h 1312"/>
              <a:gd name="T54" fmla="*/ 2147483646 w 842"/>
              <a:gd name="T55" fmla="*/ 2147483646 h 1312"/>
              <a:gd name="T56" fmla="*/ 2147483646 w 842"/>
              <a:gd name="T57" fmla="*/ 2147483646 h 1312"/>
              <a:gd name="T58" fmla="*/ 2147483646 w 842"/>
              <a:gd name="T59" fmla="*/ 2147483646 h 1312"/>
              <a:gd name="T60" fmla="*/ 2147483646 w 842"/>
              <a:gd name="T61" fmla="*/ 2147483646 h 1312"/>
              <a:gd name="T62" fmla="*/ 2147483646 w 842"/>
              <a:gd name="T63" fmla="*/ 2147483646 h 1312"/>
              <a:gd name="T64" fmla="*/ 2147483646 w 842"/>
              <a:gd name="T65" fmla="*/ 2147483646 h 1312"/>
              <a:gd name="T66" fmla="*/ 2147483646 w 842"/>
              <a:gd name="T67" fmla="*/ 2147483646 h 131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42" h="1312">
                <a:moveTo>
                  <a:pt x="388" y="1312"/>
                </a:moveTo>
                <a:cubicBezTo>
                  <a:pt x="362" y="1312"/>
                  <a:pt x="340" y="1291"/>
                  <a:pt x="340" y="1265"/>
                </a:cubicBezTo>
                <a:cubicBezTo>
                  <a:pt x="340" y="1259"/>
                  <a:pt x="341" y="1254"/>
                  <a:pt x="343" y="1249"/>
                </a:cubicBezTo>
                <a:cubicBezTo>
                  <a:pt x="278" y="1249"/>
                  <a:pt x="278" y="1249"/>
                  <a:pt x="278" y="1249"/>
                </a:cubicBezTo>
                <a:cubicBezTo>
                  <a:pt x="250" y="1249"/>
                  <a:pt x="228" y="1226"/>
                  <a:pt x="228" y="1199"/>
                </a:cubicBezTo>
                <a:cubicBezTo>
                  <a:pt x="228" y="1186"/>
                  <a:pt x="233" y="1173"/>
                  <a:pt x="241" y="1164"/>
                </a:cubicBezTo>
                <a:cubicBezTo>
                  <a:pt x="228" y="1156"/>
                  <a:pt x="219" y="1140"/>
                  <a:pt x="219" y="1121"/>
                </a:cubicBezTo>
                <a:cubicBezTo>
                  <a:pt x="219" y="1108"/>
                  <a:pt x="223" y="1095"/>
                  <a:pt x="232" y="1086"/>
                </a:cubicBezTo>
                <a:cubicBezTo>
                  <a:pt x="210" y="1073"/>
                  <a:pt x="196" y="1049"/>
                  <a:pt x="196" y="1022"/>
                </a:cubicBezTo>
                <a:cubicBezTo>
                  <a:pt x="196" y="982"/>
                  <a:pt x="196" y="982"/>
                  <a:pt x="196" y="982"/>
                </a:cubicBezTo>
                <a:cubicBezTo>
                  <a:pt x="196" y="982"/>
                  <a:pt x="196" y="982"/>
                  <a:pt x="196" y="982"/>
                </a:cubicBezTo>
                <a:cubicBezTo>
                  <a:pt x="196" y="976"/>
                  <a:pt x="196" y="976"/>
                  <a:pt x="196" y="976"/>
                </a:cubicBezTo>
                <a:cubicBezTo>
                  <a:pt x="196" y="966"/>
                  <a:pt x="196" y="957"/>
                  <a:pt x="196" y="947"/>
                </a:cubicBezTo>
                <a:cubicBezTo>
                  <a:pt x="197" y="940"/>
                  <a:pt x="197" y="940"/>
                  <a:pt x="197" y="940"/>
                </a:cubicBezTo>
                <a:cubicBezTo>
                  <a:pt x="197" y="917"/>
                  <a:pt x="197" y="917"/>
                  <a:pt x="197" y="917"/>
                </a:cubicBezTo>
                <a:cubicBezTo>
                  <a:pt x="196" y="897"/>
                  <a:pt x="194" y="871"/>
                  <a:pt x="180" y="849"/>
                </a:cubicBezTo>
                <a:cubicBezTo>
                  <a:pt x="166" y="824"/>
                  <a:pt x="148" y="802"/>
                  <a:pt x="129" y="779"/>
                </a:cubicBezTo>
                <a:cubicBezTo>
                  <a:pt x="69" y="706"/>
                  <a:pt x="0" y="623"/>
                  <a:pt x="0" y="419"/>
                </a:cubicBezTo>
                <a:cubicBezTo>
                  <a:pt x="0" y="188"/>
                  <a:pt x="188" y="0"/>
                  <a:pt x="419" y="0"/>
                </a:cubicBezTo>
                <a:cubicBezTo>
                  <a:pt x="423" y="0"/>
                  <a:pt x="423" y="0"/>
                  <a:pt x="423" y="0"/>
                </a:cubicBezTo>
                <a:cubicBezTo>
                  <a:pt x="654" y="0"/>
                  <a:pt x="842" y="188"/>
                  <a:pt x="842" y="419"/>
                </a:cubicBezTo>
                <a:cubicBezTo>
                  <a:pt x="842" y="623"/>
                  <a:pt x="773" y="706"/>
                  <a:pt x="713" y="779"/>
                </a:cubicBezTo>
                <a:cubicBezTo>
                  <a:pt x="694" y="802"/>
                  <a:pt x="676" y="824"/>
                  <a:pt x="662" y="849"/>
                </a:cubicBezTo>
                <a:cubicBezTo>
                  <a:pt x="653" y="863"/>
                  <a:pt x="649" y="879"/>
                  <a:pt x="647" y="899"/>
                </a:cubicBezTo>
                <a:cubicBezTo>
                  <a:pt x="646" y="1023"/>
                  <a:pt x="646" y="1023"/>
                  <a:pt x="646" y="1023"/>
                </a:cubicBezTo>
                <a:cubicBezTo>
                  <a:pt x="646" y="1049"/>
                  <a:pt x="632" y="1073"/>
                  <a:pt x="610" y="1086"/>
                </a:cubicBezTo>
                <a:cubicBezTo>
                  <a:pt x="619" y="1095"/>
                  <a:pt x="623" y="1108"/>
                  <a:pt x="623" y="1121"/>
                </a:cubicBezTo>
                <a:cubicBezTo>
                  <a:pt x="623" y="1140"/>
                  <a:pt x="614" y="1156"/>
                  <a:pt x="601" y="1164"/>
                </a:cubicBezTo>
                <a:cubicBezTo>
                  <a:pt x="609" y="1173"/>
                  <a:pt x="614" y="1186"/>
                  <a:pt x="614" y="1199"/>
                </a:cubicBezTo>
                <a:cubicBezTo>
                  <a:pt x="614" y="1226"/>
                  <a:pt x="592" y="1249"/>
                  <a:pt x="564" y="1249"/>
                </a:cubicBezTo>
                <a:cubicBezTo>
                  <a:pt x="499" y="1249"/>
                  <a:pt x="499" y="1249"/>
                  <a:pt x="499" y="1249"/>
                </a:cubicBezTo>
                <a:cubicBezTo>
                  <a:pt x="501" y="1254"/>
                  <a:pt x="502" y="1259"/>
                  <a:pt x="502" y="1265"/>
                </a:cubicBezTo>
                <a:cubicBezTo>
                  <a:pt x="502" y="1291"/>
                  <a:pt x="480" y="1312"/>
                  <a:pt x="455" y="1312"/>
                </a:cubicBezTo>
                <a:lnTo>
                  <a:pt x="388" y="131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E45D73-4DCA-45A8-8756-3697DDF777CD}"/>
              </a:ext>
            </a:extLst>
          </p:cNvPr>
          <p:cNvGrpSpPr/>
          <p:nvPr/>
        </p:nvGrpSpPr>
        <p:grpSpPr>
          <a:xfrm>
            <a:off x="5253481" y="4049141"/>
            <a:ext cx="1700244" cy="2742508"/>
            <a:chOff x="5246064" y="3564418"/>
            <a:chExt cx="1700244" cy="2742508"/>
          </a:xfrm>
        </p:grpSpPr>
        <p:sp>
          <p:nvSpPr>
            <p:cNvPr id="16" name="MH_Other_8">
              <a:extLst>
                <a:ext uri="{FF2B5EF4-FFF2-40B4-BE49-F238E27FC236}">
                  <a16:creationId xmlns:a16="http://schemas.microsoft.com/office/drawing/2014/main" id="{8BB904DE-6B1D-437C-A420-9A0B6C085AF8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993894" y="6250252"/>
              <a:ext cx="203200" cy="56674"/>
            </a:xfrm>
            <a:custGeom>
              <a:avLst/>
              <a:gdLst>
                <a:gd name="T0" fmla="*/ 2147483646 w 93"/>
                <a:gd name="T1" fmla="*/ 2147483646 h 26"/>
                <a:gd name="T2" fmla="*/ 0 w 93"/>
                <a:gd name="T3" fmla="*/ 2147483646 h 26"/>
                <a:gd name="T4" fmla="*/ 2147483646 w 93"/>
                <a:gd name="T5" fmla="*/ 0 h 26"/>
                <a:gd name="T6" fmla="*/ 2147483646 w 93"/>
                <a:gd name="T7" fmla="*/ 0 h 26"/>
                <a:gd name="T8" fmla="*/ 2147483646 w 93"/>
                <a:gd name="T9" fmla="*/ 2147483646 h 26"/>
                <a:gd name="T10" fmla="*/ 2147483646 w 93"/>
                <a:gd name="T11" fmla="*/ 2147483646 h 26"/>
                <a:gd name="T12" fmla="*/ 2147483646 w 93"/>
                <a:gd name="T13" fmla="*/ 2147483646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3" h="26">
                  <a:moveTo>
                    <a:pt x="13" y="26"/>
                  </a:moveTo>
                  <a:cubicBezTo>
                    <a:pt x="5" y="26"/>
                    <a:pt x="0" y="20"/>
                    <a:pt x="0" y="13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7" y="0"/>
                    <a:pt x="93" y="6"/>
                    <a:pt x="93" y="13"/>
                  </a:cubicBezTo>
                  <a:cubicBezTo>
                    <a:pt x="93" y="20"/>
                    <a:pt x="87" y="26"/>
                    <a:pt x="80" y="26"/>
                  </a:cubicBezTo>
                  <a:lnTo>
                    <a:pt x="13" y="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MH_Other_9">
              <a:extLst>
                <a:ext uri="{FF2B5EF4-FFF2-40B4-BE49-F238E27FC236}">
                  <a16:creationId xmlns:a16="http://schemas.microsoft.com/office/drawing/2014/main" id="{64E375CC-B1E0-460E-B840-DD74C764018A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745078" y="6096814"/>
              <a:ext cx="699450" cy="71880"/>
            </a:xfrm>
            <a:custGeom>
              <a:avLst/>
              <a:gdLst>
                <a:gd name="T0" fmla="*/ 2147483646 w 318"/>
                <a:gd name="T1" fmla="*/ 2147483646 h 33"/>
                <a:gd name="T2" fmla="*/ 0 w 318"/>
                <a:gd name="T3" fmla="*/ 2147483646 h 33"/>
                <a:gd name="T4" fmla="*/ 2147483646 w 318"/>
                <a:gd name="T5" fmla="*/ 0 h 33"/>
                <a:gd name="T6" fmla="*/ 2147483646 w 318"/>
                <a:gd name="T7" fmla="*/ 0 h 33"/>
                <a:gd name="T8" fmla="*/ 2147483646 w 318"/>
                <a:gd name="T9" fmla="*/ 2147483646 h 33"/>
                <a:gd name="T10" fmla="*/ 2147483646 w 318"/>
                <a:gd name="T11" fmla="*/ 2147483646 h 33"/>
                <a:gd name="T12" fmla="*/ 2147483646 w 318"/>
                <a:gd name="T13" fmla="*/ 2147483646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8" h="33">
                  <a:moveTo>
                    <a:pt x="16" y="33"/>
                  </a:moveTo>
                  <a:cubicBezTo>
                    <a:pt x="7" y="33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11" y="0"/>
                    <a:pt x="318" y="7"/>
                    <a:pt x="318" y="16"/>
                  </a:cubicBezTo>
                  <a:cubicBezTo>
                    <a:pt x="318" y="25"/>
                    <a:pt x="311" y="33"/>
                    <a:pt x="302" y="33"/>
                  </a:cubicBezTo>
                  <a:lnTo>
                    <a:pt x="16" y="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MH_Other_10">
              <a:extLst>
                <a:ext uri="{FF2B5EF4-FFF2-40B4-BE49-F238E27FC236}">
                  <a16:creationId xmlns:a16="http://schemas.microsoft.com/office/drawing/2014/main" id="{1F26870B-623F-41CF-A4D3-DCB6517EAEB7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22960" y="5912968"/>
              <a:ext cx="729861" cy="74645"/>
            </a:xfrm>
            <a:custGeom>
              <a:avLst/>
              <a:gdLst>
                <a:gd name="T0" fmla="*/ 2147483646 w 332"/>
                <a:gd name="T1" fmla="*/ 2147483646 h 34"/>
                <a:gd name="T2" fmla="*/ 0 w 332"/>
                <a:gd name="T3" fmla="*/ 2147483646 h 34"/>
                <a:gd name="T4" fmla="*/ 2147483646 w 332"/>
                <a:gd name="T5" fmla="*/ 0 h 34"/>
                <a:gd name="T6" fmla="*/ 2147483646 w 332"/>
                <a:gd name="T7" fmla="*/ 0 h 34"/>
                <a:gd name="T8" fmla="*/ 2147483646 w 332"/>
                <a:gd name="T9" fmla="*/ 2147483646 h 34"/>
                <a:gd name="T10" fmla="*/ 2147483646 w 332"/>
                <a:gd name="T11" fmla="*/ 2147483646 h 34"/>
                <a:gd name="T12" fmla="*/ 2147483646 w 332"/>
                <a:gd name="T13" fmla="*/ 2147483646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2" h="34">
                  <a:moveTo>
                    <a:pt x="17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24" y="0"/>
                    <a:pt x="332" y="7"/>
                    <a:pt x="332" y="17"/>
                  </a:cubicBezTo>
                  <a:cubicBezTo>
                    <a:pt x="332" y="26"/>
                    <a:pt x="324" y="34"/>
                    <a:pt x="315" y="34"/>
                  </a:cubicBezTo>
                  <a:lnTo>
                    <a:pt x="17" y="3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MH_Other_11">
              <a:extLst>
                <a:ext uri="{FF2B5EF4-FFF2-40B4-BE49-F238E27FC236}">
                  <a16:creationId xmlns:a16="http://schemas.microsoft.com/office/drawing/2014/main" id="{768A73E9-947A-4921-BBC3-B27D836DCA1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670433" y="5437452"/>
              <a:ext cx="848740" cy="382900"/>
            </a:xfrm>
            <a:custGeom>
              <a:avLst/>
              <a:gdLst>
                <a:gd name="T0" fmla="*/ 2147483646 w 386"/>
                <a:gd name="T1" fmla="*/ 2147483646 h 174"/>
                <a:gd name="T2" fmla="*/ 2147483646 w 386"/>
                <a:gd name="T3" fmla="*/ 2147483646 h 174"/>
                <a:gd name="T4" fmla="*/ 2147483646 w 386"/>
                <a:gd name="T5" fmla="*/ 2147483646 h 174"/>
                <a:gd name="T6" fmla="*/ 2147483646 w 386"/>
                <a:gd name="T7" fmla="*/ 2147483646 h 174"/>
                <a:gd name="T8" fmla="*/ 2147483646 w 386"/>
                <a:gd name="T9" fmla="*/ 2147483646 h 174"/>
                <a:gd name="T10" fmla="*/ 2147483646 w 386"/>
                <a:gd name="T11" fmla="*/ 2147483646 h 174"/>
                <a:gd name="T12" fmla="*/ 2147483646 w 386"/>
                <a:gd name="T13" fmla="*/ 2147483646 h 174"/>
                <a:gd name="T14" fmla="*/ 2147483646 w 386"/>
                <a:gd name="T15" fmla="*/ 2147483646 h 174"/>
                <a:gd name="T16" fmla="*/ 2147483646 w 386"/>
                <a:gd name="T17" fmla="*/ 2147483646 h 174"/>
                <a:gd name="T18" fmla="*/ 2147483646 w 386"/>
                <a:gd name="T19" fmla="*/ 2147483646 h 174"/>
                <a:gd name="T20" fmla="*/ 2147483646 w 386"/>
                <a:gd name="T21" fmla="*/ 2147483646 h 174"/>
                <a:gd name="T22" fmla="*/ 2147483646 w 386"/>
                <a:gd name="T23" fmla="*/ 0 h 174"/>
                <a:gd name="T24" fmla="*/ 0 w 386"/>
                <a:gd name="T25" fmla="*/ 0 h 174"/>
                <a:gd name="T26" fmla="*/ 2147483646 w 386"/>
                <a:gd name="T27" fmla="*/ 2147483646 h 17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86" h="174"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4"/>
                    <a:pt x="2" y="62"/>
                    <a:pt x="2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53"/>
                    <a:pt x="12" y="168"/>
                    <a:pt x="27" y="174"/>
                  </a:cubicBezTo>
                  <a:cubicBezTo>
                    <a:pt x="34" y="173"/>
                    <a:pt x="359" y="174"/>
                    <a:pt x="359" y="174"/>
                  </a:cubicBezTo>
                  <a:cubicBezTo>
                    <a:pt x="374" y="168"/>
                    <a:pt x="384" y="153"/>
                    <a:pt x="384" y="136"/>
                  </a:cubicBezTo>
                  <a:cubicBezTo>
                    <a:pt x="385" y="11"/>
                    <a:pt x="385" y="11"/>
                    <a:pt x="385" y="11"/>
                  </a:cubicBezTo>
                  <a:cubicBezTo>
                    <a:pt x="385" y="10"/>
                    <a:pt x="385" y="10"/>
                    <a:pt x="385" y="10"/>
                  </a:cubicBezTo>
                  <a:cubicBezTo>
                    <a:pt x="385" y="6"/>
                    <a:pt x="385" y="3"/>
                    <a:pt x="3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1"/>
                    <a:pt x="2" y="21"/>
                    <a:pt x="3" y="3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MH_Other_12">
              <a:extLst>
                <a:ext uri="{FF2B5EF4-FFF2-40B4-BE49-F238E27FC236}">
                  <a16:creationId xmlns:a16="http://schemas.microsoft.com/office/drawing/2014/main" id="{AF35D93B-8AD6-4513-857E-180834B4D059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5246064" y="3564418"/>
              <a:ext cx="1700244" cy="1787330"/>
            </a:xfrm>
            <a:custGeom>
              <a:avLst/>
              <a:gdLst>
                <a:gd name="T0" fmla="*/ 2147483646 w 773"/>
                <a:gd name="T1" fmla="*/ 2147483646 h 813"/>
                <a:gd name="T2" fmla="*/ 2147483646 w 773"/>
                <a:gd name="T3" fmla="*/ 2147483646 h 813"/>
                <a:gd name="T4" fmla="*/ 2147483646 w 773"/>
                <a:gd name="T5" fmla="*/ 2147483646 h 813"/>
                <a:gd name="T6" fmla="*/ 2147483646 w 773"/>
                <a:gd name="T7" fmla="*/ 0 h 813"/>
                <a:gd name="T8" fmla="*/ 2147483646 w 773"/>
                <a:gd name="T9" fmla="*/ 0 h 813"/>
                <a:gd name="T10" fmla="*/ 0 w 773"/>
                <a:gd name="T11" fmla="*/ 2147483646 h 813"/>
                <a:gd name="T12" fmla="*/ 2147483646 w 773"/>
                <a:gd name="T13" fmla="*/ 2147483646 h 813"/>
                <a:gd name="T14" fmla="*/ 2147483646 w 773"/>
                <a:gd name="T15" fmla="*/ 2147483646 h 813"/>
                <a:gd name="T16" fmla="*/ 2147483646 w 773"/>
                <a:gd name="T17" fmla="*/ 2147483646 h 813"/>
                <a:gd name="T18" fmla="*/ 2147483646 w 773"/>
                <a:gd name="T19" fmla="*/ 2147483646 h 813"/>
                <a:gd name="T20" fmla="*/ 2147483646 w 773"/>
                <a:gd name="T21" fmla="*/ 2147483646 h 8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73" h="813">
                  <a:moveTo>
                    <a:pt x="597" y="797"/>
                  </a:moveTo>
                  <a:cubicBezTo>
                    <a:pt x="613" y="771"/>
                    <a:pt x="632" y="748"/>
                    <a:pt x="652" y="723"/>
                  </a:cubicBezTo>
                  <a:cubicBezTo>
                    <a:pt x="709" y="655"/>
                    <a:pt x="773" y="577"/>
                    <a:pt x="773" y="385"/>
                  </a:cubicBezTo>
                  <a:cubicBezTo>
                    <a:pt x="773" y="173"/>
                    <a:pt x="600" y="0"/>
                    <a:pt x="38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172" y="0"/>
                    <a:pt x="0" y="173"/>
                    <a:pt x="0" y="385"/>
                  </a:cubicBezTo>
                  <a:cubicBezTo>
                    <a:pt x="0" y="577"/>
                    <a:pt x="64" y="655"/>
                    <a:pt x="120" y="723"/>
                  </a:cubicBezTo>
                  <a:cubicBezTo>
                    <a:pt x="140" y="748"/>
                    <a:pt x="159" y="771"/>
                    <a:pt x="175" y="797"/>
                  </a:cubicBezTo>
                  <a:cubicBezTo>
                    <a:pt x="178" y="803"/>
                    <a:pt x="180" y="808"/>
                    <a:pt x="183" y="813"/>
                  </a:cubicBezTo>
                  <a:cubicBezTo>
                    <a:pt x="589" y="813"/>
                    <a:pt x="589" y="813"/>
                    <a:pt x="589" y="813"/>
                  </a:cubicBezTo>
                  <a:cubicBezTo>
                    <a:pt x="592" y="808"/>
                    <a:pt x="594" y="802"/>
                    <a:pt x="597" y="797"/>
                  </a:cubicBez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BFBFB"/>
                </a:gs>
              </a:gsLst>
              <a:lin ang="5400000" scaled="1"/>
            </a:gradFill>
            <a:ln w="19050" cap="flat">
              <a:gradFill>
                <a:gsLst>
                  <a:gs pos="0">
                    <a:schemeClr val="bg1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152400" dist="50800" dir="8100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MH_Title_1">
              <a:extLst>
                <a:ext uri="{FF2B5EF4-FFF2-40B4-BE49-F238E27FC236}">
                  <a16:creationId xmlns:a16="http://schemas.microsoft.com/office/drawing/2014/main" id="{AC4E5A93-50FC-4C9E-AA05-03E4C6DB44DF}"/>
                </a:ext>
              </a:extLst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5457374" y="4057762"/>
              <a:ext cx="1294626" cy="76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4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3B093AB-75E3-432F-B040-9082F0D82571}"/>
              </a:ext>
            </a:extLst>
          </p:cNvPr>
          <p:cNvGrpSpPr/>
          <p:nvPr/>
        </p:nvGrpSpPr>
        <p:grpSpPr>
          <a:xfrm>
            <a:off x="3755054" y="4754121"/>
            <a:ext cx="1004940" cy="1021529"/>
            <a:chOff x="3747637" y="4269398"/>
            <a:chExt cx="1004940" cy="1021529"/>
          </a:xfrm>
        </p:grpSpPr>
        <p:pic>
          <p:nvPicPr>
            <p:cNvPr id="35" name="MH_Other_5">
              <a:extLst>
                <a:ext uri="{FF2B5EF4-FFF2-40B4-BE49-F238E27FC236}">
                  <a16:creationId xmlns:a16="http://schemas.microsoft.com/office/drawing/2014/main" id="{E802EE62-5880-4C1F-8085-6697697414BE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47637" y="4269398"/>
              <a:ext cx="1004940" cy="1021529"/>
            </a:xfrm>
            <a:prstGeom prst="rect">
              <a:avLst/>
            </a:prstGeom>
            <a:effectLst>
              <a:outerShdw blurRad="50800" dist="38100" dir="8100000" sx="102000" sy="102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8" name="Freeform 458">
              <a:extLst>
                <a:ext uri="{FF2B5EF4-FFF2-40B4-BE49-F238E27FC236}">
                  <a16:creationId xmlns:a16="http://schemas.microsoft.com/office/drawing/2014/main" id="{B35709E7-EF87-4BA2-BEA0-8EBCCD85A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2667" y="4613368"/>
              <a:ext cx="292118" cy="333589"/>
            </a:xfrm>
            <a:custGeom>
              <a:avLst/>
              <a:gdLst>
                <a:gd name="T0" fmla="*/ 64 w 64"/>
                <a:gd name="T1" fmla="*/ 30 h 73"/>
                <a:gd name="T2" fmla="*/ 34 w 64"/>
                <a:gd name="T3" fmla="*/ 3 h 73"/>
                <a:gd name="T4" fmla="*/ 34 w 64"/>
                <a:gd name="T5" fmla="*/ 2 h 73"/>
                <a:gd name="T6" fmla="*/ 32 w 64"/>
                <a:gd name="T7" fmla="*/ 0 h 73"/>
                <a:gd name="T8" fmla="*/ 30 w 64"/>
                <a:gd name="T9" fmla="*/ 2 h 73"/>
                <a:gd name="T10" fmla="*/ 30 w 64"/>
                <a:gd name="T11" fmla="*/ 3 h 73"/>
                <a:gd name="T12" fmla="*/ 0 w 64"/>
                <a:gd name="T13" fmla="*/ 30 h 73"/>
                <a:gd name="T14" fmla="*/ 30 w 64"/>
                <a:gd name="T15" fmla="*/ 30 h 73"/>
                <a:gd name="T16" fmla="*/ 30 w 64"/>
                <a:gd name="T17" fmla="*/ 59 h 73"/>
                <a:gd name="T18" fmla="*/ 30 w 64"/>
                <a:gd name="T19" fmla="*/ 59 h 73"/>
                <a:gd name="T20" fmla="*/ 27 w 64"/>
                <a:gd name="T21" fmla="*/ 66 h 73"/>
                <a:gd name="T22" fmla="*/ 20 w 64"/>
                <a:gd name="T23" fmla="*/ 68 h 73"/>
                <a:gd name="T24" fmla="*/ 13 w 64"/>
                <a:gd name="T25" fmla="*/ 66 h 73"/>
                <a:gd name="T26" fmla="*/ 10 w 64"/>
                <a:gd name="T27" fmla="*/ 59 h 73"/>
                <a:gd name="T28" fmla="*/ 8 w 64"/>
                <a:gd name="T29" fmla="*/ 56 h 73"/>
                <a:gd name="T30" fmla="*/ 6 w 64"/>
                <a:gd name="T31" fmla="*/ 59 h 73"/>
                <a:gd name="T32" fmla="*/ 20 w 64"/>
                <a:gd name="T33" fmla="*/ 73 h 73"/>
                <a:gd name="T34" fmla="*/ 34 w 64"/>
                <a:gd name="T35" fmla="*/ 60 h 73"/>
                <a:gd name="T36" fmla="*/ 34 w 64"/>
                <a:gd name="T37" fmla="*/ 59 h 73"/>
                <a:gd name="T38" fmla="*/ 34 w 64"/>
                <a:gd name="T39" fmla="*/ 30 h 73"/>
                <a:gd name="T40" fmla="*/ 64 w 64"/>
                <a:gd name="T4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" h="73">
                  <a:moveTo>
                    <a:pt x="64" y="30"/>
                  </a:moveTo>
                  <a:cubicBezTo>
                    <a:pt x="64" y="16"/>
                    <a:pt x="51" y="4"/>
                    <a:pt x="34" y="3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1"/>
                    <a:pt x="33" y="0"/>
                    <a:pt x="32" y="0"/>
                  </a:cubicBezTo>
                  <a:cubicBezTo>
                    <a:pt x="31" y="0"/>
                    <a:pt x="30" y="1"/>
                    <a:pt x="30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13" y="4"/>
                    <a:pt x="0" y="16"/>
                    <a:pt x="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29" y="61"/>
                    <a:pt x="28" y="64"/>
                    <a:pt x="27" y="66"/>
                  </a:cubicBezTo>
                  <a:cubicBezTo>
                    <a:pt x="25" y="67"/>
                    <a:pt x="23" y="68"/>
                    <a:pt x="20" y="68"/>
                  </a:cubicBezTo>
                  <a:cubicBezTo>
                    <a:pt x="17" y="68"/>
                    <a:pt x="15" y="67"/>
                    <a:pt x="13" y="66"/>
                  </a:cubicBezTo>
                  <a:cubicBezTo>
                    <a:pt x="11" y="64"/>
                    <a:pt x="10" y="61"/>
                    <a:pt x="10" y="59"/>
                  </a:cubicBezTo>
                  <a:cubicBezTo>
                    <a:pt x="10" y="58"/>
                    <a:pt x="9" y="56"/>
                    <a:pt x="8" y="56"/>
                  </a:cubicBezTo>
                  <a:cubicBezTo>
                    <a:pt x="7" y="56"/>
                    <a:pt x="6" y="58"/>
                    <a:pt x="6" y="59"/>
                  </a:cubicBezTo>
                  <a:cubicBezTo>
                    <a:pt x="6" y="67"/>
                    <a:pt x="12" y="73"/>
                    <a:pt x="20" y="73"/>
                  </a:cubicBezTo>
                  <a:cubicBezTo>
                    <a:pt x="28" y="73"/>
                    <a:pt x="34" y="67"/>
                    <a:pt x="34" y="60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30"/>
                    <a:pt x="34" y="30"/>
                    <a:pt x="34" y="30"/>
                  </a:cubicBezTo>
                  <a:lnTo>
                    <a:pt x="64" y="30"/>
                  </a:lnTo>
                  <a:close/>
                </a:path>
              </a:pathLst>
            </a:custGeom>
            <a:solidFill>
              <a:srgbClr val="2038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7936850-D8AE-4FA5-A4BF-333D413B2C0D}"/>
              </a:ext>
            </a:extLst>
          </p:cNvPr>
          <p:cNvGrpSpPr/>
          <p:nvPr/>
        </p:nvGrpSpPr>
        <p:grpSpPr>
          <a:xfrm>
            <a:off x="4149012" y="3240489"/>
            <a:ext cx="1006323" cy="1022911"/>
            <a:chOff x="4141595" y="2755766"/>
            <a:chExt cx="1006323" cy="1022911"/>
          </a:xfrm>
        </p:grpSpPr>
        <p:pic>
          <p:nvPicPr>
            <p:cNvPr id="41" name="MH_Other_1">
              <a:extLst>
                <a:ext uri="{FF2B5EF4-FFF2-40B4-BE49-F238E27FC236}">
                  <a16:creationId xmlns:a16="http://schemas.microsoft.com/office/drawing/2014/main" id="{7B9213E1-6B6A-4738-BE35-67649CDC6E1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1595" y="2755766"/>
              <a:ext cx="1006323" cy="1022911"/>
            </a:xfrm>
            <a:prstGeom prst="rect">
              <a:avLst/>
            </a:prstGeom>
            <a:effectLst>
              <a:outerShdw blurRad="50800" dist="38100" dir="8100000" sx="102000" sy="102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5527752-CF2C-4389-988E-67C414294562}"/>
                </a:ext>
              </a:extLst>
            </p:cNvPr>
            <p:cNvGrpSpPr/>
            <p:nvPr/>
          </p:nvGrpSpPr>
          <p:grpSpPr>
            <a:xfrm>
              <a:off x="4477961" y="3106737"/>
              <a:ext cx="333592" cy="320968"/>
              <a:chOff x="7156593" y="1239730"/>
              <a:chExt cx="293688" cy="282574"/>
            </a:xfrm>
            <a:solidFill>
              <a:schemeClr val="accent2"/>
            </a:solidFill>
          </p:grpSpPr>
          <p:sp>
            <p:nvSpPr>
              <p:cNvPr id="43" name="Freeform 573">
                <a:extLst>
                  <a:ext uri="{FF2B5EF4-FFF2-40B4-BE49-F238E27FC236}">
                    <a16:creationId xmlns:a16="http://schemas.microsoft.com/office/drawing/2014/main" id="{34CED672-7EEE-4BCD-8ED5-7D373CCDE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218" y="1304817"/>
                <a:ext cx="196850" cy="217487"/>
              </a:xfrm>
              <a:custGeom>
                <a:avLst/>
                <a:gdLst>
                  <a:gd name="T0" fmla="*/ 0 w 49"/>
                  <a:gd name="T1" fmla="*/ 22 h 54"/>
                  <a:gd name="T2" fmla="*/ 0 w 49"/>
                  <a:gd name="T3" fmla="*/ 52 h 54"/>
                  <a:gd name="T4" fmla="*/ 1 w 49"/>
                  <a:gd name="T5" fmla="*/ 54 h 54"/>
                  <a:gd name="T6" fmla="*/ 3 w 49"/>
                  <a:gd name="T7" fmla="*/ 54 h 54"/>
                  <a:gd name="T8" fmla="*/ 16 w 49"/>
                  <a:gd name="T9" fmla="*/ 54 h 54"/>
                  <a:gd name="T10" fmla="*/ 17 w 49"/>
                  <a:gd name="T11" fmla="*/ 54 h 54"/>
                  <a:gd name="T12" fmla="*/ 18 w 49"/>
                  <a:gd name="T13" fmla="*/ 53 h 54"/>
                  <a:gd name="T14" fmla="*/ 18 w 49"/>
                  <a:gd name="T15" fmla="*/ 39 h 54"/>
                  <a:gd name="T16" fmla="*/ 31 w 49"/>
                  <a:gd name="T17" fmla="*/ 39 h 54"/>
                  <a:gd name="T18" fmla="*/ 31 w 49"/>
                  <a:gd name="T19" fmla="*/ 53 h 54"/>
                  <a:gd name="T20" fmla="*/ 32 w 49"/>
                  <a:gd name="T21" fmla="*/ 54 h 54"/>
                  <a:gd name="T22" fmla="*/ 33 w 49"/>
                  <a:gd name="T23" fmla="*/ 54 h 54"/>
                  <a:gd name="T24" fmla="*/ 46 w 49"/>
                  <a:gd name="T25" fmla="*/ 54 h 54"/>
                  <a:gd name="T26" fmla="*/ 48 w 49"/>
                  <a:gd name="T27" fmla="*/ 54 h 54"/>
                  <a:gd name="T28" fmla="*/ 49 w 49"/>
                  <a:gd name="T29" fmla="*/ 52 h 54"/>
                  <a:gd name="T30" fmla="*/ 49 w 49"/>
                  <a:gd name="T31" fmla="*/ 22 h 54"/>
                  <a:gd name="T32" fmla="*/ 25 w 49"/>
                  <a:gd name="T33" fmla="*/ 0 h 54"/>
                  <a:gd name="T34" fmla="*/ 0 w 49"/>
                  <a:gd name="T35" fmla="*/ 2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54">
                    <a:moveTo>
                      <a:pt x="0" y="22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0" y="54"/>
                      <a:pt x="1" y="54"/>
                    </a:cubicBezTo>
                    <a:cubicBezTo>
                      <a:pt x="2" y="54"/>
                      <a:pt x="2" y="54"/>
                      <a:pt x="3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8" y="54"/>
                      <a:pt x="18" y="53"/>
                      <a:pt x="18" y="53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4"/>
                      <a:pt x="32" y="54"/>
                    </a:cubicBezTo>
                    <a:cubicBezTo>
                      <a:pt x="32" y="54"/>
                      <a:pt x="32" y="54"/>
                      <a:pt x="33" y="54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47" y="54"/>
                      <a:pt x="48" y="54"/>
                      <a:pt x="48" y="54"/>
                    </a:cubicBezTo>
                    <a:cubicBezTo>
                      <a:pt x="49" y="54"/>
                      <a:pt x="49" y="53"/>
                      <a:pt x="49" y="5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574">
                <a:extLst>
                  <a:ext uri="{FF2B5EF4-FFF2-40B4-BE49-F238E27FC236}">
                    <a16:creationId xmlns:a16="http://schemas.microsoft.com/office/drawing/2014/main" id="{6D7038EC-0C1F-4C11-89C1-1CACCBA3D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6593" y="1239730"/>
                <a:ext cx="293688" cy="157162"/>
              </a:xfrm>
              <a:custGeom>
                <a:avLst/>
                <a:gdLst>
                  <a:gd name="T0" fmla="*/ 71 w 73"/>
                  <a:gd name="T1" fmla="*/ 30 h 39"/>
                  <a:gd name="T2" fmla="*/ 60 w 73"/>
                  <a:gd name="T3" fmla="*/ 20 h 39"/>
                  <a:gd name="T4" fmla="*/ 60 w 73"/>
                  <a:gd name="T5" fmla="*/ 3 h 39"/>
                  <a:gd name="T6" fmla="*/ 58 w 73"/>
                  <a:gd name="T7" fmla="*/ 1 h 39"/>
                  <a:gd name="T8" fmla="*/ 53 w 73"/>
                  <a:gd name="T9" fmla="*/ 1 h 39"/>
                  <a:gd name="T10" fmla="*/ 52 w 73"/>
                  <a:gd name="T11" fmla="*/ 3 h 39"/>
                  <a:gd name="T12" fmla="*/ 52 w 73"/>
                  <a:gd name="T13" fmla="*/ 12 h 39"/>
                  <a:gd name="T14" fmla="*/ 40 w 73"/>
                  <a:gd name="T15" fmla="*/ 2 h 39"/>
                  <a:gd name="T16" fmla="*/ 33 w 73"/>
                  <a:gd name="T17" fmla="*/ 2 h 39"/>
                  <a:gd name="T18" fmla="*/ 2 w 73"/>
                  <a:gd name="T19" fmla="*/ 30 h 39"/>
                  <a:gd name="T20" fmla="*/ 2 w 73"/>
                  <a:gd name="T21" fmla="*/ 37 h 39"/>
                  <a:gd name="T22" fmla="*/ 2 w 73"/>
                  <a:gd name="T23" fmla="*/ 37 h 39"/>
                  <a:gd name="T24" fmla="*/ 5 w 73"/>
                  <a:gd name="T25" fmla="*/ 38 h 39"/>
                  <a:gd name="T26" fmla="*/ 8 w 73"/>
                  <a:gd name="T27" fmla="*/ 37 h 39"/>
                  <a:gd name="T28" fmla="*/ 37 w 73"/>
                  <a:gd name="T29" fmla="*/ 11 h 39"/>
                  <a:gd name="T30" fmla="*/ 65 w 73"/>
                  <a:gd name="T31" fmla="*/ 37 h 39"/>
                  <a:gd name="T32" fmla="*/ 71 w 73"/>
                  <a:gd name="T33" fmla="*/ 37 h 39"/>
                  <a:gd name="T34" fmla="*/ 71 w 73"/>
                  <a:gd name="T35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39">
                    <a:moveTo>
                      <a:pt x="71" y="30"/>
                    </a:move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2"/>
                      <a:pt x="59" y="1"/>
                      <a:pt x="58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2" y="2"/>
                      <a:pt x="52" y="3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40" y="2"/>
                      <a:pt x="40" y="2"/>
                      <a:pt x="40" y="2"/>
                    </a:cubicBezTo>
                    <a:cubicBezTo>
                      <a:pt x="38" y="0"/>
                      <a:pt x="35" y="0"/>
                      <a:pt x="33" y="2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0" y="32"/>
                      <a:pt x="0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8"/>
                      <a:pt x="4" y="38"/>
                      <a:pt x="5" y="38"/>
                    </a:cubicBezTo>
                    <a:cubicBezTo>
                      <a:pt x="6" y="38"/>
                      <a:pt x="7" y="38"/>
                      <a:pt x="8" y="3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65" y="37"/>
                      <a:pt x="65" y="37"/>
                      <a:pt x="65" y="37"/>
                    </a:cubicBezTo>
                    <a:cubicBezTo>
                      <a:pt x="67" y="39"/>
                      <a:pt x="70" y="39"/>
                      <a:pt x="71" y="37"/>
                    </a:cubicBezTo>
                    <a:cubicBezTo>
                      <a:pt x="73" y="35"/>
                      <a:pt x="73" y="32"/>
                      <a:pt x="71" y="3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2F0C606-A6C0-4249-9DC1-A9AABE8141E0}"/>
              </a:ext>
            </a:extLst>
          </p:cNvPr>
          <p:cNvGrpSpPr/>
          <p:nvPr/>
        </p:nvGrpSpPr>
        <p:grpSpPr>
          <a:xfrm>
            <a:off x="5576941" y="2473306"/>
            <a:ext cx="1004940" cy="1021529"/>
            <a:chOff x="5569524" y="1988583"/>
            <a:chExt cx="1004940" cy="1021529"/>
          </a:xfrm>
        </p:grpSpPr>
        <p:pic>
          <p:nvPicPr>
            <p:cNvPr id="46" name="MH_Other_2">
              <a:extLst>
                <a:ext uri="{FF2B5EF4-FFF2-40B4-BE49-F238E27FC236}">
                  <a16:creationId xmlns:a16="http://schemas.microsoft.com/office/drawing/2014/main" id="{D3C2D65A-51F7-4348-BDCC-AD91F67E1517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9524" y="1988583"/>
              <a:ext cx="1004940" cy="1021529"/>
            </a:xfrm>
            <a:prstGeom prst="rect">
              <a:avLst/>
            </a:prstGeom>
            <a:effectLst>
              <a:outerShdw blurRad="50800" dist="38100" dir="8100000" sx="102000" sy="102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BE2D67B-6AC5-4B87-AF4F-011864C261C9}"/>
                </a:ext>
              </a:extLst>
            </p:cNvPr>
            <p:cNvGrpSpPr/>
            <p:nvPr/>
          </p:nvGrpSpPr>
          <p:grpSpPr>
            <a:xfrm>
              <a:off x="5926327" y="2359544"/>
              <a:ext cx="306543" cy="232610"/>
              <a:chOff x="10269681" y="2490680"/>
              <a:chExt cx="269875" cy="204787"/>
            </a:xfrm>
            <a:solidFill>
              <a:schemeClr val="accent3"/>
            </a:solidFill>
          </p:grpSpPr>
          <p:sp>
            <p:nvSpPr>
              <p:cNvPr id="48" name="Freeform 382">
                <a:extLst>
                  <a:ext uri="{FF2B5EF4-FFF2-40B4-BE49-F238E27FC236}">
                    <a16:creationId xmlns:a16="http://schemas.microsoft.com/office/drawing/2014/main" id="{1AF092DD-4D6A-4014-81F6-25E41B40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9681" y="2687530"/>
                <a:ext cx="269875" cy="7937"/>
              </a:xfrm>
              <a:custGeom>
                <a:avLst/>
                <a:gdLst>
                  <a:gd name="T0" fmla="*/ 1 w 67"/>
                  <a:gd name="T1" fmla="*/ 2 h 2"/>
                  <a:gd name="T2" fmla="*/ 0 w 67"/>
                  <a:gd name="T3" fmla="*/ 1 h 2"/>
                  <a:gd name="T4" fmla="*/ 1 w 67"/>
                  <a:gd name="T5" fmla="*/ 0 h 2"/>
                  <a:gd name="T6" fmla="*/ 65 w 67"/>
                  <a:gd name="T7" fmla="*/ 0 h 2"/>
                  <a:gd name="T8" fmla="*/ 67 w 67"/>
                  <a:gd name="T9" fmla="*/ 1 h 2"/>
                  <a:gd name="T10" fmla="*/ 65 w 67"/>
                  <a:gd name="T11" fmla="*/ 2 h 2"/>
                  <a:gd name="T12" fmla="*/ 1 w 67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">
                    <a:moveTo>
                      <a:pt x="1" y="2"/>
                    </a:move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0"/>
                      <a:pt x="67" y="1"/>
                      <a:pt x="67" y="1"/>
                    </a:cubicBezTo>
                    <a:cubicBezTo>
                      <a:pt x="67" y="2"/>
                      <a:pt x="66" y="2"/>
                      <a:pt x="65" y="2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03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Rectangle 383">
                <a:extLst>
                  <a:ext uri="{FF2B5EF4-FFF2-40B4-BE49-F238E27FC236}">
                    <a16:creationId xmlns:a16="http://schemas.microsoft.com/office/drawing/2014/main" id="{43C96B99-E0C0-4535-B4A0-471556976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1431" y="2538305"/>
                <a:ext cx="41275" cy="130175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384">
                <a:extLst>
                  <a:ext uri="{FF2B5EF4-FFF2-40B4-BE49-F238E27FC236}">
                    <a16:creationId xmlns:a16="http://schemas.microsoft.com/office/drawing/2014/main" id="{A2F0E522-416E-4BCE-AC6D-7982C608B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1756" y="2490680"/>
                <a:ext cx="36513" cy="1778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Rectangle 385">
                <a:extLst>
                  <a:ext uri="{FF2B5EF4-FFF2-40B4-BE49-F238E27FC236}">
                    <a16:creationId xmlns:a16="http://schemas.microsoft.com/office/drawing/2014/main" id="{5ADA79BD-0E9B-42D5-BBB5-5E7FFCC5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4143" y="2547830"/>
                <a:ext cx="41275" cy="120650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386">
                <a:extLst>
                  <a:ext uri="{FF2B5EF4-FFF2-40B4-BE49-F238E27FC236}">
                    <a16:creationId xmlns:a16="http://schemas.microsoft.com/office/drawing/2014/main" id="{2E749424-2204-40DB-B4DB-152BB8EE1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4468" y="2587517"/>
                <a:ext cx="36513" cy="80962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3F92063-17C7-45C9-8DD2-8447FFEBB5ED}"/>
              </a:ext>
            </a:extLst>
          </p:cNvPr>
          <p:cNvGrpSpPr/>
          <p:nvPr/>
        </p:nvGrpSpPr>
        <p:grpSpPr>
          <a:xfrm>
            <a:off x="7089190" y="3240489"/>
            <a:ext cx="1006323" cy="1022911"/>
            <a:chOff x="7081773" y="2755766"/>
            <a:chExt cx="1006323" cy="1022911"/>
          </a:xfrm>
        </p:grpSpPr>
        <p:pic>
          <p:nvPicPr>
            <p:cNvPr id="54" name="MH_Other_3">
              <a:extLst>
                <a:ext uri="{FF2B5EF4-FFF2-40B4-BE49-F238E27FC236}">
                  <a16:creationId xmlns:a16="http://schemas.microsoft.com/office/drawing/2014/main" id="{DC479AAA-05A3-4CEC-90E8-9EC77E9BD1F9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1773" y="2755766"/>
              <a:ext cx="1006323" cy="1022911"/>
            </a:xfrm>
            <a:prstGeom prst="rect">
              <a:avLst/>
            </a:prstGeom>
            <a:effectLst>
              <a:outerShdw blurRad="50800" dist="38100" dir="8100000" sx="102000" sy="102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Freeform 177">
              <a:extLst>
                <a:ext uri="{FF2B5EF4-FFF2-40B4-BE49-F238E27FC236}">
                  <a16:creationId xmlns:a16="http://schemas.microsoft.com/office/drawing/2014/main" id="{EEAD7EB5-F68B-44A9-B767-315CE5120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4325" y="3114240"/>
              <a:ext cx="309962" cy="256688"/>
            </a:xfrm>
            <a:custGeom>
              <a:avLst/>
              <a:gdLst>
                <a:gd name="T0" fmla="*/ 39 w 81"/>
                <a:gd name="T1" fmla="*/ 35 h 67"/>
                <a:gd name="T2" fmla="*/ 37 w 81"/>
                <a:gd name="T3" fmla="*/ 28 h 67"/>
                <a:gd name="T4" fmla="*/ 41 w 81"/>
                <a:gd name="T5" fmla="*/ 43 h 67"/>
                <a:gd name="T6" fmla="*/ 44 w 81"/>
                <a:gd name="T7" fmla="*/ 51 h 67"/>
                <a:gd name="T8" fmla="*/ 44 w 81"/>
                <a:gd name="T9" fmla="*/ 46 h 67"/>
                <a:gd name="T10" fmla="*/ 64 w 81"/>
                <a:gd name="T11" fmla="*/ 13 h 67"/>
                <a:gd name="T12" fmla="*/ 62 w 81"/>
                <a:gd name="T13" fmla="*/ 17 h 67"/>
                <a:gd name="T14" fmla="*/ 56 w 81"/>
                <a:gd name="T15" fmla="*/ 17 h 67"/>
                <a:gd name="T16" fmla="*/ 55 w 81"/>
                <a:gd name="T17" fmla="*/ 13 h 67"/>
                <a:gd name="T18" fmla="*/ 25 w 81"/>
                <a:gd name="T19" fmla="*/ 17 h 67"/>
                <a:gd name="T20" fmla="*/ 19 w 81"/>
                <a:gd name="T21" fmla="*/ 17 h 67"/>
                <a:gd name="T22" fmla="*/ 19 w 81"/>
                <a:gd name="T23" fmla="*/ 13 h 67"/>
                <a:gd name="T24" fmla="*/ 0 w 81"/>
                <a:gd name="T25" fmla="*/ 30 h 67"/>
                <a:gd name="T26" fmla="*/ 17 w 81"/>
                <a:gd name="T27" fmla="*/ 67 h 67"/>
                <a:gd name="T28" fmla="*/ 81 w 81"/>
                <a:gd name="T29" fmla="*/ 50 h 67"/>
                <a:gd name="T30" fmla="*/ 64 w 81"/>
                <a:gd name="T31" fmla="*/ 13 h 67"/>
                <a:gd name="T32" fmla="*/ 41 w 81"/>
                <a:gd name="T33" fmla="*/ 54 h 67"/>
                <a:gd name="T34" fmla="*/ 39 w 81"/>
                <a:gd name="T35" fmla="*/ 57 h 67"/>
                <a:gd name="T36" fmla="*/ 32 w 81"/>
                <a:gd name="T37" fmla="*/ 51 h 67"/>
                <a:gd name="T38" fmla="*/ 33 w 81"/>
                <a:gd name="T39" fmla="*/ 45 h 67"/>
                <a:gd name="T40" fmla="*/ 39 w 81"/>
                <a:gd name="T41" fmla="*/ 42 h 67"/>
                <a:gd name="T42" fmla="*/ 32 w 81"/>
                <a:gd name="T43" fmla="*/ 33 h 67"/>
                <a:gd name="T44" fmla="*/ 39 w 81"/>
                <a:gd name="T45" fmla="*/ 25 h 67"/>
                <a:gd name="T46" fmla="*/ 41 w 81"/>
                <a:gd name="T47" fmla="*/ 23 h 67"/>
                <a:gd name="T48" fmla="*/ 48 w 81"/>
                <a:gd name="T49" fmla="*/ 28 h 67"/>
                <a:gd name="T50" fmla="*/ 46 w 81"/>
                <a:gd name="T51" fmla="*/ 34 h 67"/>
                <a:gd name="T52" fmla="*/ 41 w 81"/>
                <a:gd name="T53" fmla="*/ 27 h 67"/>
                <a:gd name="T54" fmla="*/ 48 w 81"/>
                <a:gd name="T55" fmla="*/ 42 h 67"/>
                <a:gd name="T56" fmla="*/ 47 w 81"/>
                <a:gd name="T57" fmla="*/ 52 h 67"/>
                <a:gd name="T58" fmla="*/ 34 w 81"/>
                <a:gd name="T59" fmla="*/ 3 h 67"/>
                <a:gd name="T60" fmla="*/ 56 w 81"/>
                <a:gd name="T61" fmla="*/ 13 h 67"/>
                <a:gd name="T62" fmla="*/ 61 w 81"/>
                <a:gd name="T63" fmla="*/ 16 h 67"/>
                <a:gd name="T64" fmla="*/ 50 w 81"/>
                <a:gd name="T65" fmla="*/ 0 h 67"/>
                <a:gd name="T66" fmla="*/ 20 w 81"/>
                <a:gd name="T67" fmla="*/ 13 h 67"/>
                <a:gd name="T68" fmla="*/ 24 w 81"/>
                <a:gd name="T6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" h="67">
                  <a:moveTo>
                    <a:pt x="35" y="30"/>
                  </a:moveTo>
                  <a:cubicBezTo>
                    <a:pt x="35" y="32"/>
                    <a:pt x="37" y="33"/>
                    <a:pt x="39" y="35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7"/>
                    <a:pt x="37" y="27"/>
                    <a:pt x="37" y="28"/>
                  </a:cubicBezTo>
                  <a:cubicBezTo>
                    <a:pt x="36" y="29"/>
                    <a:pt x="35" y="29"/>
                    <a:pt x="35" y="30"/>
                  </a:cubicBezTo>
                  <a:close/>
                  <a:moveTo>
                    <a:pt x="41" y="43"/>
                  </a:moveTo>
                  <a:cubicBezTo>
                    <a:pt x="41" y="52"/>
                    <a:pt x="41" y="52"/>
                    <a:pt x="41" y="52"/>
                  </a:cubicBezTo>
                  <a:cubicBezTo>
                    <a:pt x="42" y="52"/>
                    <a:pt x="43" y="52"/>
                    <a:pt x="44" y="51"/>
                  </a:cubicBezTo>
                  <a:cubicBezTo>
                    <a:pt x="45" y="50"/>
                    <a:pt x="45" y="49"/>
                    <a:pt x="45" y="48"/>
                  </a:cubicBezTo>
                  <a:cubicBezTo>
                    <a:pt x="45" y="47"/>
                    <a:pt x="45" y="47"/>
                    <a:pt x="44" y="46"/>
                  </a:cubicBezTo>
                  <a:cubicBezTo>
                    <a:pt x="44" y="45"/>
                    <a:pt x="43" y="44"/>
                    <a:pt x="41" y="43"/>
                  </a:cubicBezTo>
                  <a:close/>
                  <a:moveTo>
                    <a:pt x="64" y="13"/>
                  </a:moveTo>
                  <a:cubicBezTo>
                    <a:pt x="62" y="13"/>
                    <a:pt x="62" y="13"/>
                    <a:pt x="62" y="13"/>
                  </a:cubicBezTo>
                  <a:cubicBezTo>
                    <a:pt x="62" y="14"/>
                    <a:pt x="62" y="15"/>
                    <a:pt x="62" y="17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5"/>
                    <a:pt x="56" y="14"/>
                    <a:pt x="55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4"/>
                    <a:pt x="25" y="15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5"/>
                    <a:pt x="19" y="14"/>
                    <a:pt x="19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8" y="13"/>
                    <a:pt x="0" y="20"/>
                    <a:pt x="0" y="3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9"/>
                    <a:pt x="8" y="67"/>
                    <a:pt x="17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73" y="67"/>
                    <a:pt x="81" y="59"/>
                    <a:pt x="81" y="5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20"/>
                    <a:pt x="73" y="13"/>
                    <a:pt x="64" y="13"/>
                  </a:cubicBezTo>
                  <a:close/>
                  <a:moveTo>
                    <a:pt x="47" y="52"/>
                  </a:moveTo>
                  <a:cubicBezTo>
                    <a:pt x="45" y="53"/>
                    <a:pt x="43" y="54"/>
                    <a:pt x="41" y="54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6" y="54"/>
                    <a:pt x="34" y="53"/>
                    <a:pt x="32" y="51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50"/>
                    <a:pt x="36" y="52"/>
                    <a:pt x="39" y="5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40"/>
                    <a:pt x="34" y="38"/>
                    <a:pt x="33" y="37"/>
                  </a:cubicBezTo>
                  <a:cubicBezTo>
                    <a:pt x="32" y="36"/>
                    <a:pt x="32" y="34"/>
                    <a:pt x="32" y="33"/>
                  </a:cubicBezTo>
                  <a:cubicBezTo>
                    <a:pt x="32" y="31"/>
                    <a:pt x="33" y="29"/>
                    <a:pt x="34" y="28"/>
                  </a:cubicBezTo>
                  <a:cubicBezTo>
                    <a:pt x="36" y="26"/>
                    <a:pt x="37" y="26"/>
                    <a:pt x="39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4" y="26"/>
                    <a:pt x="46" y="26"/>
                    <a:pt x="48" y="28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1"/>
                    <a:pt x="46" y="30"/>
                    <a:pt x="45" y="29"/>
                  </a:cubicBezTo>
                  <a:cubicBezTo>
                    <a:pt x="44" y="27"/>
                    <a:pt x="42" y="27"/>
                    <a:pt x="41" y="2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48" y="42"/>
                  </a:cubicBezTo>
                  <a:cubicBezTo>
                    <a:pt x="49" y="43"/>
                    <a:pt x="49" y="45"/>
                    <a:pt x="49" y="47"/>
                  </a:cubicBezTo>
                  <a:cubicBezTo>
                    <a:pt x="49" y="49"/>
                    <a:pt x="49" y="50"/>
                    <a:pt x="47" y="52"/>
                  </a:cubicBezTo>
                  <a:close/>
                  <a:moveTo>
                    <a:pt x="25" y="13"/>
                  </a:moveTo>
                  <a:cubicBezTo>
                    <a:pt x="26" y="7"/>
                    <a:pt x="29" y="3"/>
                    <a:pt x="34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2" y="3"/>
                    <a:pt x="55" y="7"/>
                    <a:pt x="56" y="13"/>
                  </a:cubicBezTo>
                  <a:cubicBezTo>
                    <a:pt x="57" y="14"/>
                    <a:pt x="57" y="15"/>
                    <a:pt x="57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5"/>
                    <a:pt x="61" y="14"/>
                    <a:pt x="61" y="13"/>
                  </a:cubicBezTo>
                  <a:cubicBezTo>
                    <a:pt x="59" y="5"/>
                    <a:pt x="55" y="0"/>
                    <a:pt x="5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0"/>
                    <a:pt x="22" y="5"/>
                    <a:pt x="20" y="13"/>
                  </a:cubicBezTo>
                  <a:cubicBezTo>
                    <a:pt x="20" y="14"/>
                    <a:pt x="20" y="15"/>
                    <a:pt x="20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5" y="1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344831C-5B0F-4FB7-9E7F-700667D665F9}"/>
              </a:ext>
            </a:extLst>
          </p:cNvPr>
          <p:cNvGrpSpPr/>
          <p:nvPr/>
        </p:nvGrpSpPr>
        <p:grpSpPr>
          <a:xfrm>
            <a:off x="7452739" y="4754121"/>
            <a:ext cx="1004941" cy="1021529"/>
            <a:chOff x="7445322" y="4269398"/>
            <a:chExt cx="1004941" cy="1021529"/>
          </a:xfrm>
        </p:grpSpPr>
        <p:pic>
          <p:nvPicPr>
            <p:cNvPr id="57" name="MH_Other_4">
              <a:extLst>
                <a:ext uri="{FF2B5EF4-FFF2-40B4-BE49-F238E27FC236}">
                  <a16:creationId xmlns:a16="http://schemas.microsoft.com/office/drawing/2014/main" id="{4E1D8095-24AE-4E93-B974-1B4A778A7A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45322" y="4269398"/>
              <a:ext cx="1004941" cy="1021529"/>
            </a:xfrm>
            <a:prstGeom prst="rect">
              <a:avLst/>
            </a:prstGeom>
            <a:effectLst>
              <a:outerShdw blurRad="50800" dist="38100" dir="8100000" sx="102000" sy="102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9DB383A-FCA2-4EE0-8226-D50415D407E5}"/>
                </a:ext>
              </a:extLst>
            </p:cNvPr>
            <p:cNvGrpSpPr/>
            <p:nvPr/>
          </p:nvGrpSpPr>
          <p:grpSpPr>
            <a:xfrm>
              <a:off x="7800872" y="4615747"/>
              <a:ext cx="313191" cy="313191"/>
              <a:chOff x="2996839" y="1292034"/>
              <a:chExt cx="275727" cy="275728"/>
            </a:xfrm>
            <a:solidFill>
              <a:schemeClr val="accent2"/>
            </a:solidFill>
          </p:grpSpPr>
          <p:sp>
            <p:nvSpPr>
              <p:cNvPr id="59" name="Freeform 302">
                <a:extLst>
                  <a:ext uri="{FF2B5EF4-FFF2-40B4-BE49-F238E27FC236}">
                    <a16:creationId xmlns:a16="http://schemas.microsoft.com/office/drawing/2014/main" id="{724C7DB7-20CD-4817-8017-6DC5953323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77851" y="1373047"/>
                <a:ext cx="194715" cy="194715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2038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Freeform 303">
                <a:extLst>
                  <a:ext uri="{FF2B5EF4-FFF2-40B4-BE49-F238E27FC236}">
                    <a16:creationId xmlns:a16="http://schemas.microsoft.com/office/drawing/2014/main" id="{28A3A34E-30B3-4A6B-822D-C216DFF604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6839" y="1292034"/>
                <a:ext cx="123651" cy="125072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2038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304">
                <a:extLst>
                  <a:ext uri="{FF2B5EF4-FFF2-40B4-BE49-F238E27FC236}">
                    <a16:creationId xmlns:a16="http://schemas.microsoft.com/office/drawing/2014/main" id="{4ECD174A-75BA-4AA0-95DD-1299B6CE60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6839" y="1417106"/>
                <a:ext cx="96646" cy="93804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005D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2" name="MH_Text_1">
            <a:extLst>
              <a:ext uri="{FF2B5EF4-FFF2-40B4-BE49-F238E27FC236}">
                <a16:creationId xmlns:a16="http://schemas.microsoft.com/office/drawing/2014/main" id="{28B609BA-D8B1-4474-8070-F5C59EBF64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094042" y="1452171"/>
            <a:ext cx="3985946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 algn="ctr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MH_Text_1">
            <a:extLst>
              <a:ext uri="{FF2B5EF4-FFF2-40B4-BE49-F238E27FC236}">
                <a16:creationId xmlns:a16="http://schemas.microsoft.com/office/drawing/2014/main" id="{80C76CB3-F1B3-4F6A-B10C-2C839387455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2556" y="2874379"/>
            <a:ext cx="2883120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 algn="r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MH_Text_1">
            <a:extLst>
              <a:ext uri="{FF2B5EF4-FFF2-40B4-BE49-F238E27FC236}">
                <a16:creationId xmlns:a16="http://schemas.microsoft.com/office/drawing/2014/main" id="{A77912F8-6779-46A2-9AE5-E42746D06EB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47499" y="4898026"/>
            <a:ext cx="2883120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 algn="r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MH_Text_1">
            <a:extLst>
              <a:ext uri="{FF2B5EF4-FFF2-40B4-BE49-F238E27FC236}">
                <a16:creationId xmlns:a16="http://schemas.microsoft.com/office/drawing/2014/main" id="{79A00418-86DD-47D3-9589-6EB645DB200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11939" y="2764915"/>
            <a:ext cx="2883120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MH_Text_1">
            <a:extLst>
              <a:ext uri="{FF2B5EF4-FFF2-40B4-BE49-F238E27FC236}">
                <a16:creationId xmlns:a16="http://schemas.microsoft.com/office/drawing/2014/main" id="{AE293DDF-2362-4162-A4C2-DE698855495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661381" y="4804643"/>
            <a:ext cx="2883120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>
              <a:lnSpc>
                <a:spcPct val="15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  <a:p>
            <a:pPr lvl="0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383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2" grpId="0"/>
      <p:bldP spid="63" grpId="0"/>
      <p:bldP spid="64" grpId="0"/>
      <p:bldP spid="65" grpId="0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01B2C006-B001-484D-AA84-60EA8A37296B}"/>
              </a:ext>
            </a:extLst>
          </p:cNvPr>
          <p:cNvSpPr/>
          <p:nvPr/>
        </p:nvSpPr>
        <p:spPr>
          <a:xfrm flipV="1">
            <a:off x="7642515" y="74958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">
            <a:extLst>
              <a:ext uri="{FF2B5EF4-FFF2-40B4-BE49-F238E27FC236}">
                <a16:creationId xmlns:a16="http://schemas.microsoft.com/office/drawing/2014/main" id="{F70FEC65-AFB9-40C9-A793-E0BE4444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9" y="2044514"/>
            <a:ext cx="2141538" cy="7413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FC88C8C4-552C-483D-9908-AAFE9C89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9" y="3484349"/>
            <a:ext cx="2141538" cy="7413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矩形 1">
            <a:extLst>
              <a:ext uri="{FF2B5EF4-FFF2-40B4-BE49-F238E27FC236}">
                <a16:creationId xmlns:a16="http://schemas.microsoft.com/office/drawing/2014/main" id="{26C4D16D-0189-4ED2-B679-AB93E117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99" y="4924184"/>
            <a:ext cx="2141538" cy="74136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MH_Text_1">
            <a:extLst>
              <a:ext uri="{FF2B5EF4-FFF2-40B4-BE49-F238E27FC236}">
                <a16:creationId xmlns:a16="http://schemas.microsoft.com/office/drawing/2014/main" id="{19C7CD35-81E6-4D83-B69C-9D2FE2772F4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73421" y="2231286"/>
            <a:ext cx="1909816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18" name="MH_Text_1">
            <a:extLst>
              <a:ext uri="{FF2B5EF4-FFF2-40B4-BE49-F238E27FC236}">
                <a16:creationId xmlns:a16="http://schemas.microsoft.com/office/drawing/2014/main" id="{875444C0-D3FF-4D8A-A476-6596018A30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27088" y="1979812"/>
            <a:ext cx="3646524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MH_Text_1">
            <a:extLst>
              <a:ext uri="{FF2B5EF4-FFF2-40B4-BE49-F238E27FC236}">
                <a16:creationId xmlns:a16="http://schemas.microsoft.com/office/drawing/2014/main" id="{08292416-263A-4CA8-8828-6698D2BFFB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7560" y="3671121"/>
            <a:ext cx="1909816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20" name="MH_Text_1">
            <a:extLst>
              <a:ext uri="{FF2B5EF4-FFF2-40B4-BE49-F238E27FC236}">
                <a16:creationId xmlns:a16="http://schemas.microsoft.com/office/drawing/2014/main" id="{71FDEE99-82EA-4970-9435-A576E7D2AFA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57560" y="5110956"/>
            <a:ext cx="1909816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C5BD8692-F696-4076-AEC7-906E8E7713B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127088" y="3465852"/>
            <a:ext cx="3646524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MH_Text_1">
            <a:extLst>
              <a:ext uri="{FF2B5EF4-FFF2-40B4-BE49-F238E27FC236}">
                <a16:creationId xmlns:a16="http://schemas.microsoft.com/office/drawing/2014/main" id="{A546F51C-5373-4F35-B53B-A586800D5B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27088" y="4924184"/>
            <a:ext cx="3646524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BA1B96-FE40-4EB2-BEC1-3EB469FB567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7117463" y="2044514"/>
            <a:ext cx="4611820" cy="36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05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1CCF90B-E41E-417D-A412-BBAE5D12C7B9}"/>
              </a:ext>
            </a:extLst>
          </p:cNvPr>
          <p:cNvSpPr/>
          <p:nvPr/>
        </p:nvSpPr>
        <p:spPr>
          <a:xfrm>
            <a:off x="0" y="3489091"/>
            <a:ext cx="12192000" cy="2394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1833" y="3862875"/>
            <a:ext cx="530351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总结与分析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3517663" y="5057979"/>
            <a:ext cx="19926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请添加小标题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501934" y="5049667"/>
            <a:ext cx="19926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请添加小标题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74156F0-6BD2-417A-931B-C6581D45EEB9}"/>
              </a:ext>
            </a:extLst>
          </p:cNvPr>
          <p:cNvGrpSpPr/>
          <p:nvPr/>
        </p:nvGrpSpPr>
        <p:grpSpPr>
          <a:xfrm>
            <a:off x="4868562" y="583476"/>
            <a:ext cx="2454876" cy="2479372"/>
            <a:chOff x="5141769" y="1609518"/>
            <a:chExt cx="1504948" cy="150494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BAEE056-AF0C-4071-98D4-2D8BD2AB818F}"/>
                </a:ext>
              </a:extLst>
            </p:cNvPr>
            <p:cNvSpPr/>
            <p:nvPr/>
          </p:nvSpPr>
          <p:spPr>
            <a:xfrm>
              <a:off x="5141769" y="1609518"/>
              <a:ext cx="1504948" cy="15049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419100" dist="228600" dir="3000000" sx="95000" sy="95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B547907-7BE8-48AB-A48E-A30C7E745FBB}"/>
                </a:ext>
              </a:extLst>
            </p:cNvPr>
            <p:cNvGrpSpPr/>
            <p:nvPr/>
          </p:nvGrpSpPr>
          <p:grpSpPr>
            <a:xfrm>
              <a:off x="5305916" y="1773665"/>
              <a:ext cx="1176654" cy="1176654"/>
              <a:chOff x="2416942" y="1609518"/>
              <a:chExt cx="1176654" cy="1176654"/>
            </a:xfrm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84670F66-4D3C-4078-A216-A6C3D396CE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9608" y="1887030"/>
                <a:ext cx="691475" cy="748400"/>
              </a:xfrm>
              <a:custGeom>
                <a:avLst/>
                <a:gdLst>
                  <a:gd name="T0" fmla="*/ 3057 w 3113"/>
                  <a:gd name="T1" fmla="*/ 497 h 2131"/>
                  <a:gd name="T2" fmla="*/ 1582 w 3113"/>
                  <a:gd name="T3" fmla="*/ 5 h 2131"/>
                  <a:gd name="T4" fmla="*/ 1531 w 3113"/>
                  <a:gd name="T5" fmla="*/ 5 h 2131"/>
                  <a:gd name="T6" fmla="*/ 56 w 3113"/>
                  <a:gd name="T7" fmla="*/ 497 h 2131"/>
                  <a:gd name="T8" fmla="*/ 0 w 3113"/>
                  <a:gd name="T9" fmla="*/ 574 h 2131"/>
                  <a:gd name="T10" fmla="*/ 56 w 3113"/>
                  <a:gd name="T11" fmla="*/ 652 h 2131"/>
                  <a:gd name="T12" fmla="*/ 492 w 3113"/>
                  <a:gd name="T13" fmla="*/ 797 h 2131"/>
                  <a:gd name="T14" fmla="*/ 492 w 3113"/>
                  <a:gd name="T15" fmla="*/ 1230 h 2131"/>
                  <a:gd name="T16" fmla="*/ 515 w 3113"/>
                  <a:gd name="T17" fmla="*/ 1288 h 2131"/>
                  <a:gd name="T18" fmla="*/ 1556 w 3113"/>
                  <a:gd name="T19" fmla="*/ 1639 h 2131"/>
                  <a:gd name="T20" fmla="*/ 2244 w 3113"/>
                  <a:gd name="T21" fmla="*/ 1507 h 2131"/>
                  <a:gd name="T22" fmla="*/ 2287 w 3113"/>
                  <a:gd name="T23" fmla="*/ 1399 h 2131"/>
                  <a:gd name="T24" fmla="*/ 2180 w 3113"/>
                  <a:gd name="T25" fmla="*/ 1356 h 2131"/>
                  <a:gd name="T26" fmla="*/ 1557 w 3113"/>
                  <a:gd name="T27" fmla="*/ 1475 h 2131"/>
                  <a:gd name="T28" fmla="*/ 863 w 3113"/>
                  <a:gd name="T29" fmla="*/ 1324 h 2131"/>
                  <a:gd name="T30" fmla="*/ 656 w 3113"/>
                  <a:gd name="T31" fmla="*/ 1193 h 2131"/>
                  <a:gd name="T32" fmla="*/ 656 w 3113"/>
                  <a:gd name="T33" fmla="*/ 852 h 2131"/>
                  <a:gd name="T34" fmla="*/ 1531 w 3113"/>
                  <a:gd name="T35" fmla="*/ 1144 h 2131"/>
                  <a:gd name="T36" fmla="*/ 1557 w 3113"/>
                  <a:gd name="T37" fmla="*/ 1148 h 2131"/>
                  <a:gd name="T38" fmla="*/ 1583 w 3113"/>
                  <a:gd name="T39" fmla="*/ 1144 h 2131"/>
                  <a:gd name="T40" fmla="*/ 2458 w 3113"/>
                  <a:gd name="T41" fmla="*/ 852 h 2131"/>
                  <a:gd name="T42" fmla="*/ 2458 w 3113"/>
                  <a:gd name="T43" fmla="*/ 998 h 2131"/>
                  <a:gd name="T44" fmla="*/ 2294 w 3113"/>
                  <a:gd name="T45" fmla="*/ 1230 h 2131"/>
                  <a:gd name="T46" fmla="*/ 2440 w 3113"/>
                  <a:gd name="T47" fmla="*/ 1454 h 2131"/>
                  <a:gd name="T48" fmla="*/ 2296 w 3113"/>
                  <a:gd name="T49" fmla="*/ 2029 h 2131"/>
                  <a:gd name="T50" fmla="*/ 2311 w 3113"/>
                  <a:gd name="T51" fmla="*/ 2099 h 2131"/>
                  <a:gd name="T52" fmla="*/ 2376 w 3113"/>
                  <a:gd name="T53" fmla="*/ 2131 h 2131"/>
                  <a:gd name="T54" fmla="*/ 2704 w 3113"/>
                  <a:gd name="T55" fmla="*/ 2131 h 2131"/>
                  <a:gd name="T56" fmla="*/ 2768 w 3113"/>
                  <a:gd name="T57" fmla="*/ 2099 h 2131"/>
                  <a:gd name="T58" fmla="*/ 2783 w 3113"/>
                  <a:gd name="T59" fmla="*/ 2029 h 2131"/>
                  <a:gd name="T60" fmla="*/ 2639 w 3113"/>
                  <a:gd name="T61" fmla="*/ 1454 h 2131"/>
                  <a:gd name="T62" fmla="*/ 2785 w 3113"/>
                  <a:gd name="T63" fmla="*/ 1230 h 2131"/>
                  <a:gd name="T64" fmla="*/ 2622 w 3113"/>
                  <a:gd name="T65" fmla="*/ 998 h 2131"/>
                  <a:gd name="T66" fmla="*/ 2622 w 3113"/>
                  <a:gd name="T67" fmla="*/ 797 h 2131"/>
                  <a:gd name="T68" fmla="*/ 3057 w 3113"/>
                  <a:gd name="T69" fmla="*/ 652 h 2131"/>
                  <a:gd name="T70" fmla="*/ 3113 w 3113"/>
                  <a:gd name="T71" fmla="*/ 574 h 2131"/>
                  <a:gd name="T72" fmla="*/ 3057 w 3113"/>
                  <a:gd name="T73" fmla="*/ 497 h 2131"/>
                  <a:gd name="T74" fmla="*/ 2540 w 3113"/>
                  <a:gd name="T75" fmla="*/ 1148 h 2131"/>
                  <a:gd name="T76" fmla="*/ 2621 w 3113"/>
                  <a:gd name="T77" fmla="*/ 1230 h 2131"/>
                  <a:gd name="T78" fmla="*/ 2540 w 3113"/>
                  <a:gd name="T79" fmla="*/ 1312 h 2131"/>
                  <a:gd name="T80" fmla="*/ 2458 w 3113"/>
                  <a:gd name="T81" fmla="*/ 1230 h 2131"/>
                  <a:gd name="T82" fmla="*/ 2540 w 3113"/>
                  <a:gd name="T83" fmla="*/ 1148 h 2131"/>
                  <a:gd name="T84" fmla="*/ 2481 w 3113"/>
                  <a:gd name="T85" fmla="*/ 1967 h 2131"/>
                  <a:gd name="T86" fmla="*/ 2540 w 3113"/>
                  <a:gd name="T87" fmla="*/ 1731 h 2131"/>
                  <a:gd name="T88" fmla="*/ 2599 w 3113"/>
                  <a:gd name="T89" fmla="*/ 1967 h 2131"/>
                  <a:gd name="T90" fmla="*/ 2481 w 3113"/>
                  <a:gd name="T91" fmla="*/ 1967 h 2131"/>
                  <a:gd name="T92" fmla="*/ 2533 w 3113"/>
                  <a:gd name="T93" fmla="*/ 654 h 2131"/>
                  <a:gd name="T94" fmla="*/ 1570 w 3113"/>
                  <a:gd name="T95" fmla="*/ 493 h 2131"/>
                  <a:gd name="T96" fmla="*/ 1476 w 3113"/>
                  <a:gd name="T97" fmla="*/ 561 h 2131"/>
                  <a:gd name="T98" fmla="*/ 1543 w 3113"/>
                  <a:gd name="T99" fmla="*/ 655 h 2131"/>
                  <a:gd name="T100" fmla="*/ 2201 w 3113"/>
                  <a:gd name="T101" fmla="*/ 765 h 2131"/>
                  <a:gd name="T102" fmla="*/ 1557 w 3113"/>
                  <a:gd name="T103" fmla="*/ 979 h 2131"/>
                  <a:gd name="T104" fmla="*/ 341 w 3113"/>
                  <a:gd name="T105" fmla="*/ 574 h 2131"/>
                  <a:gd name="T106" fmla="*/ 1557 w 3113"/>
                  <a:gd name="T107" fmla="*/ 169 h 2131"/>
                  <a:gd name="T108" fmla="*/ 2772 w 3113"/>
                  <a:gd name="T109" fmla="*/ 574 h 2131"/>
                  <a:gd name="T110" fmla="*/ 2533 w 3113"/>
                  <a:gd name="T111" fmla="*/ 654 h 2131"/>
                  <a:gd name="T112" fmla="*/ 2533 w 3113"/>
                  <a:gd name="T113" fmla="*/ 654 h 2131"/>
                  <a:gd name="T114" fmla="*/ 2533 w 3113"/>
                  <a:gd name="T115" fmla="*/ 654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13" h="2131">
                    <a:moveTo>
                      <a:pt x="3057" y="497"/>
                    </a:moveTo>
                    <a:cubicBezTo>
                      <a:pt x="1582" y="5"/>
                      <a:pt x="1582" y="5"/>
                      <a:pt x="1582" y="5"/>
                    </a:cubicBezTo>
                    <a:cubicBezTo>
                      <a:pt x="1565" y="0"/>
                      <a:pt x="1547" y="0"/>
                      <a:pt x="1531" y="5"/>
                    </a:cubicBezTo>
                    <a:cubicBezTo>
                      <a:pt x="56" y="497"/>
                      <a:pt x="56" y="497"/>
                      <a:pt x="56" y="497"/>
                    </a:cubicBezTo>
                    <a:cubicBezTo>
                      <a:pt x="23" y="508"/>
                      <a:pt x="0" y="539"/>
                      <a:pt x="0" y="574"/>
                    </a:cubicBezTo>
                    <a:cubicBezTo>
                      <a:pt x="0" y="610"/>
                      <a:pt x="23" y="641"/>
                      <a:pt x="56" y="652"/>
                    </a:cubicBezTo>
                    <a:cubicBezTo>
                      <a:pt x="492" y="797"/>
                      <a:pt x="492" y="797"/>
                      <a:pt x="492" y="797"/>
                    </a:cubicBezTo>
                    <a:cubicBezTo>
                      <a:pt x="492" y="1230"/>
                      <a:pt x="492" y="1230"/>
                      <a:pt x="492" y="1230"/>
                    </a:cubicBezTo>
                    <a:cubicBezTo>
                      <a:pt x="492" y="1252"/>
                      <a:pt x="500" y="1272"/>
                      <a:pt x="515" y="1288"/>
                    </a:cubicBezTo>
                    <a:cubicBezTo>
                      <a:pt x="530" y="1302"/>
                      <a:pt x="875" y="1639"/>
                      <a:pt x="1556" y="1639"/>
                    </a:cubicBezTo>
                    <a:cubicBezTo>
                      <a:pt x="1804" y="1639"/>
                      <a:pt x="2036" y="1595"/>
                      <a:pt x="2244" y="1507"/>
                    </a:cubicBezTo>
                    <a:cubicBezTo>
                      <a:pt x="2285" y="1489"/>
                      <a:pt x="2305" y="1441"/>
                      <a:pt x="2287" y="1399"/>
                    </a:cubicBezTo>
                    <a:cubicBezTo>
                      <a:pt x="2270" y="1358"/>
                      <a:pt x="2222" y="1338"/>
                      <a:pt x="2180" y="1356"/>
                    </a:cubicBezTo>
                    <a:cubicBezTo>
                      <a:pt x="1992" y="1435"/>
                      <a:pt x="1782" y="1475"/>
                      <a:pt x="1557" y="1475"/>
                    </a:cubicBezTo>
                    <a:cubicBezTo>
                      <a:pt x="1238" y="1475"/>
                      <a:pt x="1004" y="1393"/>
                      <a:pt x="863" y="1324"/>
                    </a:cubicBezTo>
                    <a:cubicBezTo>
                      <a:pt x="759" y="1272"/>
                      <a:pt x="689" y="1221"/>
                      <a:pt x="656" y="1193"/>
                    </a:cubicBezTo>
                    <a:cubicBezTo>
                      <a:pt x="656" y="852"/>
                      <a:pt x="656" y="852"/>
                      <a:pt x="656" y="852"/>
                    </a:cubicBezTo>
                    <a:cubicBezTo>
                      <a:pt x="1531" y="1144"/>
                      <a:pt x="1531" y="1144"/>
                      <a:pt x="1531" y="1144"/>
                    </a:cubicBezTo>
                    <a:cubicBezTo>
                      <a:pt x="1539" y="1146"/>
                      <a:pt x="1548" y="1148"/>
                      <a:pt x="1557" y="1148"/>
                    </a:cubicBezTo>
                    <a:cubicBezTo>
                      <a:pt x="1565" y="1148"/>
                      <a:pt x="1574" y="1146"/>
                      <a:pt x="1583" y="1144"/>
                    </a:cubicBezTo>
                    <a:cubicBezTo>
                      <a:pt x="2458" y="852"/>
                      <a:pt x="2458" y="852"/>
                      <a:pt x="2458" y="852"/>
                    </a:cubicBezTo>
                    <a:cubicBezTo>
                      <a:pt x="2458" y="998"/>
                      <a:pt x="2458" y="998"/>
                      <a:pt x="2458" y="998"/>
                    </a:cubicBezTo>
                    <a:cubicBezTo>
                      <a:pt x="2362" y="1032"/>
                      <a:pt x="2294" y="1123"/>
                      <a:pt x="2294" y="1230"/>
                    </a:cubicBezTo>
                    <a:cubicBezTo>
                      <a:pt x="2294" y="1330"/>
                      <a:pt x="2354" y="1416"/>
                      <a:pt x="2440" y="1454"/>
                    </a:cubicBezTo>
                    <a:cubicBezTo>
                      <a:pt x="2296" y="2029"/>
                      <a:pt x="2296" y="2029"/>
                      <a:pt x="2296" y="2029"/>
                    </a:cubicBezTo>
                    <a:cubicBezTo>
                      <a:pt x="2290" y="2053"/>
                      <a:pt x="2296" y="2080"/>
                      <a:pt x="2311" y="2099"/>
                    </a:cubicBezTo>
                    <a:cubicBezTo>
                      <a:pt x="2327" y="2119"/>
                      <a:pt x="2351" y="2131"/>
                      <a:pt x="2376" y="2131"/>
                    </a:cubicBezTo>
                    <a:cubicBezTo>
                      <a:pt x="2704" y="2131"/>
                      <a:pt x="2704" y="2131"/>
                      <a:pt x="2704" y="2131"/>
                    </a:cubicBezTo>
                    <a:cubicBezTo>
                      <a:pt x="2729" y="2131"/>
                      <a:pt x="2753" y="2119"/>
                      <a:pt x="2768" y="2099"/>
                    </a:cubicBezTo>
                    <a:cubicBezTo>
                      <a:pt x="2784" y="2080"/>
                      <a:pt x="2789" y="2053"/>
                      <a:pt x="2783" y="2029"/>
                    </a:cubicBezTo>
                    <a:cubicBezTo>
                      <a:pt x="2639" y="1454"/>
                      <a:pt x="2639" y="1454"/>
                      <a:pt x="2639" y="1454"/>
                    </a:cubicBezTo>
                    <a:cubicBezTo>
                      <a:pt x="2725" y="1416"/>
                      <a:pt x="2785" y="1330"/>
                      <a:pt x="2785" y="1230"/>
                    </a:cubicBezTo>
                    <a:cubicBezTo>
                      <a:pt x="2785" y="1123"/>
                      <a:pt x="2717" y="1032"/>
                      <a:pt x="2622" y="998"/>
                    </a:cubicBezTo>
                    <a:cubicBezTo>
                      <a:pt x="2622" y="797"/>
                      <a:pt x="2622" y="797"/>
                      <a:pt x="2622" y="797"/>
                    </a:cubicBezTo>
                    <a:cubicBezTo>
                      <a:pt x="3057" y="652"/>
                      <a:pt x="3057" y="652"/>
                      <a:pt x="3057" y="652"/>
                    </a:cubicBezTo>
                    <a:cubicBezTo>
                      <a:pt x="3091" y="641"/>
                      <a:pt x="3113" y="610"/>
                      <a:pt x="3113" y="574"/>
                    </a:cubicBezTo>
                    <a:cubicBezTo>
                      <a:pt x="3113" y="539"/>
                      <a:pt x="3091" y="508"/>
                      <a:pt x="3057" y="497"/>
                    </a:cubicBezTo>
                    <a:close/>
                    <a:moveTo>
                      <a:pt x="2540" y="1148"/>
                    </a:moveTo>
                    <a:cubicBezTo>
                      <a:pt x="2585" y="1148"/>
                      <a:pt x="2621" y="1184"/>
                      <a:pt x="2621" y="1230"/>
                    </a:cubicBezTo>
                    <a:cubicBezTo>
                      <a:pt x="2621" y="1275"/>
                      <a:pt x="2585" y="1312"/>
                      <a:pt x="2540" y="1312"/>
                    </a:cubicBezTo>
                    <a:cubicBezTo>
                      <a:pt x="2494" y="1312"/>
                      <a:pt x="2458" y="1275"/>
                      <a:pt x="2458" y="1230"/>
                    </a:cubicBezTo>
                    <a:cubicBezTo>
                      <a:pt x="2458" y="1184"/>
                      <a:pt x="2494" y="1148"/>
                      <a:pt x="2540" y="1148"/>
                    </a:cubicBezTo>
                    <a:close/>
                    <a:moveTo>
                      <a:pt x="2481" y="1967"/>
                    </a:moveTo>
                    <a:cubicBezTo>
                      <a:pt x="2540" y="1731"/>
                      <a:pt x="2540" y="1731"/>
                      <a:pt x="2540" y="1731"/>
                    </a:cubicBezTo>
                    <a:cubicBezTo>
                      <a:pt x="2599" y="1967"/>
                      <a:pt x="2599" y="1967"/>
                      <a:pt x="2599" y="1967"/>
                    </a:cubicBezTo>
                    <a:cubicBezTo>
                      <a:pt x="2481" y="1967"/>
                      <a:pt x="2481" y="1967"/>
                      <a:pt x="2481" y="1967"/>
                    </a:cubicBezTo>
                    <a:close/>
                    <a:moveTo>
                      <a:pt x="2533" y="654"/>
                    </a:moveTo>
                    <a:cubicBezTo>
                      <a:pt x="1570" y="493"/>
                      <a:pt x="1570" y="493"/>
                      <a:pt x="1570" y="493"/>
                    </a:cubicBezTo>
                    <a:cubicBezTo>
                      <a:pt x="1525" y="486"/>
                      <a:pt x="1483" y="516"/>
                      <a:pt x="1476" y="561"/>
                    </a:cubicBezTo>
                    <a:cubicBezTo>
                      <a:pt x="1469" y="605"/>
                      <a:pt x="1499" y="648"/>
                      <a:pt x="1543" y="655"/>
                    </a:cubicBezTo>
                    <a:cubicBezTo>
                      <a:pt x="2201" y="765"/>
                      <a:pt x="2201" y="765"/>
                      <a:pt x="2201" y="765"/>
                    </a:cubicBezTo>
                    <a:cubicBezTo>
                      <a:pt x="1557" y="979"/>
                      <a:pt x="1557" y="979"/>
                      <a:pt x="1557" y="979"/>
                    </a:cubicBezTo>
                    <a:cubicBezTo>
                      <a:pt x="341" y="574"/>
                      <a:pt x="341" y="574"/>
                      <a:pt x="341" y="574"/>
                    </a:cubicBezTo>
                    <a:cubicBezTo>
                      <a:pt x="1557" y="169"/>
                      <a:pt x="1557" y="169"/>
                      <a:pt x="1557" y="169"/>
                    </a:cubicBezTo>
                    <a:cubicBezTo>
                      <a:pt x="2772" y="574"/>
                      <a:pt x="2772" y="574"/>
                      <a:pt x="2772" y="574"/>
                    </a:cubicBezTo>
                    <a:cubicBezTo>
                      <a:pt x="2533" y="654"/>
                      <a:pt x="2533" y="654"/>
                      <a:pt x="2533" y="654"/>
                    </a:cubicBezTo>
                    <a:close/>
                    <a:moveTo>
                      <a:pt x="2533" y="654"/>
                    </a:moveTo>
                    <a:cubicBezTo>
                      <a:pt x="2533" y="654"/>
                      <a:pt x="2533" y="654"/>
                      <a:pt x="2533" y="654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FF70412F-EA68-4D29-B883-6BABA35E3EC7}"/>
                  </a:ext>
                </a:extLst>
              </p:cNvPr>
              <p:cNvSpPr/>
              <p:nvPr/>
            </p:nvSpPr>
            <p:spPr>
              <a:xfrm>
                <a:off x="2416942" y="1609518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449C5A5E-152B-4E80-BEB6-5197A87326D6}"/>
              </a:ext>
            </a:extLst>
          </p:cNvPr>
          <p:cNvSpPr/>
          <p:nvPr/>
        </p:nvSpPr>
        <p:spPr>
          <a:xfrm rot="10800000">
            <a:off x="883172" y="4429697"/>
            <a:ext cx="226299" cy="513044"/>
          </a:xfrm>
          <a:prstGeom prst="chevron">
            <a:avLst>
              <a:gd name="adj" fmla="val 8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箭头: V 形 35">
            <a:extLst>
              <a:ext uri="{FF2B5EF4-FFF2-40B4-BE49-F238E27FC236}">
                <a16:creationId xmlns:a16="http://schemas.microsoft.com/office/drawing/2014/main" id="{C5A01CFA-19B7-4786-9C75-86388B26024D}"/>
              </a:ext>
            </a:extLst>
          </p:cNvPr>
          <p:cNvSpPr/>
          <p:nvPr/>
        </p:nvSpPr>
        <p:spPr>
          <a:xfrm rot="10800000" flipH="1">
            <a:off x="11082530" y="4429697"/>
            <a:ext cx="226299" cy="513044"/>
          </a:xfrm>
          <a:prstGeom prst="chevron">
            <a:avLst>
              <a:gd name="adj" fmla="val 8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3596AB5-D53A-45DE-9D8E-D9E03B0BD5D2}"/>
              </a:ext>
            </a:extLst>
          </p:cNvPr>
          <p:cNvGrpSpPr/>
          <p:nvPr/>
        </p:nvGrpSpPr>
        <p:grpSpPr>
          <a:xfrm>
            <a:off x="5595509" y="1447020"/>
            <a:ext cx="922215" cy="752283"/>
            <a:chOff x="1653093" y="4101379"/>
            <a:chExt cx="968375" cy="781050"/>
          </a:xfrm>
          <a:solidFill>
            <a:schemeClr val="accent5">
              <a:lumMod val="50000"/>
            </a:schemeClr>
          </a:solidFill>
        </p:grpSpPr>
        <p:sp>
          <p:nvSpPr>
            <p:cNvPr id="25" name="Freeform 119">
              <a:extLst>
                <a:ext uri="{FF2B5EF4-FFF2-40B4-BE49-F238E27FC236}">
                  <a16:creationId xmlns:a16="http://schemas.microsoft.com/office/drawing/2014/main" id="{384506DA-4423-4B91-AF0D-48E86FD68E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3093" y="4228379"/>
              <a:ext cx="649288" cy="654050"/>
            </a:xfrm>
            <a:custGeom>
              <a:avLst/>
              <a:gdLst>
                <a:gd name="T0" fmla="*/ 138 w 173"/>
                <a:gd name="T1" fmla="*/ 157 h 174"/>
                <a:gd name="T2" fmla="*/ 105 w 173"/>
                <a:gd name="T3" fmla="*/ 157 h 174"/>
                <a:gd name="T4" fmla="*/ 105 w 173"/>
                <a:gd name="T5" fmla="*/ 134 h 174"/>
                <a:gd name="T6" fmla="*/ 167 w 173"/>
                <a:gd name="T7" fmla="*/ 134 h 174"/>
                <a:gd name="T8" fmla="*/ 173 w 173"/>
                <a:gd name="T9" fmla="*/ 128 h 174"/>
                <a:gd name="T10" fmla="*/ 173 w 173"/>
                <a:gd name="T11" fmla="*/ 6 h 174"/>
                <a:gd name="T12" fmla="*/ 167 w 173"/>
                <a:gd name="T13" fmla="*/ 0 h 174"/>
                <a:gd name="T14" fmla="*/ 7 w 173"/>
                <a:gd name="T15" fmla="*/ 0 h 174"/>
                <a:gd name="T16" fmla="*/ 0 w 173"/>
                <a:gd name="T17" fmla="*/ 6 h 174"/>
                <a:gd name="T18" fmla="*/ 0 w 173"/>
                <a:gd name="T19" fmla="*/ 128 h 174"/>
                <a:gd name="T20" fmla="*/ 7 w 173"/>
                <a:gd name="T21" fmla="*/ 134 h 174"/>
                <a:gd name="T22" fmla="*/ 69 w 173"/>
                <a:gd name="T23" fmla="*/ 134 h 174"/>
                <a:gd name="T24" fmla="*/ 69 w 173"/>
                <a:gd name="T25" fmla="*/ 157 h 174"/>
                <a:gd name="T26" fmla="*/ 35 w 173"/>
                <a:gd name="T27" fmla="*/ 157 h 174"/>
                <a:gd name="T28" fmla="*/ 28 w 173"/>
                <a:gd name="T29" fmla="*/ 165 h 174"/>
                <a:gd name="T30" fmla="*/ 28 w 173"/>
                <a:gd name="T31" fmla="*/ 174 h 174"/>
                <a:gd name="T32" fmla="*/ 146 w 173"/>
                <a:gd name="T33" fmla="*/ 174 h 174"/>
                <a:gd name="T34" fmla="*/ 146 w 173"/>
                <a:gd name="T35" fmla="*/ 165 h 174"/>
                <a:gd name="T36" fmla="*/ 138 w 173"/>
                <a:gd name="T37" fmla="*/ 157 h 174"/>
                <a:gd name="T38" fmla="*/ 19 w 173"/>
                <a:gd name="T39" fmla="*/ 116 h 174"/>
                <a:gd name="T40" fmla="*/ 19 w 173"/>
                <a:gd name="T41" fmla="*/ 18 h 174"/>
                <a:gd name="T42" fmla="*/ 155 w 173"/>
                <a:gd name="T43" fmla="*/ 18 h 174"/>
                <a:gd name="T44" fmla="*/ 155 w 173"/>
                <a:gd name="T45" fmla="*/ 116 h 174"/>
                <a:gd name="T46" fmla="*/ 19 w 173"/>
                <a:gd name="T47" fmla="*/ 11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74">
                  <a:moveTo>
                    <a:pt x="138" y="157"/>
                  </a:moveTo>
                  <a:cubicBezTo>
                    <a:pt x="105" y="157"/>
                    <a:pt x="105" y="157"/>
                    <a:pt x="105" y="157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71" y="134"/>
                    <a:pt x="173" y="131"/>
                    <a:pt x="173" y="128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2"/>
                    <a:pt x="171" y="0"/>
                    <a:pt x="16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3" y="134"/>
                    <a:pt x="7" y="134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1" y="157"/>
                    <a:pt x="28" y="160"/>
                    <a:pt x="28" y="165"/>
                  </a:cubicBezTo>
                  <a:cubicBezTo>
                    <a:pt x="28" y="174"/>
                    <a:pt x="28" y="174"/>
                    <a:pt x="28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6" y="160"/>
                    <a:pt x="142" y="157"/>
                    <a:pt x="138" y="157"/>
                  </a:cubicBezTo>
                  <a:close/>
                  <a:moveTo>
                    <a:pt x="19" y="116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155" y="18"/>
                    <a:pt x="155" y="18"/>
                    <a:pt x="155" y="18"/>
                  </a:cubicBezTo>
                  <a:cubicBezTo>
                    <a:pt x="155" y="116"/>
                    <a:pt x="155" y="116"/>
                    <a:pt x="155" y="116"/>
                  </a:cubicBezTo>
                  <a:lnTo>
                    <a:pt x="19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120">
              <a:extLst>
                <a:ext uri="{FF2B5EF4-FFF2-40B4-BE49-F238E27FC236}">
                  <a16:creationId xmlns:a16="http://schemas.microsoft.com/office/drawing/2014/main" id="{C7816461-B1EC-4300-91FA-154D1139C9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8855" y="4101379"/>
              <a:ext cx="582613" cy="777875"/>
            </a:xfrm>
            <a:custGeom>
              <a:avLst/>
              <a:gdLst>
                <a:gd name="T0" fmla="*/ 147 w 155"/>
                <a:gd name="T1" fmla="*/ 0 h 207"/>
                <a:gd name="T2" fmla="*/ 8 w 155"/>
                <a:gd name="T3" fmla="*/ 0 h 207"/>
                <a:gd name="T4" fmla="*/ 0 w 155"/>
                <a:gd name="T5" fmla="*/ 7 h 207"/>
                <a:gd name="T6" fmla="*/ 0 w 155"/>
                <a:gd name="T7" fmla="*/ 29 h 207"/>
                <a:gd name="T8" fmla="*/ 64 w 155"/>
                <a:gd name="T9" fmla="*/ 29 h 207"/>
                <a:gd name="T10" fmla="*/ 75 w 155"/>
                <a:gd name="T11" fmla="*/ 40 h 207"/>
                <a:gd name="T12" fmla="*/ 75 w 155"/>
                <a:gd name="T13" fmla="*/ 162 h 207"/>
                <a:gd name="T14" fmla="*/ 64 w 155"/>
                <a:gd name="T15" fmla="*/ 173 h 207"/>
                <a:gd name="T16" fmla="*/ 7 w 155"/>
                <a:gd name="T17" fmla="*/ 173 h 207"/>
                <a:gd name="T18" fmla="*/ 7 w 155"/>
                <a:gd name="T19" fmla="*/ 186 h 207"/>
                <a:gd name="T20" fmla="*/ 35 w 155"/>
                <a:gd name="T21" fmla="*/ 186 h 207"/>
                <a:gd name="T22" fmla="*/ 48 w 155"/>
                <a:gd name="T23" fmla="*/ 199 h 207"/>
                <a:gd name="T24" fmla="*/ 48 w 155"/>
                <a:gd name="T25" fmla="*/ 207 h 207"/>
                <a:gd name="T26" fmla="*/ 147 w 155"/>
                <a:gd name="T27" fmla="*/ 207 h 207"/>
                <a:gd name="T28" fmla="*/ 155 w 155"/>
                <a:gd name="T29" fmla="*/ 200 h 207"/>
                <a:gd name="T30" fmla="*/ 155 w 155"/>
                <a:gd name="T31" fmla="*/ 7 h 207"/>
                <a:gd name="T32" fmla="*/ 147 w 155"/>
                <a:gd name="T33" fmla="*/ 0 h 207"/>
                <a:gd name="T34" fmla="*/ 100 w 155"/>
                <a:gd name="T35" fmla="*/ 114 h 207"/>
                <a:gd name="T36" fmla="*/ 89 w 155"/>
                <a:gd name="T37" fmla="*/ 103 h 207"/>
                <a:gd name="T38" fmla="*/ 100 w 155"/>
                <a:gd name="T39" fmla="*/ 93 h 207"/>
                <a:gd name="T40" fmla="*/ 111 w 155"/>
                <a:gd name="T41" fmla="*/ 103 h 207"/>
                <a:gd name="T42" fmla="*/ 100 w 155"/>
                <a:gd name="T43" fmla="*/ 114 h 207"/>
                <a:gd name="T44" fmla="*/ 132 w 155"/>
                <a:gd name="T45" fmla="*/ 114 h 207"/>
                <a:gd name="T46" fmla="*/ 121 w 155"/>
                <a:gd name="T47" fmla="*/ 103 h 207"/>
                <a:gd name="T48" fmla="*/ 132 w 155"/>
                <a:gd name="T49" fmla="*/ 93 h 207"/>
                <a:gd name="T50" fmla="*/ 143 w 155"/>
                <a:gd name="T51" fmla="*/ 103 h 207"/>
                <a:gd name="T52" fmla="*/ 132 w 155"/>
                <a:gd name="T53" fmla="*/ 114 h 207"/>
                <a:gd name="T54" fmla="*/ 143 w 155"/>
                <a:gd name="T55" fmla="*/ 75 h 207"/>
                <a:gd name="T56" fmla="*/ 138 w 155"/>
                <a:gd name="T57" fmla="*/ 80 h 207"/>
                <a:gd name="T58" fmla="*/ 84 w 155"/>
                <a:gd name="T59" fmla="*/ 80 h 207"/>
                <a:gd name="T60" fmla="*/ 84 w 155"/>
                <a:gd name="T61" fmla="*/ 34 h 207"/>
                <a:gd name="T62" fmla="*/ 138 w 155"/>
                <a:gd name="T63" fmla="*/ 34 h 207"/>
                <a:gd name="T64" fmla="*/ 143 w 155"/>
                <a:gd name="T65" fmla="*/ 39 h 207"/>
                <a:gd name="T66" fmla="*/ 143 w 155"/>
                <a:gd name="T67" fmla="*/ 7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207">
                  <a:moveTo>
                    <a:pt x="147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70" y="29"/>
                    <a:pt x="75" y="34"/>
                    <a:pt x="75" y="40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168"/>
                    <a:pt x="70" y="173"/>
                    <a:pt x="64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35" y="186"/>
                    <a:pt x="35" y="186"/>
                    <a:pt x="35" y="186"/>
                  </a:cubicBezTo>
                  <a:cubicBezTo>
                    <a:pt x="42" y="186"/>
                    <a:pt x="48" y="192"/>
                    <a:pt x="48" y="199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147" y="207"/>
                    <a:pt x="147" y="207"/>
                    <a:pt x="147" y="207"/>
                  </a:cubicBezTo>
                  <a:cubicBezTo>
                    <a:pt x="151" y="207"/>
                    <a:pt x="155" y="204"/>
                    <a:pt x="155" y="200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5" y="3"/>
                    <a:pt x="151" y="0"/>
                    <a:pt x="147" y="0"/>
                  </a:cubicBezTo>
                  <a:close/>
                  <a:moveTo>
                    <a:pt x="100" y="114"/>
                  </a:moveTo>
                  <a:cubicBezTo>
                    <a:pt x="94" y="114"/>
                    <a:pt x="89" y="109"/>
                    <a:pt x="89" y="103"/>
                  </a:cubicBezTo>
                  <a:cubicBezTo>
                    <a:pt x="89" y="98"/>
                    <a:pt x="94" y="93"/>
                    <a:pt x="100" y="93"/>
                  </a:cubicBezTo>
                  <a:cubicBezTo>
                    <a:pt x="106" y="93"/>
                    <a:pt x="111" y="98"/>
                    <a:pt x="111" y="103"/>
                  </a:cubicBezTo>
                  <a:cubicBezTo>
                    <a:pt x="111" y="109"/>
                    <a:pt x="106" y="114"/>
                    <a:pt x="100" y="114"/>
                  </a:cubicBezTo>
                  <a:close/>
                  <a:moveTo>
                    <a:pt x="132" y="114"/>
                  </a:moveTo>
                  <a:cubicBezTo>
                    <a:pt x="126" y="114"/>
                    <a:pt x="121" y="109"/>
                    <a:pt x="121" y="103"/>
                  </a:cubicBezTo>
                  <a:cubicBezTo>
                    <a:pt x="121" y="98"/>
                    <a:pt x="126" y="93"/>
                    <a:pt x="132" y="93"/>
                  </a:cubicBezTo>
                  <a:cubicBezTo>
                    <a:pt x="138" y="93"/>
                    <a:pt x="143" y="98"/>
                    <a:pt x="143" y="103"/>
                  </a:cubicBezTo>
                  <a:cubicBezTo>
                    <a:pt x="143" y="109"/>
                    <a:pt x="138" y="114"/>
                    <a:pt x="132" y="114"/>
                  </a:cubicBezTo>
                  <a:close/>
                  <a:moveTo>
                    <a:pt x="143" y="75"/>
                  </a:moveTo>
                  <a:cubicBezTo>
                    <a:pt x="143" y="78"/>
                    <a:pt x="140" y="80"/>
                    <a:pt x="138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40" y="34"/>
                    <a:pt x="143" y="37"/>
                    <a:pt x="143" y="39"/>
                  </a:cubicBezTo>
                  <a:lnTo>
                    <a:pt x="143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827604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21" grpId="0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9DE2B4AE-50CC-43D9-83E0-5ADD534F8B47}"/>
              </a:ext>
            </a:extLst>
          </p:cNvPr>
          <p:cNvSpPr/>
          <p:nvPr/>
        </p:nvSpPr>
        <p:spPr>
          <a:xfrm flipV="1">
            <a:off x="10436784" y="736520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MH_Other_4">
            <a:extLst>
              <a:ext uri="{FF2B5EF4-FFF2-40B4-BE49-F238E27FC236}">
                <a16:creationId xmlns:a16="http://schemas.microsoft.com/office/drawing/2014/main" id="{6A2E8C9A-64B2-44AC-9592-AF69ACFE5F8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5167174" y="3023904"/>
            <a:ext cx="1055120" cy="2345785"/>
          </a:xfrm>
          <a:custGeom>
            <a:avLst/>
            <a:gdLst>
              <a:gd name="connsiteX0" fmla="*/ 221247 w 863600"/>
              <a:gd name="connsiteY0" fmla="*/ 0 h 1825043"/>
              <a:gd name="connsiteX1" fmla="*/ 0 w 863600"/>
              <a:gd name="connsiteY1" fmla="*/ 221247 h 1825043"/>
              <a:gd name="connsiteX2" fmla="*/ 0 w 863600"/>
              <a:gd name="connsiteY2" fmla="*/ 1013461 h 1825043"/>
              <a:gd name="connsiteX3" fmla="*/ 0 w 863600"/>
              <a:gd name="connsiteY3" fmla="*/ 1615441 h 1825043"/>
              <a:gd name="connsiteX4" fmla="*/ 0 w 863600"/>
              <a:gd name="connsiteY4" fmla="*/ 1825043 h 1825043"/>
              <a:gd name="connsiteX5" fmla="*/ 140965 w 863600"/>
              <a:gd name="connsiteY5" fmla="*/ 1825043 h 1825043"/>
              <a:gd name="connsiteX6" fmla="*/ 140965 w 863600"/>
              <a:gd name="connsiteY6" fmla="*/ 1013461 h 1825043"/>
              <a:gd name="connsiteX7" fmla="*/ 140965 w 863600"/>
              <a:gd name="connsiteY7" fmla="*/ 221247 h 1825043"/>
              <a:gd name="connsiteX8" fmla="*/ 221247 w 863600"/>
              <a:gd name="connsiteY8" fmla="*/ 140965 h 1825043"/>
              <a:gd name="connsiteX9" fmla="*/ 863600 w 863600"/>
              <a:gd name="connsiteY9" fmla="*/ 140965 h 1825043"/>
              <a:gd name="connsiteX10" fmla="*/ 863600 w 863600"/>
              <a:gd name="connsiteY10" fmla="*/ 1 h 182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600" h="1825043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1013461"/>
                </a:lnTo>
                <a:lnTo>
                  <a:pt x="0" y="1615441"/>
                </a:lnTo>
                <a:lnTo>
                  <a:pt x="0" y="1825043"/>
                </a:lnTo>
                <a:lnTo>
                  <a:pt x="140965" y="1825043"/>
                </a:lnTo>
                <a:lnTo>
                  <a:pt x="140965" y="1013461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MH_Other_1">
            <a:extLst>
              <a:ext uri="{FF2B5EF4-FFF2-40B4-BE49-F238E27FC236}">
                <a16:creationId xmlns:a16="http://schemas.microsoft.com/office/drawing/2014/main" id="{38E577B6-931A-479B-BA67-70DD1D4154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586945" y="3795461"/>
            <a:ext cx="1055120" cy="1574226"/>
          </a:xfrm>
          <a:custGeom>
            <a:avLst/>
            <a:gdLst>
              <a:gd name="connsiteX0" fmla="*/ 221247 w 863600"/>
              <a:gd name="connsiteY0" fmla="*/ 0 h 1615441"/>
              <a:gd name="connsiteX1" fmla="*/ 863600 w 863600"/>
              <a:gd name="connsiteY1" fmla="*/ 1 h 1615441"/>
              <a:gd name="connsiteX2" fmla="*/ 863600 w 863600"/>
              <a:gd name="connsiteY2" fmla="*/ 140965 h 1615441"/>
              <a:gd name="connsiteX3" fmla="*/ 221247 w 863600"/>
              <a:gd name="connsiteY3" fmla="*/ 140965 h 1615441"/>
              <a:gd name="connsiteX4" fmla="*/ 140965 w 863600"/>
              <a:gd name="connsiteY4" fmla="*/ 221247 h 1615441"/>
              <a:gd name="connsiteX5" fmla="*/ 140964 w 863600"/>
              <a:gd name="connsiteY5" fmla="*/ 1615441 h 1615441"/>
              <a:gd name="connsiteX6" fmla="*/ 0 w 863600"/>
              <a:gd name="connsiteY6" fmla="*/ 1615441 h 1615441"/>
              <a:gd name="connsiteX7" fmla="*/ 0 w 863600"/>
              <a:gd name="connsiteY7" fmla="*/ 221247 h 1615441"/>
              <a:gd name="connsiteX8" fmla="*/ 221247 w 863600"/>
              <a:gd name="connsiteY8" fmla="*/ 0 h 1615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600" h="161544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cubicBezTo>
                  <a:pt x="140965" y="685978"/>
                  <a:pt x="140964" y="1150710"/>
                  <a:pt x="140964" y="1615441"/>
                </a:cubicBezTo>
                <a:lnTo>
                  <a:pt x="0" y="161544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MH_Other_3">
            <a:extLst>
              <a:ext uri="{FF2B5EF4-FFF2-40B4-BE49-F238E27FC236}">
                <a16:creationId xmlns:a16="http://schemas.microsoft.com/office/drawing/2014/main" id="{4DF19B26-613E-4C6E-8F9D-9B826D0477A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893686" y="4467998"/>
            <a:ext cx="1055120" cy="901690"/>
          </a:xfrm>
          <a:custGeom>
            <a:avLst/>
            <a:gdLst>
              <a:gd name="connsiteX0" fmla="*/ 221247 w 863600"/>
              <a:gd name="connsiteY0" fmla="*/ 0 h 746809"/>
              <a:gd name="connsiteX1" fmla="*/ 0 w 863600"/>
              <a:gd name="connsiteY1" fmla="*/ 221247 h 746809"/>
              <a:gd name="connsiteX2" fmla="*/ 0 w 863600"/>
              <a:gd name="connsiteY2" fmla="*/ 746809 h 746809"/>
              <a:gd name="connsiteX3" fmla="*/ 140965 w 863600"/>
              <a:gd name="connsiteY3" fmla="*/ 746809 h 746809"/>
              <a:gd name="connsiteX4" fmla="*/ 140965 w 863600"/>
              <a:gd name="connsiteY4" fmla="*/ 221247 h 746809"/>
              <a:gd name="connsiteX5" fmla="*/ 221247 w 863600"/>
              <a:gd name="connsiteY5" fmla="*/ 140965 h 746809"/>
              <a:gd name="connsiteX6" fmla="*/ 863600 w 863600"/>
              <a:gd name="connsiteY6" fmla="*/ 140965 h 746809"/>
              <a:gd name="connsiteX7" fmla="*/ 863600 w 863600"/>
              <a:gd name="connsiteY7" fmla="*/ 1 h 74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3600" h="746809">
                <a:moveTo>
                  <a:pt x="221247" y="0"/>
                </a:moveTo>
                <a:cubicBezTo>
                  <a:pt x="99056" y="0"/>
                  <a:pt x="0" y="99056"/>
                  <a:pt x="0" y="221247"/>
                </a:cubicBezTo>
                <a:lnTo>
                  <a:pt x="0" y="746809"/>
                </a:lnTo>
                <a:lnTo>
                  <a:pt x="140965" y="746809"/>
                </a:lnTo>
                <a:lnTo>
                  <a:pt x="140965" y="221247"/>
                </a:lnTo>
                <a:cubicBezTo>
                  <a:pt x="140965" y="176908"/>
                  <a:pt x="176908" y="140965"/>
                  <a:pt x="221247" y="140965"/>
                </a:cubicBezTo>
                <a:lnTo>
                  <a:pt x="863600" y="140965"/>
                </a:lnTo>
                <a:lnTo>
                  <a:pt x="863600" y="1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73016635-1735-4F26-BAD8-F4E00DC209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08064" y="2043412"/>
            <a:ext cx="1055120" cy="3326275"/>
          </a:xfrm>
          <a:custGeom>
            <a:avLst/>
            <a:gdLst>
              <a:gd name="connsiteX0" fmla="*/ 221247 w 863600"/>
              <a:gd name="connsiteY0" fmla="*/ 0 h 2741461"/>
              <a:gd name="connsiteX1" fmla="*/ 863600 w 863600"/>
              <a:gd name="connsiteY1" fmla="*/ 1 h 2741461"/>
              <a:gd name="connsiteX2" fmla="*/ 863600 w 863600"/>
              <a:gd name="connsiteY2" fmla="*/ 140965 h 2741461"/>
              <a:gd name="connsiteX3" fmla="*/ 221247 w 863600"/>
              <a:gd name="connsiteY3" fmla="*/ 140965 h 2741461"/>
              <a:gd name="connsiteX4" fmla="*/ 140965 w 863600"/>
              <a:gd name="connsiteY4" fmla="*/ 221247 h 2741461"/>
              <a:gd name="connsiteX5" fmla="*/ 140965 w 863600"/>
              <a:gd name="connsiteY5" fmla="*/ 1013461 h 2741461"/>
              <a:gd name="connsiteX6" fmla="*/ 140965 w 863600"/>
              <a:gd name="connsiteY6" fmla="*/ 1013461 h 2741461"/>
              <a:gd name="connsiteX7" fmla="*/ 140965 w 863600"/>
              <a:gd name="connsiteY7" fmla="*/ 2741461 h 2741461"/>
              <a:gd name="connsiteX8" fmla="*/ 1 w 863600"/>
              <a:gd name="connsiteY8" fmla="*/ 2741461 h 2741461"/>
              <a:gd name="connsiteX9" fmla="*/ 0 w 863600"/>
              <a:gd name="connsiteY9" fmla="*/ 1615441 h 2741461"/>
              <a:gd name="connsiteX10" fmla="*/ 0 w 863600"/>
              <a:gd name="connsiteY10" fmla="*/ 1615441 h 2741461"/>
              <a:gd name="connsiteX11" fmla="*/ 0 w 863600"/>
              <a:gd name="connsiteY11" fmla="*/ 1013461 h 2741461"/>
              <a:gd name="connsiteX12" fmla="*/ 0 w 863600"/>
              <a:gd name="connsiteY12" fmla="*/ 221247 h 2741461"/>
              <a:gd name="connsiteX13" fmla="*/ 221247 w 863600"/>
              <a:gd name="connsiteY13" fmla="*/ 0 h 274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3600" h="2741461">
                <a:moveTo>
                  <a:pt x="221247" y="0"/>
                </a:moveTo>
                <a:lnTo>
                  <a:pt x="863600" y="1"/>
                </a:lnTo>
                <a:lnTo>
                  <a:pt x="863600" y="140965"/>
                </a:lnTo>
                <a:lnTo>
                  <a:pt x="221247" y="140965"/>
                </a:lnTo>
                <a:cubicBezTo>
                  <a:pt x="176908" y="140965"/>
                  <a:pt x="140965" y="176908"/>
                  <a:pt x="140965" y="221247"/>
                </a:cubicBezTo>
                <a:lnTo>
                  <a:pt x="140965" y="1013461"/>
                </a:lnTo>
                <a:lnTo>
                  <a:pt x="140965" y="1013461"/>
                </a:lnTo>
                <a:lnTo>
                  <a:pt x="140965" y="2741461"/>
                </a:lnTo>
                <a:lnTo>
                  <a:pt x="1" y="2741461"/>
                </a:lnTo>
                <a:lnTo>
                  <a:pt x="0" y="1615441"/>
                </a:lnTo>
                <a:lnTo>
                  <a:pt x="0" y="1615441"/>
                </a:lnTo>
                <a:lnTo>
                  <a:pt x="0" y="1013461"/>
                </a:lnTo>
                <a:lnTo>
                  <a:pt x="0" y="221247"/>
                </a:lnTo>
                <a:cubicBezTo>
                  <a:pt x="0" y="99056"/>
                  <a:pt x="99056" y="0"/>
                  <a:pt x="221247" y="0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6" name="组合 5">
            <a:extLst>
              <a:ext uri="{FF2B5EF4-FFF2-40B4-BE49-F238E27FC236}">
                <a16:creationId xmlns:a16="http://schemas.microsoft.com/office/drawing/2014/main" id="{CBC0365E-C70E-4CDF-A60C-06EB3ABA3727}"/>
              </a:ext>
            </a:extLst>
          </p:cNvPr>
          <p:cNvGrpSpPr/>
          <p:nvPr/>
        </p:nvGrpSpPr>
        <p:grpSpPr>
          <a:xfrm>
            <a:off x="7316247" y="3313623"/>
            <a:ext cx="1002678" cy="1002678"/>
            <a:chOff x="4229236" y="3968984"/>
            <a:chExt cx="792000" cy="792000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DBB172B1-BA10-4725-A63F-D4DD1E56E17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MH_Title_1">
              <a:extLst>
                <a:ext uri="{FF2B5EF4-FFF2-40B4-BE49-F238E27FC236}">
                  <a16:creationId xmlns:a16="http://schemas.microsoft.com/office/drawing/2014/main" id="{709426BD-7782-408E-B5C8-6D69B094D9F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20" name="组合 8">
            <a:extLst>
              <a:ext uri="{FF2B5EF4-FFF2-40B4-BE49-F238E27FC236}">
                <a16:creationId xmlns:a16="http://schemas.microsoft.com/office/drawing/2014/main" id="{341E06FC-A5A4-4243-AEE2-A0C6CD9B207D}"/>
              </a:ext>
            </a:extLst>
          </p:cNvPr>
          <p:cNvGrpSpPr/>
          <p:nvPr/>
        </p:nvGrpSpPr>
        <p:grpSpPr>
          <a:xfrm>
            <a:off x="7042759" y="1647847"/>
            <a:ext cx="1002678" cy="1002678"/>
            <a:chOff x="4229236" y="3968984"/>
            <a:chExt cx="792000" cy="792000"/>
          </a:xfrm>
        </p:grpSpPr>
        <p:sp>
          <p:nvSpPr>
            <p:cNvPr id="21" name="MH_Other_2">
              <a:extLst>
                <a:ext uri="{FF2B5EF4-FFF2-40B4-BE49-F238E27FC236}">
                  <a16:creationId xmlns:a16="http://schemas.microsoft.com/office/drawing/2014/main" id="{21BAD457-FD7A-41BC-A146-7D88E781B2D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MH_Title_1">
              <a:extLst>
                <a:ext uri="{FF2B5EF4-FFF2-40B4-BE49-F238E27FC236}">
                  <a16:creationId xmlns:a16="http://schemas.microsoft.com/office/drawing/2014/main" id="{8967238E-9FD3-4636-8999-C04931E09C2C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23" name="组合 11">
            <a:extLst>
              <a:ext uri="{FF2B5EF4-FFF2-40B4-BE49-F238E27FC236}">
                <a16:creationId xmlns:a16="http://schemas.microsoft.com/office/drawing/2014/main" id="{F56122FC-CF16-4723-B997-66947DAFD6D1}"/>
              </a:ext>
            </a:extLst>
          </p:cNvPr>
          <p:cNvGrpSpPr/>
          <p:nvPr/>
        </p:nvGrpSpPr>
        <p:grpSpPr>
          <a:xfrm>
            <a:off x="4490315" y="2621496"/>
            <a:ext cx="1002678" cy="1002678"/>
            <a:chOff x="4229236" y="3968984"/>
            <a:chExt cx="792000" cy="792000"/>
          </a:xfrm>
        </p:grpSpPr>
        <p:sp>
          <p:nvSpPr>
            <p:cNvPr id="24" name="MH_Other_2">
              <a:extLst>
                <a:ext uri="{FF2B5EF4-FFF2-40B4-BE49-F238E27FC236}">
                  <a16:creationId xmlns:a16="http://schemas.microsoft.com/office/drawing/2014/main" id="{B4476686-AADB-4457-B287-BD71912FE62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MH_Title_1">
              <a:extLst>
                <a:ext uri="{FF2B5EF4-FFF2-40B4-BE49-F238E27FC236}">
                  <a16:creationId xmlns:a16="http://schemas.microsoft.com/office/drawing/2014/main" id="{A9918949-9251-4049-993A-8FF17768E3A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26" name="组合 14">
            <a:extLst>
              <a:ext uri="{FF2B5EF4-FFF2-40B4-BE49-F238E27FC236}">
                <a16:creationId xmlns:a16="http://schemas.microsoft.com/office/drawing/2014/main" id="{9ED8C9C0-9060-452B-B865-E9CD7924BE79}"/>
              </a:ext>
            </a:extLst>
          </p:cNvPr>
          <p:cNvGrpSpPr/>
          <p:nvPr/>
        </p:nvGrpSpPr>
        <p:grpSpPr>
          <a:xfrm>
            <a:off x="4399152" y="4066241"/>
            <a:ext cx="1002678" cy="1002678"/>
            <a:chOff x="4229236" y="3968984"/>
            <a:chExt cx="792000" cy="792000"/>
          </a:xfrm>
        </p:grpSpPr>
        <p:sp>
          <p:nvSpPr>
            <p:cNvPr id="27" name="MH_Other_2">
              <a:extLst>
                <a:ext uri="{FF2B5EF4-FFF2-40B4-BE49-F238E27FC236}">
                  <a16:creationId xmlns:a16="http://schemas.microsoft.com/office/drawing/2014/main" id="{24578227-29B4-4CF6-B981-6A3D922A900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MH_Title_1">
              <a:extLst>
                <a:ext uri="{FF2B5EF4-FFF2-40B4-BE49-F238E27FC236}">
                  <a16:creationId xmlns:a16="http://schemas.microsoft.com/office/drawing/2014/main" id="{D0E9400B-BA66-4627-8D58-51100E17019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355238" y="4094984"/>
              <a:ext cx="540000" cy="540000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cxnSp>
        <p:nvCxnSpPr>
          <p:cNvPr id="34" name="MH_Other_9">
            <a:extLst>
              <a:ext uri="{FF2B5EF4-FFF2-40B4-BE49-F238E27FC236}">
                <a16:creationId xmlns:a16="http://schemas.microsoft.com/office/drawing/2014/main" id="{243A0BD5-0EE5-4566-B985-C23D56E912DE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781672" y="5420796"/>
            <a:ext cx="6463941" cy="0"/>
          </a:xfrm>
          <a:prstGeom prst="line">
            <a:avLst/>
          </a:prstGeom>
          <a:solidFill>
            <a:srgbClr val="FFFFFF"/>
          </a:solidFill>
          <a:ln w="95250">
            <a:solidFill>
              <a:schemeClr val="bg1"/>
            </a:solidFill>
          </a:ln>
          <a:effectLst>
            <a:outerShdw blurRad="63500" dist="38100" dir="8100000" algn="tr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MH_Text_1">
            <a:extLst>
              <a:ext uri="{FF2B5EF4-FFF2-40B4-BE49-F238E27FC236}">
                <a16:creationId xmlns:a16="http://schemas.microsoft.com/office/drawing/2014/main" id="{100CDE5F-1867-46C0-8C47-45AB067E00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10281" y="4066331"/>
            <a:ext cx="2370324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38" name="MH_Text_1">
            <a:extLst>
              <a:ext uri="{FF2B5EF4-FFF2-40B4-BE49-F238E27FC236}">
                <a16:creationId xmlns:a16="http://schemas.microsoft.com/office/drawing/2014/main" id="{98247B35-847E-4B13-80FC-669954EC97C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10281" y="4404276"/>
            <a:ext cx="2533131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MH_Text_1">
            <a:extLst>
              <a:ext uri="{FF2B5EF4-FFF2-40B4-BE49-F238E27FC236}">
                <a16:creationId xmlns:a16="http://schemas.microsoft.com/office/drawing/2014/main" id="{1F665241-EE67-434A-926A-6DB5C2DF6C7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90857" y="2453055"/>
            <a:ext cx="2154840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2" name="MH_Text_1">
            <a:extLst>
              <a:ext uri="{FF2B5EF4-FFF2-40B4-BE49-F238E27FC236}">
                <a16:creationId xmlns:a16="http://schemas.microsoft.com/office/drawing/2014/main" id="{FB25D52B-5119-4605-A511-F46545064DA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90857" y="2820832"/>
            <a:ext cx="2555087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MH_Text_1">
            <a:extLst>
              <a:ext uri="{FF2B5EF4-FFF2-40B4-BE49-F238E27FC236}">
                <a16:creationId xmlns:a16="http://schemas.microsoft.com/office/drawing/2014/main" id="{81FB306E-DDA4-440B-82CE-B604836B6F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576799" y="1661777"/>
            <a:ext cx="2370324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4" name="MH_Text_1">
            <a:extLst>
              <a:ext uri="{FF2B5EF4-FFF2-40B4-BE49-F238E27FC236}">
                <a16:creationId xmlns:a16="http://schemas.microsoft.com/office/drawing/2014/main" id="{0E00E311-BE54-43BC-A464-5D78A62FEEB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576799" y="1952251"/>
            <a:ext cx="2541954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MH_Text_1">
            <a:extLst>
              <a:ext uri="{FF2B5EF4-FFF2-40B4-BE49-F238E27FC236}">
                <a16:creationId xmlns:a16="http://schemas.microsoft.com/office/drawing/2014/main" id="{A9058717-60CA-4AEC-91E1-AE892829FF7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76799" y="3294632"/>
            <a:ext cx="2370324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l">
              <a:buClr>
                <a:schemeClr val="accent1"/>
              </a:buClr>
              <a:buSzTx/>
              <a:buFontTx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6" name="MH_Text_1">
            <a:extLst>
              <a:ext uri="{FF2B5EF4-FFF2-40B4-BE49-F238E27FC236}">
                <a16:creationId xmlns:a16="http://schemas.microsoft.com/office/drawing/2014/main" id="{9ABC611F-3CD5-4FA1-A6D3-B2EDF286CBE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76799" y="3616068"/>
            <a:ext cx="2541954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BCC9D40-6ADA-4E8F-83E1-AC46B9023592}"/>
              </a:ext>
            </a:extLst>
          </p:cNvPr>
          <p:cNvSpPr/>
          <p:nvPr/>
        </p:nvSpPr>
        <p:spPr>
          <a:xfrm>
            <a:off x="2578486" y="5596418"/>
            <a:ext cx="6870314" cy="10169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</a:t>
            </a:r>
          </a:p>
        </p:txBody>
      </p:sp>
    </p:spTree>
    <p:extLst>
      <p:ext uri="{BB962C8B-B14F-4D97-AF65-F5344CB8AC3E}">
        <p14:creationId xmlns:p14="http://schemas.microsoft.com/office/powerpoint/2010/main" val="1629639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" grpId="0" animBg="1"/>
      <p:bldP spid="13" grpId="0" animBg="1"/>
      <p:bldP spid="14" grpId="0" animBg="1"/>
      <p:bldP spid="15" grpId="0" animBg="1"/>
      <p:bldP spid="35" grpId="0" bldLvl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511705" y="1175657"/>
            <a:ext cx="4467486" cy="4467484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2139285" y="1776549"/>
            <a:ext cx="3178300" cy="3210064"/>
            <a:chOff x="5141769" y="1609518"/>
            <a:chExt cx="1504948" cy="1504948"/>
          </a:xfrm>
        </p:grpSpPr>
        <p:sp>
          <p:nvSpPr>
            <p:cNvPr id="26" name="椭圆 25"/>
            <p:cNvSpPr/>
            <p:nvPr/>
          </p:nvSpPr>
          <p:spPr>
            <a:xfrm>
              <a:off x="5141769" y="1609518"/>
              <a:ext cx="1504948" cy="15049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419100" dist="228600" dir="3000000" sx="95000" sy="95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16"/>
            <p:cNvGrpSpPr/>
            <p:nvPr/>
          </p:nvGrpSpPr>
          <p:grpSpPr>
            <a:xfrm>
              <a:off x="5305916" y="1773665"/>
              <a:ext cx="1176654" cy="1176654"/>
              <a:chOff x="2416942" y="1609518"/>
              <a:chExt cx="1176654" cy="1176654"/>
            </a:xfrm>
          </p:grpSpPr>
          <p:sp>
            <p:nvSpPr>
              <p:cNvPr id="28" name="Freeform 5"/>
              <p:cNvSpPr>
                <a:spLocks noEditPoints="1"/>
              </p:cNvSpPr>
              <p:nvPr/>
            </p:nvSpPr>
            <p:spPr bwMode="auto">
              <a:xfrm>
                <a:off x="2649608" y="1887030"/>
                <a:ext cx="691475" cy="748400"/>
              </a:xfrm>
              <a:custGeom>
                <a:avLst/>
                <a:gdLst>
                  <a:gd name="T0" fmla="*/ 3057 w 3113"/>
                  <a:gd name="T1" fmla="*/ 497 h 2131"/>
                  <a:gd name="T2" fmla="*/ 1582 w 3113"/>
                  <a:gd name="T3" fmla="*/ 5 h 2131"/>
                  <a:gd name="T4" fmla="*/ 1531 w 3113"/>
                  <a:gd name="T5" fmla="*/ 5 h 2131"/>
                  <a:gd name="T6" fmla="*/ 56 w 3113"/>
                  <a:gd name="T7" fmla="*/ 497 h 2131"/>
                  <a:gd name="T8" fmla="*/ 0 w 3113"/>
                  <a:gd name="T9" fmla="*/ 574 h 2131"/>
                  <a:gd name="T10" fmla="*/ 56 w 3113"/>
                  <a:gd name="T11" fmla="*/ 652 h 2131"/>
                  <a:gd name="T12" fmla="*/ 492 w 3113"/>
                  <a:gd name="T13" fmla="*/ 797 h 2131"/>
                  <a:gd name="T14" fmla="*/ 492 w 3113"/>
                  <a:gd name="T15" fmla="*/ 1230 h 2131"/>
                  <a:gd name="T16" fmla="*/ 515 w 3113"/>
                  <a:gd name="T17" fmla="*/ 1288 h 2131"/>
                  <a:gd name="T18" fmla="*/ 1556 w 3113"/>
                  <a:gd name="T19" fmla="*/ 1639 h 2131"/>
                  <a:gd name="T20" fmla="*/ 2244 w 3113"/>
                  <a:gd name="T21" fmla="*/ 1507 h 2131"/>
                  <a:gd name="T22" fmla="*/ 2287 w 3113"/>
                  <a:gd name="T23" fmla="*/ 1399 h 2131"/>
                  <a:gd name="T24" fmla="*/ 2180 w 3113"/>
                  <a:gd name="T25" fmla="*/ 1356 h 2131"/>
                  <a:gd name="T26" fmla="*/ 1557 w 3113"/>
                  <a:gd name="T27" fmla="*/ 1475 h 2131"/>
                  <a:gd name="T28" fmla="*/ 863 w 3113"/>
                  <a:gd name="T29" fmla="*/ 1324 h 2131"/>
                  <a:gd name="T30" fmla="*/ 656 w 3113"/>
                  <a:gd name="T31" fmla="*/ 1193 h 2131"/>
                  <a:gd name="T32" fmla="*/ 656 w 3113"/>
                  <a:gd name="T33" fmla="*/ 852 h 2131"/>
                  <a:gd name="T34" fmla="*/ 1531 w 3113"/>
                  <a:gd name="T35" fmla="*/ 1144 h 2131"/>
                  <a:gd name="T36" fmla="*/ 1557 w 3113"/>
                  <a:gd name="T37" fmla="*/ 1148 h 2131"/>
                  <a:gd name="T38" fmla="*/ 1583 w 3113"/>
                  <a:gd name="T39" fmla="*/ 1144 h 2131"/>
                  <a:gd name="T40" fmla="*/ 2458 w 3113"/>
                  <a:gd name="T41" fmla="*/ 852 h 2131"/>
                  <a:gd name="T42" fmla="*/ 2458 w 3113"/>
                  <a:gd name="T43" fmla="*/ 998 h 2131"/>
                  <a:gd name="T44" fmla="*/ 2294 w 3113"/>
                  <a:gd name="T45" fmla="*/ 1230 h 2131"/>
                  <a:gd name="T46" fmla="*/ 2440 w 3113"/>
                  <a:gd name="T47" fmla="*/ 1454 h 2131"/>
                  <a:gd name="T48" fmla="*/ 2296 w 3113"/>
                  <a:gd name="T49" fmla="*/ 2029 h 2131"/>
                  <a:gd name="T50" fmla="*/ 2311 w 3113"/>
                  <a:gd name="T51" fmla="*/ 2099 h 2131"/>
                  <a:gd name="T52" fmla="*/ 2376 w 3113"/>
                  <a:gd name="T53" fmla="*/ 2131 h 2131"/>
                  <a:gd name="T54" fmla="*/ 2704 w 3113"/>
                  <a:gd name="T55" fmla="*/ 2131 h 2131"/>
                  <a:gd name="T56" fmla="*/ 2768 w 3113"/>
                  <a:gd name="T57" fmla="*/ 2099 h 2131"/>
                  <a:gd name="T58" fmla="*/ 2783 w 3113"/>
                  <a:gd name="T59" fmla="*/ 2029 h 2131"/>
                  <a:gd name="T60" fmla="*/ 2639 w 3113"/>
                  <a:gd name="T61" fmla="*/ 1454 h 2131"/>
                  <a:gd name="T62" fmla="*/ 2785 w 3113"/>
                  <a:gd name="T63" fmla="*/ 1230 h 2131"/>
                  <a:gd name="T64" fmla="*/ 2622 w 3113"/>
                  <a:gd name="T65" fmla="*/ 998 h 2131"/>
                  <a:gd name="T66" fmla="*/ 2622 w 3113"/>
                  <a:gd name="T67" fmla="*/ 797 h 2131"/>
                  <a:gd name="T68" fmla="*/ 3057 w 3113"/>
                  <a:gd name="T69" fmla="*/ 652 h 2131"/>
                  <a:gd name="T70" fmla="*/ 3113 w 3113"/>
                  <a:gd name="T71" fmla="*/ 574 h 2131"/>
                  <a:gd name="T72" fmla="*/ 3057 w 3113"/>
                  <a:gd name="T73" fmla="*/ 497 h 2131"/>
                  <a:gd name="T74" fmla="*/ 2540 w 3113"/>
                  <a:gd name="T75" fmla="*/ 1148 h 2131"/>
                  <a:gd name="T76" fmla="*/ 2621 w 3113"/>
                  <a:gd name="T77" fmla="*/ 1230 h 2131"/>
                  <a:gd name="T78" fmla="*/ 2540 w 3113"/>
                  <a:gd name="T79" fmla="*/ 1312 h 2131"/>
                  <a:gd name="T80" fmla="*/ 2458 w 3113"/>
                  <a:gd name="T81" fmla="*/ 1230 h 2131"/>
                  <a:gd name="T82" fmla="*/ 2540 w 3113"/>
                  <a:gd name="T83" fmla="*/ 1148 h 2131"/>
                  <a:gd name="T84" fmla="*/ 2481 w 3113"/>
                  <a:gd name="T85" fmla="*/ 1967 h 2131"/>
                  <a:gd name="T86" fmla="*/ 2540 w 3113"/>
                  <a:gd name="T87" fmla="*/ 1731 h 2131"/>
                  <a:gd name="T88" fmla="*/ 2599 w 3113"/>
                  <a:gd name="T89" fmla="*/ 1967 h 2131"/>
                  <a:gd name="T90" fmla="*/ 2481 w 3113"/>
                  <a:gd name="T91" fmla="*/ 1967 h 2131"/>
                  <a:gd name="T92" fmla="*/ 2533 w 3113"/>
                  <a:gd name="T93" fmla="*/ 654 h 2131"/>
                  <a:gd name="T94" fmla="*/ 1570 w 3113"/>
                  <a:gd name="T95" fmla="*/ 493 h 2131"/>
                  <a:gd name="T96" fmla="*/ 1476 w 3113"/>
                  <a:gd name="T97" fmla="*/ 561 h 2131"/>
                  <a:gd name="T98" fmla="*/ 1543 w 3113"/>
                  <a:gd name="T99" fmla="*/ 655 h 2131"/>
                  <a:gd name="T100" fmla="*/ 2201 w 3113"/>
                  <a:gd name="T101" fmla="*/ 765 h 2131"/>
                  <a:gd name="T102" fmla="*/ 1557 w 3113"/>
                  <a:gd name="T103" fmla="*/ 979 h 2131"/>
                  <a:gd name="T104" fmla="*/ 341 w 3113"/>
                  <a:gd name="T105" fmla="*/ 574 h 2131"/>
                  <a:gd name="T106" fmla="*/ 1557 w 3113"/>
                  <a:gd name="T107" fmla="*/ 169 h 2131"/>
                  <a:gd name="T108" fmla="*/ 2772 w 3113"/>
                  <a:gd name="T109" fmla="*/ 574 h 2131"/>
                  <a:gd name="T110" fmla="*/ 2533 w 3113"/>
                  <a:gd name="T111" fmla="*/ 654 h 2131"/>
                  <a:gd name="T112" fmla="*/ 2533 w 3113"/>
                  <a:gd name="T113" fmla="*/ 654 h 2131"/>
                  <a:gd name="T114" fmla="*/ 2533 w 3113"/>
                  <a:gd name="T115" fmla="*/ 654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13" h="2131">
                    <a:moveTo>
                      <a:pt x="3057" y="497"/>
                    </a:moveTo>
                    <a:cubicBezTo>
                      <a:pt x="1582" y="5"/>
                      <a:pt x="1582" y="5"/>
                      <a:pt x="1582" y="5"/>
                    </a:cubicBezTo>
                    <a:cubicBezTo>
                      <a:pt x="1565" y="0"/>
                      <a:pt x="1547" y="0"/>
                      <a:pt x="1531" y="5"/>
                    </a:cubicBezTo>
                    <a:cubicBezTo>
                      <a:pt x="56" y="497"/>
                      <a:pt x="56" y="497"/>
                      <a:pt x="56" y="497"/>
                    </a:cubicBezTo>
                    <a:cubicBezTo>
                      <a:pt x="23" y="508"/>
                      <a:pt x="0" y="539"/>
                      <a:pt x="0" y="574"/>
                    </a:cubicBezTo>
                    <a:cubicBezTo>
                      <a:pt x="0" y="610"/>
                      <a:pt x="23" y="641"/>
                      <a:pt x="56" y="652"/>
                    </a:cubicBezTo>
                    <a:cubicBezTo>
                      <a:pt x="492" y="797"/>
                      <a:pt x="492" y="797"/>
                      <a:pt x="492" y="797"/>
                    </a:cubicBezTo>
                    <a:cubicBezTo>
                      <a:pt x="492" y="1230"/>
                      <a:pt x="492" y="1230"/>
                      <a:pt x="492" y="1230"/>
                    </a:cubicBezTo>
                    <a:cubicBezTo>
                      <a:pt x="492" y="1252"/>
                      <a:pt x="500" y="1272"/>
                      <a:pt x="515" y="1288"/>
                    </a:cubicBezTo>
                    <a:cubicBezTo>
                      <a:pt x="530" y="1302"/>
                      <a:pt x="875" y="1639"/>
                      <a:pt x="1556" y="1639"/>
                    </a:cubicBezTo>
                    <a:cubicBezTo>
                      <a:pt x="1804" y="1639"/>
                      <a:pt x="2036" y="1595"/>
                      <a:pt x="2244" y="1507"/>
                    </a:cubicBezTo>
                    <a:cubicBezTo>
                      <a:pt x="2285" y="1489"/>
                      <a:pt x="2305" y="1441"/>
                      <a:pt x="2287" y="1399"/>
                    </a:cubicBezTo>
                    <a:cubicBezTo>
                      <a:pt x="2270" y="1358"/>
                      <a:pt x="2222" y="1338"/>
                      <a:pt x="2180" y="1356"/>
                    </a:cubicBezTo>
                    <a:cubicBezTo>
                      <a:pt x="1992" y="1435"/>
                      <a:pt x="1782" y="1475"/>
                      <a:pt x="1557" y="1475"/>
                    </a:cubicBezTo>
                    <a:cubicBezTo>
                      <a:pt x="1238" y="1475"/>
                      <a:pt x="1004" y="1393"/>
                      <a:pt x="863" y="1324"/>
                    </a:cubicBezTo>
                    <a:cubicBezTo>
                      <a:pt x="759" y="1272"/>
                      <a:pt x="689" y="1221"/>
                      <a:pt x="656" y="1193"/>
                    </a:cubicBezTo>
                    <a:cubicBezTo>
                      <a:pt x="656" y="852"/>
                      <a:pt x="656" y="852"/>
                      <a:pt x="656" y="852"/>
                    </a:cubicBezTo>
                    <a:cubicBezTo>
                      <a:pt x="1531" y="1144"/>
                      <a:pt x="1531" y="1144"/>
                      <a:pt x="1531" y="1144"/>
                    </a:cubicBezTo>
                    <a:cubicBezTo>
                      <a:pt x="1539" y="1146"/>
                      <a:pt x="1548" y="1148"/>
                      <a:pt x="1557" y="1148"/>
                    </a:cubicBezTo>
                    <a:cubicBezTo>
                      <a:pt x="1565" y="1148"/>
                      <a:pt x="1574" y="1146"/>
                      <a:pt x="1583" y="1144"/>
                    </a:cubicBezTo>
                    <a:cubicBezTo>
                      <a:pt x="2458" y="852"/>
                      <a:pt x="2458" y="852"/>
                      <a:pt x="2458" y="852"/>
                    </a:cubicBezTo>
                    <a:cubicBezTo>
                      <a:pt x="2458" y="998"/>
                      <a:pt x="2458" y="998"/>
                      <a:pt x="2458" y="998"/>
                    </a:cubicBezTo>
                    <a:cubicBezTo>
                      <a:pt x="2362" y="1032"/>
                      <a:pt x="2294" y="1123"/>
                      <a:pt x="2294" y="1230"/>
                    </a:cubicBezTo>
                    <a:cubicBezTo>
                      <a:pt x="2294" y="1330"/>
                      <a:pt x="2354" y="1416"/>
                      <a:pt x="2440" y="1454"/>
                    </a:cubicBezTo>
                    <a:cubicBezTo>
                      <a:pt x="2296" y="2029"/>
                      <a:pt x="2296" y="2029"/>
                      <a:pt x="2296" y="2029"/>
                    </a:cubicBezTo>
                    <a:cubicBezTo>
                      <a:pt x="2290" y="2053"/>
                      <a:pt x="2296" y="2080"/>
                      <a:pt x="2311" y="2099"/>
                    </a:cubicBezTo>
                    <a:cubicBezTo>
                      <a:pt x="2327" y="2119"/>
                      <a:pt x="2351" y="2131"/>
                      <a:pt x="2376" y="2131"/>
                    </a:cubicBezTo>
                    <a:cubicBezTo>
                      <a:pt x="2704" y="2131"/>
                      <a:pt x="2704" y="2131"/>
                      <a:pt x="2704" y="2131"/>
                    </a:cubicBezTo>
                    <a:cubicBezTo>
                      <a:pt x="2729" y="2131"/>
                      <a:pt x="2753" y="2119"/>
                      <a:pt x="2768" y="2099"/>
                    </a:cubicBezTo>
                    <a:cubicBezTo>
                      <a:pt x="2784" y="2080"/>
                      <a:pt x="2789" y="2053"/>
                      <a:pt x="2783" y="2029"/>
                    </a:cubicBezTo>
                    <a:cubicBezTo>
                      <a:pt x="2639" y="1454"/>
                      <a:pt x="2639" y="1454"/>
                      <a:pt x="2639" y="1454"/>
                    </a:cubicBezTo>
                    <a:cubicBezTo>
                      <a:pt x="2725" y="1416"/>
                      <a:pt x="2785" y="1330"/>
                      <a:pt x="2785" y="1230"/>
                    </a:cubicBezTo>
                    <a:cubicBezTo>
                      <a:pt x="2785" y="1123"/>
                      <a:pt x="2717" y="1032"/>
                      <a:pt x="2622" y="998"/>
                    </a:cubicBezTo>
                    <a:cubicBezTo>
                      <a:pt x="2622" y="797"/>
                      <a:pt x="2622" y="797"/>
                      <a:pt x="2622" y="797"/>
                    </a:cubicBezTo>
                    <a:cubicBezTo>
                      <a:pt x="3057" y="652"/>
                      <a:pt x="3057" y="652"/>
                      <a:pt x="3057" y="652"/>
                    </a:cubicBezTo>
                    <a:cubicBezTo>
                      <a:pt x="3091" y="641"/>
                      <a:pt x="3113" y="610"/>
                      <a:pt x="3113" y="574"/>
                    </a:cubicBezTo>
                    <a:cubicBezTo>
                      <a:pt x="3113" y="539"/>
                      <a:pt x="3091" y="508"/>
                      <a:pt x="3057" y="497"/>
                    </a:cubicBezTo>
                    <a:close/>
                    <a:moveTo>
                      <a:pt x="2540" y="1148"/>
                    </a:moveTo>
                    <a:cubicBezTo>
                      <a:pt x="2585" y="1148"/>
                      <a:pt x="2621" y="1184"/>
                      <a:pt x="2621" y="1230"/>
                    </a:cubicBezTo>
                    <a:cubicBezTo>
                      <a:pt x="2621" y="1275"/>
                      <a:pt x="2585" y="1312"/>
                      <a:pt x="2540" y="1312"/>
                    </a:cubicBezTo>
                    <a:cubicBezTo>
                      <a:pt x="2494" y="1312"/>
                      <a:pt x="2458" y="1275"/>
                      <a:pt x="2458" y="1230"/>
                    </a:cubicBezTo>
                    <a:cubicBezTo>
                      <a:pt x="2458" y="1184"/>
                      <a:pt x="2494" y="1148"/>
                      <a:pt x="2540" y="1148"/>
                    </a:cubicBezTo>
                    <a:close/>
                    <a:moveTo>
                      <a:pt x="2481" y="1967"/>
                    </a:moveTo>
                    <a:cubicBezTo>
                      <a:pt x="2540" y="1731"/>
                      <a:pt x="2540" y="1731"/>
                      <a:pt x="2540" y="1731"/>
                    </a:cubicBezTo>
                    <a:cubicBezTo>
                      <a:pt x="2599" y="1967"/>
                      <a:pt x="2599" y="1967"/>
                      <a:pt x="2599" y="1967"/>
                    </a:cubicBezTo>
                    <a:cubicBezTo>
                      <a:pt x="2481" y="1967"/>
                      <a:pt x="2481" y="1967"/>
                      <a:pt x="2481" y="1967"/>
                    </a:cubicBezTo>
                    <a:close/>
                    <a:moveTo>
                      <a:pt x="2533" y="654"/>
                    </a:moveTo>
                    <a:cubicBezTo>
                      <a:pt x="1570" y="493"/>
                      <a:pt x="1570" y="493"/>
                      <a:pt x="1570" y="493"/>
                    </a:cubicBezTo>
                    <a:cubicBezTo>
                      <a:pt x="1525" y="486"/>
                      <a:pt x="1483" y="516"/>
                      <a:pt x="1476" y="561"/>
                    </a:cubicBezTo>
                    <a:cubicBezTo>
                      <a:pt x="1469" y="605"/>
                      <a:pt x="1499" y="648"/>
                      <a:pt x="1543" y="655"/>
                    </a:cubicBezTo>
                    <a:cubicBezTo>
                      <a:pt x="2201" y="765"/>
                      <a:pt x="2201" y="765"/>
                      <a:pt x="2201" y="765"/>
                    </a:cubicBezTo>
                    <a:cubicBezTo>
                      <a:pt x="1557" y="979"/>
                      <a:pt x="1557" y="979"/>
                      <a:pt x="1557" y="979"/>
                    </a:cubicBezTo>
                    <a:cubicBezTo>
                      <a:pt x="341" y="574"/>
                      <a:pt x="341" y="574"/>
                      <a:pt x="341" y="574"/>
                    </a:cubicBezTo>
                    <a:cubicBezTo>
                      <a:pt x="1557" y="169"/>
                      <a:pt x="1557" y="169"/>
                      <a:pt x="1557" y="169"/>
                    </a:cubicBezTo>
                    <a:cubicBezTo>
                      <a:pt x="2772" y="574"/>
                      <a:pt x="2772" y="574"/>
                      <a:pt x="2772" y="574"/>
                    </a:cubicBezTo>
                    <a:cubicBezTo>
                      <a:pt x="2533" y="654"/>
                      <a:pt x="2533" y="654"/>
                      <a:pt x="2533" y="654"/>
                    </a:cubicBezTo>
                    <a:close/>
                    <a:moveTo>
                      <a:pt x="2533" y="654"/>
                    </a:moveTo>
                    <a:cubicBezTo>
                      <a:pt x="2533" y="654"/>
                      <a:pt x="2533" y="654"/>
                      <a:pt x="2533" y="654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416942" y="1609518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063497" y="2708307"/>
            <a:ext cx="3341591" cy="1272176"/>
            <a:chOff x="2433581" y="4008787"/>
            <a:chExt cx="3341591" cy="1272176"/>
          </a:xfrm>
        </p:grpSpPr>
        <p:sp>
          <p:nvSpPr>
            <p:cNvPr id="3" name="文本框 268"/>
            <p:cNvSpPr txBox="1"/>
            <p:nvPr/>
          </p:nvSpPr>
          <p:spPr>
            <a:xfrm>
              <a:off x="2433581" y="4008787"/>
              <a:ext cx="33246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>
                  <a:solidFill>
                    <a:schemeClr val="accent5">
                      <a:lumMod val="50000"/>
                    </a:schemeClr>
                  </a:solidFill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4" name="文本框 605"/>
            <p:cNvSpPr txBox="1"/>
            <p:nvPr/>
          </p:nvSpPr>
          <p:spPr>
            <a:xfrm>
              <a:off x="2450515" y="4880853"/>
              <a:ext cx="3324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5">
                      <a:lumMod val="50000"/>
                    </a:schemeClr>
                  </a:solidFill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cs typeface="+mn-ea"/>
                  <a:sym typeface="+mn-lt"/>
                </a:rPr>
                <a:t>CONTENTS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91262" y="3651656"/>
            <a:ext cx="5037483" cy="574766"/>
            <a:chOff x="4336868" y="3187337"/>
            <a:chExt cx="5216405" cy="574766"/>
          </a:xfrm>
          <a:solidFill>
            <a:schemeClr val="accent5">
              <a:lumMod val="50000"/>
            </a:schemeClr>
          </a:solidFill>
        </p:grpSpPr>
        <p:sp>
          <p:nvSpPr>
            <p:cNvPr id="37" name="圆角矩形 36"/>
            <p:cNvSpPr/>
            <p:nvPr/>
          </p:nvSpPr>
          <p:spPr>
            <a:xfrm>
              <a:off x="4571998" y="3239588"/>
              <a:ext cx="4981275" cy="48767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48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研究内容与展示</a:t>
              </a:r>
            </a:p>
          </p:txBody>
        </p:sp>
        <p:sp>
          <p:nvSpPr>
            <p:cNvPr id="36" name="椭圆 35"/>
            <p:cNvSpPr/>
            <p:nvPr/>
          </p:nvSpPr>
          <p:spPr>
            <a:xfrm>
              <a:off x="4336868" y="3187337"/>
              <a:ext cx="574766" cy="57476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06701" y="2607820"/>
            <a:ext cx="5033553" cy="574766"/>
            <a:chOff x="4336868" y="3187337"/>
            <a:chExt cx="5033553" cy="574766"/>
          </a:xfrm>
          <a:solidFill>
            <a:schemeClr val="accent5">
              <a:lumMod val="50000"/>
            </a:schemeClr>
          </a:solidFill>
        </p:grpSpPr>
        <p:sp>
          <p:nvSpPr>
            <p:cNvPr id="40" name="圆角矩形 39"/>
            <p:cNvSpPr/>
            <p:nvPr/>
          </p:nvSpPr>
          <p:spPr>
            <a:xfrm>
              <a:off x="4571998" y="3239588"/>
              <a:ext cx="4798423" cy="48767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48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研究思路与理论</a:t>
              </a:r>
            </a:p>
          </p:txBody>
        </p:sp>
        <p:sp>
          <p:nvSpPr>
            <p:cNvPr id="41" name="椭圆 40"/>
            <p:cNvSpPr/>
            <p:nvPr/>
          </p:nvSpPr>
          <p:spPr>
            <a:xfrm>
              <a:off x="4336868" y="3187337"/>
              <a:ext cx="574766" cy="57476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090478" y="1516477"/>
            <a:ext cx="5033553" cy="574766"/>
            <a:chOff x="4336868" y="3187337"/>
            <a:chExt cx="5033553" cy="574766"/>
          </a:xfrm>
          <a:solidFill>
            <a:schemeClr val="accent5">
              <a:lumMod val="50000"/>
            </a:schemeClr>
          </a:solidFill>
        </p:grpSpPr>
        <p:sp>
          <p:nvSpPr>
            <p:cNvPr id="43" name="圆角矩形 42"/>
            <p:cNvSpPr/>
            <p:nvPr/>
          </p:nvSpPr>
          <p:spPr>
            <a:xfrm>
              <a:off x="4571998" y="3239588"/>
              <a:ext cx="4798423" cy="48767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48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Tx/>
                <a:buSzTx/>
                <a:buFontTx/>
              </a:pP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4336868" y="3187337"/>
              <a:ext cx="574766" cy="57476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84650" y="4694703"/>
            <a:ext cx="5033553" cy="574766"/>
            <a:chOff x="4336868" y="3187337"/>
            <a:chExt cx="5033553" cy="574766"/>
          </a:xfrm>
          <a:solidFill>
            <a:schemeClr val="accent5">
              <a:lumMod val="50000"/>
            </a:schemeClr>
          </a:solidFill>
        </p:grpSpPr>
        <p:sp>
          <p:nvSpPr>
            <p:cNvPr id="46" name="圆角矩形 45"/>
            <p:cNvSpPr/>
            <p:nvPr/>
          </p:nvSpPr>
          <p:spPr>
            <a:xfrm>
              <a:off x="4571998" y="3239588"/>
              <a:ext cx="4798423" cy="48767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48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4336868" y="3187337"/>
              <a:ext cx="574766" cy="574766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extBox 9">
            <a:extLst>
              <a:ext uri="{FF2B5EF4-FFF2-40B4-BE49-F238E27FC236}">
                <a16:creationId xmlns:a16="http://schemas.microsoft.com/office/drawing/2014/main" id="{473FE119-962B-2258-B38E-1AA2A120ACEB}"/>
              </a:ext>
            </a:extLst>
          </p:cNvPr>
          <p:cNvSpPr txBox="1"/>
          <p:nvPr/>
        </p:nvSpPr>
        <p:spPr>
          <a:xfrm>
            <a:off x="287569" y="6503468"/>
            <a:ext cx="5542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下载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</p:cSld>
  <p:clrMapOvr>
    <a:masterClrMapping/>
  </p:clrMapOvr>
  <p:transition advTm="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9DE2B4AE-50CC-43D9-83E0-5ADD534F8B47}"/>
              </a:ext>
            </a:extLst>
          </p:cNvPr>
          <p:cNvSpPr/>
          <p:nvPr/>
        </p:nvSpPr>
        <p:spPr>
          <a:xfrm flipV="1">
            <a:off x="10436784" y="736520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30BE06-9374-4254-A7FA-7B1E61B8046E}"/>
              </a:ext>
            </a:extLst>
          </p:cNvPr>
          <p:cNvGrpSpPr/>
          <p:nvPr/>
        </p:nvGrpSpPr>
        <p:grpSpPr>
          <a:xfrm>
            <a:off x="1104119" y="1595938"/>
            <a:ext cx="3848996" cy="4731710"/>
            <a:chOff x="1249092" y="1220655"/>
            <a:chExt cx="2827683" cy="3548678"/>
          </a:xfrm>
        </p:grpSpPr>
        <p:sp>
          <p:nvSpPr>
            <p:cNvPr id="13" name="圆角矩形 154">
              <a:extLst>
                <a:ext uri="{FF2B5EF4-FFF2-40B4-BE49-F238E27FC236}">
                  <a16:creationId xmlns:a16="http://schemas.microsoft.com/office/drawing/2014/main" id="{7EFDEEDE-C725-4F2E-9B57-36687CD87CB7}"/>
                </a:ext>
              </a:extLst>
            </p:cNvPr>
            <p:cNvSpPr/>
            <p:nvPr/>
          </p:nvSpPr>
          <p:spPr>
            <a:xfrm>
              <a:off x="1249092" y="1276910"/>
              <a:ext cx="2827683" cy="3492423"/>
            </a:xfrm>
            <a:prstGeom prst="roundRect">
              <a:avLst>
                <a:gd name="adj" fmla="val 4670"/>
              </a:avLst>
            </a:prstGeom>
            <a:solidFill>
              <a:srgbClr val="203864"/>
            </a:solidFill>
            <a:ln w="222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圆角矩形 155">
              <a:extLst>
                <a:ext uri="{FF2B5EF4-FFF2-40B4-BE49-F238E27FC236}">
                  <a16:creationId xmlns:a16="http://schemas.microsoft.com/office/drawing/2014/main" id="{AB5E4112-905A-4292-8F72-244EBA9E1A7F}"/>
                </a:ext>
              </a:extLst>
            </p:cNvPr>
            <p:cNvSpPr/>
            <p:nvPr/>
          </p:nvSpPr>
          <p:spPr>
            <a:xfrm>
              <a:off x="1413534" y="1404609"/>
              <a:ext cx="2498799" cy="3118235"/>
            </a:xfrm>
            <a:prstGeom prst="roundRect">
              <a:avLst>
                <a:gd name="adj" fmla="val 0"/>
              </a:avLst>
            </a:prstGeom>
            <a:gradFill>
              <a:gsLst>
                <a:gs pos="52000">
                  <a:srgbClr val="F4F4F4"/>
                </a:gs>
                <a:gs pos="0">
                  <a:schemeClr val="bg1"/>
                </a:gs>
                <a:gs pos="100000">
                  <a:srgbClr val="E2E2E2"/>
                </a:gs>
              </a:gsLst>
              <a:lin ang="0" scaled="0"/>
            </a:gradFill>
            <a:ln w="25400">
              <a:noFill/>
            </a:ln>
            <a:effectLst>
              <a:outerShdw blurRad="177800" dist="889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CEB9B61-DA32-4C7F-B480-109F288869EC}"/>
                </a:ext>
              </a:extLst>
            </p:cNvPr>
            <p:cNvGrpSpPr/>
            <p:nvPr/>
          </p:nvGrpSpPr>
          <p:grpSpPr>
            <a:xfrm>
              <a:off x="1474375" y="1466277"/>
              <a:ext cx="2377116" cy="160026"/>
              <a:chOff x="2149634" y="1165384"/>
              <a:chExt cx="3485832" cy="234632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B5114192-F7B0-443F-8539-C11128002720}"/>
                  </a:ext>
                </a:extLst>
              </p:cNvPr>
              <p:cNvGrpSpPr/>
              <p:nvPr/>
            </p:nvGrpSpPr>
            <p:grpSpPr>
              <a:xfrm>
                <a:off x="21496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E7CA72CD-B96E-4E36-AFC1-538BF2E2A548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848263E9-02AA-40EA-B9C8-B3940616F30D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CCEEF868-52BC-447E-BA96-0078584ED332}"/>
                  </a:ext>
                </a:extLst>
              </p:cNvPr>
              <p:cNvGrpSpPr/>
              <p:nvPr/>
            </p:nvGrpSpPr>
            <p:grpSpPr>
              <a:xfrm>
                <a:off x="2510879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66EBB7C0-1629-49E4-A651-1891F3B4DB61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05F2FE98-AEAB-4B7F-805E-10FD812E811D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E5CF0C5-1BF0-4520-A7D4-90A2403F8E32}"/>
                  </a:ext>
                </a:extLst>
              </p:cNvPr>
              <p:cNvGrpSpPr/>
              <p:nvPr/>
            </p:nvGrpSpPr>
            <p:grpSpPr>
              <a:xfrm>
                <a:off x="2872123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12D6CC0D-789C-4447-B663-4513AB0B0381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7DF70109-98CD-4A32-8026-48C439715384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D70B3CA4-ACF4-459D-A0B3-7813EB404739}"/>
                  </a:ext>
                </a:extLst>
              </p:cNvPr>
              <p:cNvGrpSpPr/>
              <p:nvPr/>
            </p:nvGrpSpPr>
            <p:grpSpPr>
              <a:xfrm>
                <a:off x="3233367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3C04F336-8C8C-4576-91A2-987FDF6040E5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9FD71CF0-2A80-4C10-83D9-9AA056849CA0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E379A05D-DB49-4B99-A6EF-03044A0BC8A9}"/>
                  </a:ext>
                </a:extLst>
              </p:cNvPr>
              <p:cNvGrpSpPr/>
              <p:nvPr/>
            </p:nvGrpSpPr>
            <p:grpSpPr>
              <a:xfrm>
                <a:off x="3594612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6" name="椭圆 75">
                  <a:extLst>
                    <a:ext uri="{FF2B5EF4-FFF2-40B4-BE49-F238E27FC236}">
                      <a16:creationId xmlns:a16="http://schemas.microsoft.com/office/drawing/2014/main" id="{B0C1BCCD-DF6E-4587-B1F1-5A84C8D62A13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B1217FB5-1453-4556-9F5D-8A8514E11929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0853A597-EE0D-4CEF-93B6-61AFDA447E17}"/>
                  </a:ext>
                </a:extLst>
              </p:cNvPr>
              <p:cNvGrpSpPr/>
              <p:nvPr/>
            </p:nvGrpSpPr>
            <p:grpSpPr>
              <a:xfrm>
                <a:off x="3955856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69AA0A69-3567-486C-BB72-84101BBB48AE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997AF4F9-F18B-4BDC-BB79-7D2263015363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9767FE96-9620-4E5C-BA68-681B7669C493}"/>
                  </a:ext>
                </a:extLst>
              </p:cNvPr>
              <p:cNvGrpSpPr/>
              <p:nvPr/>
            </p:nvGrpSpPr>
            <p:grpSpPr>
              <a:xfrm>
                <a:off x="4317101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49F07638-7D88-4D26-9930-868EBA995342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6F1F9B57-9D8D-494D-8EC5-17A700B29D6D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51C41E91-F6C2-4227-AB7B-86297CD46C12}"/>
                  </a:ext>
                </a:extLst>
              </p:cNvPr>
              <p:cNvGrpSpPr/>
              <p:nvPr/>
            </p:nvGrpSpPr>
            <p:grpSpPr>
              <a:xfrm>
                <a:off x="4678345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F5D7CD22-3523-4A49-99E3-9D7DC48D5F42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EDFADE43-520C-4567-B8AE-BE0E47750B6F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B4142198-1EA3-4A16-89F5-3B658617E9F1}"/>
                  </a:ext>
                </a:extLst>
              </p:cNvPr>
              <p:cNvGrpSpPr/>
              <p:nvPr/>
            </p:nvGrpSpPr>
            <p:grpSpPr>
              <a:xfrm>
                <a:off x="5039590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0B2E384F-7D17-4943-A9C8-C2D2AB8E5763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BE0F9DF-FED0-4472-B3F6-31CE92F98ABE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83CB7685-145F-4854-9A95-4F38994D8B92}"/>
                  </a:ext>
                </a:extLst>
              </p:cNvPr>
              <p:cNvGrpSpPr/>
              <p:nvPr/>
            </p:nvGrpSpPr>
            <p:grpSpPr>
              <a:xfrm>
                <a:off x="5400834" y="1165384"/>
                <a:ext cx="234632" cy="234632"/>
                <a:chOff x="2483009" y="1114425"/>
                <a:chExt cx="209550" cy="209550"/>
              </a:xfrm>
            </p:grpSpPr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F3EB80DD-617D-4F45-B379-BE0BA8ABA84D}"/>
                    </a:ext>
                  </a:extLst>
                </p:cNvPr>
                <p:cNvSpPr/>
                <p:nvPr/>
              </p:nvSpPr>
              <p:spPr>
                <a:xfrm>
                  <a:off x="2483009" y="1114425"/>
                  <a:ext cx="209550" cy="209550"/>
                </a:xfrm>
                <a:prstGeom prst="ellipse">
                  <a:avLst/>
                </a:prstGeom>
                <a:gradFill>
                  <a:gsLst>
                    <a:gs pos="7500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65000"/>
                      </a:schemeClr>
                    </a:gs>
                    <a:gs pos="35000">
                      <a:schemeClr val="bg1">
                        <a:lumMod val="95000"/>
                      </a:schemeClr>
                    </a:gs>
                    <a:gs pos="17000">
                      <a:schemeClr val="bg1">
                        <a:lumMod val="65000"/>
                      </a:schemeClr>
                    </a:gs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53771E09-44BD-47FD-A959-1849CAF5A2AD}"/>
                    </a:ext>
                  </a:extLst>
                </p:cNvPr>
                <p:cNvSpPr/>
                <p:nvPr/>
              </p:nvSpPr>
              <p:spPr>
                <a:xfrm>
                  <a:off x="2502059" y="1133475"/>
                  <a:ext cx="171450" cy="17145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>
                  <a:innerShdw blurRad="12700" dist="127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E5FF95E1-E88B-4DBE-80C3-0ED07CF3C95F}"/>
                </a:ext>
              </a:extLst>
            </p:cNvPr>
            <p:cNvGrpSpPr/>
            <p:nvPr/>
          </p:nvGrpSpPr>
          <p:grpSpPr>
            <a:xfrm>
              <a:off x="1515603" y="1220655"/>
              <a:ext cx="64560" cy="330785"/>
              <a:chOff x="2244442" y="772895"/>
              <a:chExt cx="94671" cy="485002"/>
            </a:xfrm>
          </p:grpSpPr>
          <p:sp>
            <p:nvSpPr>
              <p:cNvPr id="54" name="圆角矩形 185">
                <a:extLst>
                  <a:ext uri="{FF2B5EF4-FFF2-40B4-BE49-F238E27FC236}">
                    <a16:creationId xmlns:a16="http://schemas.microsoft.com/office/drawing/2014/main" id="{38C884ED-1899-42BB-983C-5A7E4FFC084C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圆角矩形 186">
                <a:extLst>
                  <a:ext uri="{FF2B5EF4-FFF2-40B4-BE49-F238E27FC236}">
                    <a16:creationId xmlns:a16="http://schemas.microsoft.com/office/drawing/2014/main" id="{16FC63F7-EA2B-463F-B23B-23C9358553D3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02F3083-EF80-4851-92FD-B57C503164D1}"/>
                </a:ext>
              </a:extLst>
            </p:cNvPr>
            <p:cNvGrpSpPr/>
            <p:nvPr/>
          </p:nvGrpSpPr>
          <p:grpSpPr>
            <a:xfrm>
              <a:off x="1762911" y="1220655"/>
              <a:ext cx="64560" cy="330785"/>
              <a:chOff x="2244442" y="772895"/>
              <a:chExt cx="94671" cy="485002"/>
            </a:xfrm>
          </p:grpSpPr>
          <p:sp>
            <p:nvSpPr>
              <p:cNvPr id="52" name="圆角矩形 183">
                <a:extLst>
                  <a:ext uri="{FF2B5EF4-FFF2-40B4-BE49-F238E27FC236}">
                    <a16:creationId xmlns:a16="http://schemas.microsoft.com/office/drawing/2014/main" id="{5C167ACE-4019-4E4B-8CCA-2BB5A7FB8E4A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圆角矩形 184">
                <a:extLst>
                  <a:ext uri="{FF2B5EF4-FFF2-40B4-BE49-F238E27FC236}">
                    <a16:creationId xmlns:a16="http://schemas.microsoft.com/office/drawing/2014/main" id="{93696E2F-7AFD-464D-B610-6DB1BB01E3BE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2B5DB37-821C-4FBD-8D54-39A5D0ABD118}"/>
                </a:ext>
              </a:extLst>
            </p:cNvPr>
            <p:cNvGrpSpPr/>
            <p:nvPr/>
          </p:nvGrpSpPr>
          <p:grpSpPr>
            <a:xfrm>
              <a:off x="2010219" y="1220655"/>
              <a:ext cx="64560" cy="330785"/>
              <a:chOff x="2244442" y="772895"/>
              <a:chExt cx="94671" cy="485002"/>
            </a:xfrm>
          </p:grpSpPr>
          <p:sp>
            <p:nvSpPr>
              <p:cNvPr id="50" name="圆角矩形 181">
                <a:extLst>
                  <a:ext uri="{FF2B5EF4-FFF2-40B4-BE49-F238E27FC236}">
                    <a16:creationId xmlns:a16="http://schemas.microsoft.com/office/drawing/2014/main" id="{6AC8B73B-98A0-4C1B-A75A-159B0F977B93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圆角矩形 182">
                <a:extLst>
                  <a:ext uri="{FF2B5EF4-FFF2-40B4-BE49-F238E27FC236}">
                    <a16:creationId xmlns:a16="http://schemas.microsoft.com/office/drawing/2014/main" id="{646AED15-3327-4B96-8FA5-637A71E5EC36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7A543F0-FA10-46CF-A660-15A356D56E9D}"/>
                </a:ext>
              </a:extLst>
            </p:cNvPr>
            <p:cNvGrpSpPr/>
            <p:nvPr/>
          </p:nvGrpSpPr>
          <p:grpSpPr>
            <a:xfrm>
              <a:off x="2257526" y="1220655"/>
              <a:ext cx="64560" cy="330785"/>
              <a:chOff x="2244442" y="772895"/>
              <a:chExt cx="94671" cy="485002"/>
            </a:xfrm>
          </p:grpSpPr>
          <p:sp>
            <p:nvSpPr>
              <p:cNvPr id="48" name="圆角矩形 179">
                <a:extLst>
                  <a:ext uri="{FF2B5EF4-FFF2-40B4-BE49-F238E27FC236}">
                    <a16:creationId xmlns:a16="http://schemas.microsoft.com/office/drawing/2014/main" id="{F99A3342-793C-4D1D-B895-77097117D9F0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圆角矩形 180">
                <a:extLst>
                  <a:ext uri="{FF2B5EF4-FFF2-40B4-BE49-F238E27FC236}">
                    <a16:creationId xmlns:a16="http://schemas.microsoft.com/office/drawing/2014/main" id="{078B39D4-F373-48F6-9DFC-A893AB77F9A4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929987-DF90-470B-A73D-09F3197B018D}"/>
                </a:ext>
              </a:extLst>
            </p:cNvPr>
            <p:cNvGrpSpPr/>
            <p:nvPr/>
          </p:nvGrpSpPr>
          <p:grpSpPr>
            <a:xfrm>
              <a:off x="2504835" y="1220655"/>
              <a:ext cx="64560" cy="330785"/>
              <a:chOff x="2244442" y="772895"/>
              <a:chExt cx="94671" cy="485002"/>
            </a:xfrm>
          </p:grpSpPr>
          <p:sp>
            <p:nvSpPr>
              <p:cNvPr id="46" name="圆角矩形 177">
                <a:extLst>
                  <a:ext uri="{FF2B5EF4-FFF2-40B4-BE49-F238E27FC236}">
                    <a16:creationId xmlns:a16="http://schemas.microsoft.com/office/drawing/2014/main" id="{14B9C0B4-C180-490A-A305-41F5695599A6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7" name="圆角矩形 178">
                <a:extLst>
                  <a:ext uri="{FF2B5EF4-FFF2-40B4-BE49-F238E27FC236}">
                    <a16:creationId xmlns:a16="http://schemas.microsoft.com/office/drawing/2014/main" id="{A18C5C60-0F21-41D8-9EDD-D51C3CB1B7B4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66574F9-1BDC-43A6-9954-26180A5CB755}"/>
                </a:ext>
              </a:extLst>
            </p:cNvPr>
            <p:cNvGrpSpPr/>
            <p:nvPr/>
          </p:nvGrpSpPr>
          <p:grpSpPr>
            <a:xfrm>
              <a:off x="2752143" y="1220655"/>
              <a:ext cx="64560" cy="330785"/>
              <a:chOff x="2244442" y="772895"/>
              <a:chExt cx="94671" cy="485002"/>
            </a:xfrm>
          </p:grpSpPr>
          <p:sp>
            <p:nvSpPr>
              <p:cNvPr id="44" name="圆角矩形 175">
                <a:extLst>
                  <a:ext uri="{FF2B5EF4-FFF2-40B4-BE49-F238E27FC236}">
                    <a16:creationId xmlns:a16="http://schemas.microsoft.com/office/drawing/2014/main" id="{42EF3358-BCBC-4A4B-8A76-564B4205318C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圆角矩形 176">
                <a:extLst>
                  <a:ext uri="{FF2B5EF4-FFF2-40B4-BE49-F238E27FC236}">
                    <a16:creationId xmlns:a16="http://schemas.microsoft.com/office/drawing/2014/main" id="{A5488D2D-0A78-4BEA-A43C-1C9F20266CB9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DAFBD48-42A7-4BAF-AF85-A31E4324FE92}"/>
                </a:ext>
              </a:extLst>
            </p:cNvPr>
            <p:cNvGrpSpPr/>
            <p:nvPr/>
          </p:nvGrpSpPr>
          <p:grpSpPr>
            <a:xfrm>
              <a:off x="2999451" y="1220655"/>
              <a:ext cx="64560" cy="330785"/>
              <a:chOff x="2244442" y="772895"/>
              <a:chExt cx="94671" cy="485002"/>
            </a:xfrm>
          </p:grpSpPr>
          <p:sp>
            <p:nvSpPr>
              <p:cNvPr id="42" name="圆角矩形 173">
                <a:extLst>
                  <a:ext uri="{FF2B5EF4-FFF2-40B4-BE49-F238E27FC236}">
                    <a16:creationId xmlns:a16="http://schemas.microsoft.com/office/drawing/2014/main" id="{B3082A1A-B5C4-47A4-8032-66D4BDE14AE9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圆角矩形 174">
                <a:extLst>
                  <a:ext uri="{FF2B5EF4-FFF2-40B4-BE49-F238E27FC236}">
                    <a16:creationId xmlns:a16="http://schemas.microsoft.com/office/drawing/2014/main" id="{3626841A-602E-492A-A9E1-A01DA61C9F06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3A7963A-5D1F-44E9-8AAA-A2022CE7CD47}"/>
                </a:ext>
              </a:extLst>
            </p:cNvPr>
            <p:cNvGrpSpPr/>
            <p:nvPr/>
          </p:nvGrpSpPr>
          <p:grpSpPr>
            <a:xfrm>
              <a:off x="3246759" y="1220655"/>
              <a:ext cx="64560" cy="330785"/>
              <a:chOff x="2244442" y="772895"/>
              <a:chExt cx="94671" cy="485002"/>
            </a:xfrm>
          </p:grpSpPr>
          <p:sp>
            <p:nvSpPr>
              <p:cNvPr id="38" name="圆角矩形 171">
                <a:extLst>
                  <a:ext uri="{FF2B5EF4-FFF2-40B4-BE49-F238E27FC236}">
                    <a16:creationId xmlns:a16="http://schemas.microsoft.com/office/drawing/2014/main" id="{44CF3F9B-F72D-4020-9C5A-6ADFB6A91C54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圆角矩形 172">
                <a:extLst>
                  <a:ext uri="{FF2B5EF4-FFF2-40B4-BE49-F238E27FC236}">
                    <a16:creationId xmlns:a16="http://schemas.microsoft.com/office/drawing/2014/main" id="{81503B36-367E-4671-9AE5-EFA9C398F3F9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B99035B-220C-465F-AACB-24931E5336D8}"/>
                </a:ext>
              </a:extLst>
            </p:cNvPr>
            <p:cNvGrpSpPr/>
            <p:nvPr/>
          </p:nvGrpSpPr>
          <p:grpSpPr>
            <a:xfrm>
              <a:off x="3494067" y="1220655"/>
              <a:ext cx="64560" cy="330785"/>
              <a:chOff x="2244442" y="772895"/>
              <a:chExt cx="94671" cy="485002"/>
            </a:xfrm>
          </p:grpSpPr>
          <p:sp>
            <p:nvSpPr>
              <p:cNvPr id="34" name="圆角矩形 169">
                <a:extLst>
                  <a:ext uri="{FF2B5EF4-FFF2-40B4-BE49-F238E27FC236}">
                    <a16:creationId xmlns:a16="http://schemas.microsoft.com/office/drawing/2014/main" id="{7CF7D355-38AA-4D4D-88AA-E49AB7209492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圆角矩形 170">
                <a:extLst>
                  <a:ext uri="{FF2B5EF4-FFF2-40B4-BE49-F238E27FC236}">
                    <a16:creationId xmlns:a16="http://schemas.microsoft.com/office/drawing/2014/main" id="{2DB0C0E3-4588-478A-93C2-4806D5D06BB0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161B3AA-6034-4B15-873F-E3CD57A6BFC9}"/>
                </a:ext>
              </a:extLst>
            </p:cNvPr>
            <p:cNvGrpSpPr/>
            <p:nvPr/>
          </p:nvGrpSpPr>
          <p:grpSpPr>
            <a:xfrm>
              <a:off x="3741375" y="1220655"/>
              <a:ext cx="64560" cy="330785"/>
              <a:chOff x="2244442" y="772895"/>
              <a:chExt cx="94671" cy="485002"/>
            </a:xfrm>
          </p:grpSpPr>
          <p:sp>
            <p:nvSpPr>
              <p:cNvPr id="27" name="圆角矩形 167">
                <a:extLst>
                  <a:ext uri="{FF2B5EF4-FFF2-40B4-BE49-F238E27FC236}">
                    <a16:creationId xmlns:a16="http://schemas.microsoft.com/office/drawing/2014/main" id="{2027BDA3-2B9A-4EA6-9EB9-60FCF40D40E3}"/>
                  </a:ext>
                </a:extLst>
              </p:cNvPr>
              <p:cNvSpPr/>
              <p:nvPr/>
            </p:nvSpPr>
            <p:spPr>
              <a:xfrm>
                <a:off x="2244442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圆角矩形 168">
                <a:extLst>
                  <a:ext uri="{FF2B5EF4-FFF2-40B4-BE49-F238E27FC236}">
                    <a16:creationId xmlns:a16="http://schemas.microsoft.com/office/drawing/2014/main" id="{CC545718-9E7F-400A-B417-88849CCD2A27}"/>
                  </a:ext>
                </a:extLst>
              </p:cNvPr>
              <p:cNvSpPr/>
              <p:nvPr/>
            </p:nvSpPr>
            <p:spPr>
              <a:xfrm>
                <a:off x="2313407" y="772895"/>
                <a:ext cx="25706" cy="4850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905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0" name="TextBox 38">
            <a:extLst>
              <a:ext uri="{FF2B5EF4-FFF2-40B4-BE49-F238E27FC236}">
                <a16:creationId xmlns:a16="http://schemas.microsoft.com/office/drawing/2014/main" id="{0A368DD8-86A0-4187-AF14-62358AEDFECB}"/>
              </a:ext>
            </a:extLst>
          </p:cNvPr>
          <p:cNvSpPr txBox="1"/>
          <p:nvPr/>
        </p:nvSpPr>
        <p:spPr>
          <a:xfrm>
            <a:off x="1584372" y="2954203"/>
            <a:ext cx="2912202" cy="2864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您的内容打在这里，或者通过复制您的文本后，在此框中选择粘贴，并选择只保留您的内容打在这里，或者通过复制您的文本后，在此框中选择粘贴，并选择只保留文字。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1" name="MH_Text_1">
            <a:extLst>
              <a:ext uri="{FF2B5EF4-FFF2-40B4-BE49-F238E27FC236}">
                <a16:creationId xmlns:a16="http://schemas.microsoft.com/office/drawing/2014/main" id="{FE742D20-C9DF-4B19-A578-B73F8D2B8EA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54334" y="2406425"/>
            <a:ext cx="2154840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buClr>
                <a:schemeClr val="accent1"/>
              </a:buClr>
              <a:buNone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90" name="TextBox 7">
            <a:extLst>
              <a:ext uri="{FF2B5EF4-FFF2-40B4-BE49-F238E27FC236}">
                <a16:creationId xmlns:a16="http://schemas.microsoft.com/office/drawing/2014/main" id="{F33BDEA1-9C72-4BD8-AAE5-D275BD761F94}"/>
              </a:ext>
            </a:extLst>
          </p:cNvPr>
          <p:cNvSpPr txBox="1"/>
          <p:nvPr/>
        </p:nvSpPr>
        <p:spPr>
          <a:xfrm>
            <a:off x="5679495" y="266181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91" name="TextBox 24">
            <a:extLst>
              <a:ext uri="{FF2B5EF4-FFF2-40B4-BE49-F238E27FC236}">
                <a16:creationId xmlns:a16="http://schemas.microsoft.com/office/drawing/2014/main" id="{DDBE482F-D1BB-4CB9-8EEC-1BA68FC8C3C5}"/>
              </a:ext>
            </a:extLst>
          </p:cNvPr>
          <p:cNvSpPr txBox="1"/>
          <p:nvPr/>
        </p:nvSpPr>
        <p:spPr>
          <a:xfrm>
            <a:off x="5679494" y="3459822"/>
            <a:ext cx="5658791" cy="171064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8837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50" grpId="0"/>
      <p:bldP spid="151" grpId="0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9DE2B4AE-50CC-43D9-83E0-5ADD534F8B47}"/>
              </a:ext>
            </a:extLst>
          </p:cNvPr>
          <p:cNvSpPr/>
          <p:nvPr/>
        </p:nvSpPr>
        <p:spPr>
          <a:xfrm flipV="1">
            <a:off x="10436784" y="736520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0E1C9DA7-C717-46CE-8FEC-01427C755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40" y="2227394"/>
            <a:ext cx="3267453" cy="2685981"/>
          </a:xfrm>
          <a:prstGeom prst="rect">
            <a:avLst/>
          </a:prstGeom>
          <a:gradFill>
            <a:gsLst>
              <a:gs pos="0">
                <a:schemeClr val="bg1">
                  <a:alpha val="80000"/>
                  <a:lumMod val="100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矩形 1">
            <a:extLst>
              <a:ext uri="{FF2B5EF4-FFF2-40B4-BE49-F238E27FC236}">
                <a16:creationId xmlns:a16="http://schemas.microsoft.com/office/drawing/2014/main" id="{023573CD-5E28-40BD-9EBB-FB56769A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273" y="2227395"/>
            <a:ext cx="3267453" cy="2685980"/>
          </a:xfrm>
          <a:prstGeom prst="rect">
            <a:avLst/>
          </a:prstGeom>
          <a:gradFill>
            <a:gsLst>
              <a:gs pos="0">
                <a:schemeClr val="bg1">
                  <a:alpha val="80000"/>
                  <a:lumMod val="100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矩形 1">
            <a:extLst>
              <a:ext uri="{FF2B5EF4-FFF2-40B4-BE49-F238E27FC236}">
                <a16:creationId xmlns:a16="http://schemas.microsoft.com/office/drawing/2014/main" id="{A9190E8F-8CB4-4523-A7F8-63008FF71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780" y="2227394"/>
            <a:ext cx="3267453" cy="2685979"/>
          </a:xfrm>
          <a:prstGeom prst="rect">
            <a:avLst/>
          </a:prstGeom>
          <a:gradFill>
            <a:gsLst>
              <a:gs pos="0">
                <a:schemeClr val="bg1">
                  <a:alpha val="80000"/>
                  <a:lumMod val="100000"/>
                </a:schemeClr>
              </a:gs>
              <a:gs pos="100000">
                <a:schemeClr val="bg1"/>
              </a:gs>
            </a:gsLst>
            <a:lin ang="5400000" scaled="0"/>
          </a:gradFill>
          <a:ln w="57150" algn="ctr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5400000" scaled="0"/>
            </a:gradFill>
            <a:miter lim="800000"/>
            <a:headEnd/>
            <a:tailEnd/>
          </a:ln>
          <a:effectLst>
            <a:outerShdw blurRad="2032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A4F75DF3-5E74-427A-8562-9A8E0DADF04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4676" y="2498701"/>
            <a:ext cx="2154840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16" name="MH_Text_1">
            <a:extLst>
              <a:ext uri="{FF2B5EF4-FFF2-40B4-BE49-F238E27FC236}">
                <a16:creationId xmlns:a16="http://schemas.microsoft.com/office/drawing/2014/main" id="{ADBDEF4A-3EDA-4800-A095-C548283EB9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44553" y="3137824"/>
            <a:ext cx="2555087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MH_Text_1">
            <a:extLst>
              <a:ext uri="{FF2B5EF4-FFF2-40B4-BE49-F238E27FC236}">
                <a16:creationId xmlns:a16="http://schemas.microsoft.com/office/drawing/2014/main" id="{FD8B23DD-4290-4509-9C67-EB2504C41C8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018579" y="2498701"/>
            <a:ext cx="2154840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19" name="MH_Text_1">
            <a:extLst>
              <a:ext uri="{FF2B5EF4-FFF2-40B4-BE49-F238E27FC236}">
                <a16:creationId xmlns:a16="http://schemas.microsoft.com/office/drawing/2014/main" id="{2E396419-6F98-4550-B71B-43F777A50C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18456" y="3137824"/>
            <a:ext cx="2555087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MH_Text_1">
            <a:extLst>
              <a:ext uri="{FF2B5EF4-FFF2-40B4-BE49-F238E27FC236}">
                <a16:creationId xmlns:a16="http://schemas.microsoft.com/office/drawing/2014/main" id="{FE8872C8-EAA1-491B-B997-0AE724490C8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892483" y="2498701"/>
            <a:ext cx="2154840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lnSpc>
                <a:spcPct val="150000"/>
              </a:lnSpc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21" name="MH_Text_1">
            <a:extLst>
              <a:ext uri="{FF2B5EF4-FFF2-40B4-BE49-F238E27FC236}">
                <a16:creationId xmlns:a16="http://schemas.microsoft.com/office/drawing/2014/main" id="{8F9FB16C-ED84-4CED-A2FE-21E35972FCB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692360" y="3137824"/>
            <a:ext cx="2555087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组合 8">
            <a:extLst>
              <a:ext uri="{FF2B5EF4-FFF2-40B4-BE49-F238E27FC236}">
                <a16:creationId xmlns:a16="http://schemas.microsoft.com/office/drawing/2014/main" id="{58AED1AD-2BF3-410E-807B-92E1D1D92CA1}"/>
              </a:ext>
            </a:extLst>
          </p:cNvPr>
          <p:cNvGrpSpPr/>
          <p:nvPr/>
        </p:nvGrpSpPr>
        <p:grpSpPr>
          <a:xfrm>
            <a:off x="1720757" y="4412034"/>
            <a:ext cx="1002678" cy="1002678"/>
            <a:chOff x="4229236" y="3968984"/>
            <a:chExt cx="792000" cy="792000"/>
          </a:xfrm>
        </p:grpSpPr>
        <p:sp>
          <p:nvSpPr>
            <p:cNvPr id="23" name="MH_Other_2">
              <a:extLst>
                <a:ext uri="{FF2B5EF4-FFF2-40B4-BE49-F238E27FC236}">
                  <a16:creationId xmlns:a16="http://schemas.microsoft.com/office/drawing/2014/main" id="{CA87ABFA-05EA-4EAB-B0D5-C7EF178D78D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MH_Title_1">
              <a:extLst>
                <a:ext uri="{FF2B5EF4-FFF2-40B4-BE49-F238E27FC236}">
                  <a16:creationId xmlns:a16="http://schemas.microsoft.com/office/drawing/2014/main" id="{31E7BF7D-30FE-4984-83E5-DD1825527F3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25" name="组合 8">
            <a:extLst>
              <a:ext uri="{FF2B5EF4-FFF2-40B4-BE49-F238E27FC236}">
                <a16:creationId xmlns:a16="http://schemas.microsoft.com/office/drawing/2014/main" id="{C07AE6EE-458C-4F15-A898-D853C4193E12}"/>
              </a:ext>
            </a:extLst>
          </p:cNvPr>
          <p:cNvGrpSpPr/>
          <p:nvPr/>
        </p:nvGrpSpPr>
        <p:grpSpPr>
          <a:xfrm>
            <a:off x="5566833" y="4443084"/>
            <a:ext cx="1002678" cy="1002678"/>
            <a:chOff x="4229236" y="3968984"/>
            <a:chExt cx="792000" cy="792000"/>
          </a:xfrm>
        </p:grpSpPr>
        <p:sp>
          <p:nvSpPr>
            <p:cNvPr id="26" name="MH_Other_2">
              <a:extLst>
                <a:ext uri="{FF2B5EF4-FFF2-40B4-BE49-F238E27FC236}">
                  <a16:creationId xmlns:a16="http://schemas.microsoft.com/office/drawing/2014/main" id="{0C868990-504A-492C-9645-E494C137D11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MH_Title_1">
              <a:extLst>
                <a:ext uri="{FF2B5EF4-FFF2-40B4-BE49-F238E27FC236}">
                  <a16:creationId xmlns:a16="http://schemas.microsoft.com/office/drawing/2014/main" id="{0C2E010B-E24B-4126-944F-637B47DE0F0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28" name="组合 8">
            <a:extLst>
              <a:ext uri="{FF2B5EF4-FFF2-40B4-BE49-F238E27FC236}">
                <a16:creationId xmlns:a16="http://schemas.microsoft.com/office/drawing/2014/main" id="{F0CF27F7-BBE4-4FBC-9523-13F783DD2C6F}"/>
              </a:ext>
            </a:extLst>
          </p:cNvPr>
          <p:cNvGrpSpPr/>
          <p:nvPr/>
        </p:nvGrpSpPr>
        <p:grpSpPr>
          <a:xfrm>
            <a:off x="9468565" y="4443081"/>
            <a:ext cx="1002678" cy="1002678"/>
            <a:chOff x="4229236" y="3968984"/>
            <a:chExt cx="792000" cy="792000"/>
          </a:xfrm>
        </p:grpSpPr>
        <p:sp>
          <p:nvSpPr>
            <p:cNvPr id="34" name="MH_Other_2">
              <a:extLst>
                <a:ext uri="{FF2B5EF4-FFF2-40B4-BE49-F238E27FC236}">
                  <a16:creationId xmlns:a16="http://schemas.microsoft.com/office/drawing/2014/main" id="{55152EE3-4A40-40CB-878A-E18EE0FD08F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MH_Title_1">
              <a:extLst>
                <a:ext uri="{FF2B5EF4-FFF2-40B4-BE49-F238E27FC236}">
                  <a16:creationId xmlns:a16="http://schemas.microsoft.com/office/drawing/2014/main" id="{125BEA4D-8F92-474A-86AE-AF014AD7F7B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203864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027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" grpId="0" animBg="1"/>
      <p:bldP spid="13" grpId="0" animBg="1"/>
      <p:bldP spid="14" grpId="0" animBg="1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9DE2B4AE-50CC-43D9-83E0-5ADD534F8B47}"/>
              </a:ext>
            </a:extLst>
          </p:cNvPr>
          <p:cNvSpPr/>
          <p:nvPr/>
        </p:nvSpPr>
        <p:spPr>
          <a:xfrm flipV="1">
            <a:off x="10436784" y="736520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 57">
            <a:extLst>
              <a:ext uri="{FF2B5EF4-FFF2-40B4-BE49-F238E27FC236}">
                <a16:creationId xmlns:a16="http://schemas.microsoft.com/office/drawing/2014/main" id="{D1A1FBFB-6388-410B-80BF-16BC7399D286}"/>
              </a:ext>
            </a:extLst>
          </p:cNvPr>
          <p:cNvSpPr/>
          <p:nvPr/>
        </p:nvSpPr>
        <p:spPr>
          <a:xfrm>
            <a:off x="1747848" y="1815958"/>
            <a:ext cx="2071340" cy="4143828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5091876-2FFD-48A2-AFCC-461D780627D8}"/>
              </a:ext>
            </a:extLst>
          </p:cNvPr>
          <p:cNvGrpSpPr/>
          <p:nvPr/>
        </p:nvGrpSpPr>
        <p:grpSpPr>
          <a:xfrm>
            <a:off x="1701768" y="1538718"/>
            <a:ext cx="819955" cy="726710"/>
            <a:chOff x="3295850" y="2263220"/>
            <a:chExt cx="2643765" cy="2343151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66BE12-F8FB-4AAA-B7EF-D44CE328FBE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0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10AD21A-0E37-4A5F-890D-75AE3757FC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BA4E18E2-BBB6-456E-8F8A-39B9459EB27A}"/>
              </a:ext>
            </a:extLst>
          </p:cNvPr>
          <p:cNvSpPr>
            <a:spLocks/>
          </p:cNvSpPr>
          <p:nvPr/>
        </p:nvSpPr>
        <p:spPr bwMode="auto">
          <a:xfrm rot="10800000">
            <a:off x="801805" y="2938471"/>
            <a:ext cx="2142438" cy="189880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38">
            <a:extLst>
              <a:ext uri="{FF2B5EF4-FFF2-40B4-BE49-F238E27FC236}">
                <a16:creationId xmlns:a16="http://schemas.microsoft.com/office/drawing/2014/main" id="{73ACD0D8-B85D-476C-AD63-66D9D21E3E2F}"/>
              </a:ext>
            </a:extLst>
          </p:cNvPr>
          <p:cNvSpPr txBox="1"/>
          <p:nvPr/>
        </p:nvSpPr>
        <p:spPr>
          <a:xfrm>
            <a:off x="1672844" y="1650651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ABE31AF-612B-4095-8B62-5C2BDD1ACEFC}"/>
              </a:ext>
            </a:extLst>
          </p:cNvPr>
          <p:cNvGrpSpPr/>
          <p:nvPr/>
        </p:nvGrpSpPr>
        <p:grpSpPr>
          <a:xfrm>
            <a:off x="3084619" y="2846972"/>
            <a:ext cx="819955" cy="726710"/>
            <a:chOff x="3295850" y="2263222"/>
            <a:chExt cx="2643765" cy="2343151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6231FB6D-BE5C-4D57-AD14-9CD57BB194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EF18DD6-8EC1-45B8-A9AB-E9BF6DC14E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2" name="文本框 146">
            <a:extLst>
              <a:ext uri="{FF2B5EF4-FFF2-40B4-BE49-F238E27FC236}">
                <a16:creationId xmlns:a16="http://schemas.microsoft.com/office/drawing/2014/main" id="{C73DC24F-911B-4358-94DD-4D5C47B48A77}"/>
              </a:ext>
            </a:extLst>
          </p:cNvPr>
          <p:cNvSpPr txBox="1"/>
          <p:nvPr/>
        </p:nvSpPr>
        <p:spPr>
          <a:xfrm>
            <a:off x="3070808" y="2951335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CC1B9A-B147-42D9-B9AE-A8280E21A89A}"/>
              </a:ext>
            </a:extLst>
          </p:cNvPr>
          <p:cNvGrpSpPr/>
          <p:nvPr/>
        </p:nvGrpSpPr>
        <p:grpSpPr>
          <a:xfrm>
            <a:off x="3095413" y="4206656"/>
            <a:ext cx="819955" cy="726710"/>
            <a:chOff x="3295850" y="2263222"/>
            <a:chExt cx="2643765" cy="2343151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43A5B4A-5AE1-4E9F-A7F7-C2646E0CA3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D22D957-B5EF-48E2-ADF7-E1D03536D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156">
            <a:extLst>
              <a:ext uri="{FF2B5EF4-FFF2-40B4-BE49-F238E27FC236}">
                <a16:creationId xmlns:a16="http://schemas.microsoft.com/office/drawing/2014/main" id="{46623365-8F69-4EB2-80A0-91296F62DC55}"/>
              </a:ext>
            </a:extLst>
          </p:cNvPr>
          <p:cNvSpPr txBox="1"/>
          <p:nvPr/>
        </p:nvSpPr>
        <p:spPr>
          <a:xfrm>
            <a:off x="3072078" y="4312519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D64ABC9-B835-4C01-AAA3-5FEC482A69D6}"/>
              </a:ext>
            </a:extLst>
          </p:cNvPr>
          <p:cNvGrpSpPr/>
          <p:nvPr/>
        </p:nvGrpSpPr>
        <p:grpSpPr>
          <a:xfrm>
            <a:off x="1673925" y="5522035"/>
            <a:ext cx="819955" cy="726710"/>
            <a:chOff x="3295850" y="2263222"/>
            <a:chExt cx="2643765" cy="2343151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EFA2360-4D3E-48CB-878A-5D41FDEF81D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203200" dist="635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9474684-7D48-49A6-AF94-1C68CDBFF9D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60000">
                  <a:srgbClr val="ECECEC"/>
                </a:gs>
                <a:gs pos="100000">
                  <a:srgbClr val="D1D1D1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52400" dist="38100" dir="2700000" algn="tl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5" name="文本框 166">
            <a:extLst>
              <a:ext uri="{FF2B5EF4-FFF2-40B4-BE49-F238E27FC236}">
                <a16:creationId xmlns:a16="http://schemas.microsoft.com/office/drawing/2014/main" id="{5D4E68C6-1676-428D-8C0D-D7AD47B98A55}"/>
              </a:ext>
            </a:extLst>
          </p:cNvPr>
          <p:cNvSpPr txBox="1"/>
          <p:nvPr/>
        </p:nvSpPr>
        <p:spPr>
          <a:xfrm>
            <a:off x="1645002" y="5623779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17ABA3D-CA81-4E7B-B54B-337990CFFA1C}"/>
              </a:ext>
            </a:extLst>
          </p:cNvPr>
          <p:cNvSpPr/>
          <p:nvPr/>
        </p:nvSpPr>
        <p:spPr>
          <a:xfrm>
            <a:off x="1370763" y="337804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添加</a:t>
            </a:r>
            <a:endParaRPr lang="en-US" altLang="zh-CN" sz="3000" b="1" dirty="0"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  <a:p>
            <a:r>
              <a:rPr lang="zh-CN" altLang="en-US" sz="3000" b="1" dirty="0"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标题</a:t>
            </a:r>
            <a:endParaRPr lang="en-US" altLang="zh-CN" sz="3000" b="1" dirty="0">
              <a:solidFill>
                <a:schemeClr val="accent5">
                  <a:lumMod val="50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DCE838-8CB7-4779-9B72-90AEA2D36A65}"/>
              </a:ext>
            </a:extLst>
          </p:cNvPr>
          <p:cNvCxnSpPr>
            <a:cxnSpLocks/>
          </p:cNvCxnSpPr>
          <p:nvPr/>
        </p:nvCxnSpPr>
        <p:spPr>
          <a:xfrm>
            <a:off x="2800277" y="1803116"/>
            <a:ext cx="2381323" cy="1284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C45AEB2-445B-4912-B1DE-9FC095A4A4B9}"/>
              </a:ext>
            </a:extLst>
          </p:cNvPr>
          <p:cNvCxnSpPr>
            <a:cxnSpLocks/>
          </p:cNvCxnSpPr>
          <p:nvPr/>
        </p:nvCxnSpPr>
        <p:spPr>
          <a:xfrm>
            <a:off x="4281013" y="3197485"/>
            <a:ext cx="2381323" cy="1284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FEBEF53-6070-444A-89BA-387B7F63FE64}"/>
              </a:ext>
            </a:extLst>
          </p:cNvPr>
          <p:cNvCxnSpPr>
            <a:cxnSpLocks/>
          </p:cNvCxnSpPr>
          <p:nvPr/>
        </p:nvCxnSpPr>
        <p:spPr>
          <a:xfrm>
            <a:off x="4291807" y="4591854"/>
            <a:ext cx="2381323" cy="1284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1E6DD42-B51B-435B-9A72-1F897E2F8518}"/>
              </a:ext>
            </a:extLst>
          </p:cNvPr>
          <p:cNvCxnSpPr>
            <a:cxnSpLocks/>
          </p:cNvCxnSpPr>
          <p:nvPr/>
        </p:nvCxnSpPr>
        <p:spPr>
          <a:xfrm>
            <a:off x="2702449" y="5946944"/>
            <a:ext cx="2381323" cy="1284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H_Text_1">
            <a:extLst>
              <a:ext uri="{FF2B5EF4-FFF2-40B4-BE49-F238E27FC236}">
                <a16:creationId xmlns:a16="http://schemas.microsoft.com/office/drawing/2014/main" id="{3E4E6AEB-CAE2-4D49-AEE0-A5300A94976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57108" y="1409559"/>
            <a:ext cx="4296741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7" name="MH_Text_1">
            <a:extLst>
              <a:ext uri="{FF2B5EF4-FFF2-40B4-BE49-F238E27FC236}">
                <a16:creationId xmlns:a16="http://schemas.microsoft.com/office/drawing/2014/main" id="{B1C04E8D-9305-4257-A133-4FCCE7677DA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424324" y="1763559"/>
            <a:ext cx="5094832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MH_Text_1">
            <a:extLst>
              <a:ext uri="{FF2B5EF4-FFF2-40B4-BE49-F238E27FC236}">
                <a16:creationId xmlns:a16="http://schemas.microsoft.com/office/drawing/2014/main" id="{536AB01E-D930-4011-8AA0-379498A0E7A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816886" y="2644426"/>
            <a:ext cx="4296741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49" name="MH_Text_1">
            <a:extLst>
              <a:ext uri="{FF2B5EF4-FFF2-40B4-BE49-F238E27FC236}">
                <a16:creationId xmlns:a16="http://schemas.microsoft.com/office/drawing/2014/main" id="{D52EE771-232A-4A20-909C-776B15278F5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84102" y="2998426"/>
            <a:ext cx="4187365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MH_Text_1">
            <a:extLst>
              <a:ext uri="{FF2B5EF4-FFF2-40B4-BE49-F238E27FC236}">
                <a16:creationId xmlns:a16="http://schemas.microsoft.com/office/drawing/2014/main" id="{F90E18BA-8B28-475F-A0AA-8392509867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884102" y="4049078"/>
            <a:ext cx="4296741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51" name="MH_Text_1">
            <a:extLst>
              <a:ext uri="{FF2B5EF4-FFF2-40B4-BE49-F238E27FC236}">
                <a16:creationId xmlns:a16="http://schemas.microsoft.com/office/drawing/2014/main" id="{9019C949-B003-463C-B020-338794A4BF9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51318" y="4403078"/>
            <a:ext cx="4187365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MH_Text_1">
            <a:extLst>
              <a:ext uri="{FF2B5EF4-FFF2-40B4-BE49-F238E27FC236}">
                <a16:creationId xmlns:a16="http://schemas.microsoft.com/office/drawing/2014/main" id="{BB0C3027-1A1A-4ABC-A866-62B14025CDC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144037" y="5421344"/>
            <a:ext cx="4296741" cy="367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>
              <a:buClr>
                <a:schemeClr val="accent1"/>
              </a:buClr>
              <a:buNone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53" name="MH_Text_1">
            <a:extLst>
              <a:ext uri="{FF2B5EF4-FFF2-40B4-BE49-F238E27FC236}">
                <a16:creationId xmlns:a16="http://schemas.microsoft.com/office/drawing/2014/main" id="{029583D2-A901-4BC2-B1E1-E9BEE732874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211253" y="5775344"/>
            <a:ext cx="5094832" cy="7107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010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accel="70000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4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3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2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8" accel="76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8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12" grpId="0" animBg="1"/>
          <p:bldP spid="16" grpId="0" animBg="1"/>
          <p:bldP spid="18" grpId="0"/>
          <p:bldP spid="22" grpId="0"/>
          <p:bldP spid="26" grpId="0"/>
          <p:bldP spid="35" grpId="0"/>
          <p:bldP spid="38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accel="7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00"/>
                                </p:stCondLst>
                                <p:childTnLst>
                                  <p:par>
                                    <p:cTn id="24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3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8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2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7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8" accel="7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900"/>
                                </p:stCondLst>
                                <p:childTnLst>
                                  <p:par>
                                    <p:cTn id="56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8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1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3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6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7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3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linds(horizontal)">
                                          <p:cBhvr>
                                            <p:cTn id="8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  <p:bldP spid="12" grpId="0" animBg="1"/>
          <p:bldP spid="16" grpId="0" animBg="1"/>
          <p:bldP spid="18" grpId="0"/>
          <p:bldP spid="22" grpId="0"/>
          <p:bldP spid="26" grpId="0"/>
          <p:bldP spid="35" grpId="0"/>
          <p:bldP spid="38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2318672-125F-446B-B640-238D3073B7F1}"/>
              </a:ext>
            </a:extLst>
          </p:cNvPr>
          <p:cNvSpPr/>
          <p:nvPr/>
        </p:nvSpPr>
        <p:spPr>
          <a:xfrm>
            <a:off x="0" y="3489091"/>
            <a:ext cx="12192000" cy="2394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印品黑体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3860" y="3750094"/>
            <a:ext cx="8464281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7500" dirty="0">
                <a:solidFill>
                  <a:prstClr val="white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感谢各位老师指导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69286" y="5132230"/>
            <a:ext cx="50534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rPr>
              <a:t>学院：设计学院           导师：王教授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868561" y="583476"/>
            <a:ext cx="2454876" cy="2479372"/>
            <a:chOff x="5141769" y="1609518"/>
            <a:chExt cx="1504948" cy="1504948"/>
          </a:xfrm>
        </p:grpSpPr>
        <p:sp>
          <p:nvSpPr>
            <p:cNvPr id="11" name="椭圆 10"/>
            <p:cNvSpPr/>
            <p:nvPr/>
          </p:nvSpPr>
          <p:spPr>
            <a:xfrm>
              <a:off x="5141769" y="1609518"/>
              <a:ext cx="1504948" cy="150494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9050">
              <a:gradFill flip="none" rotWithShape="1"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419100" dist="228600" dir="3000000" sx="95000" sy="95000" algn="tl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318372" y="1773665"/>
              <a:ext cx="1176654" cy="1176654"/>
              <a:chOff x="2429398" y="1609518"/>
              <a:chExt cx="1176654" cy="117665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429398" y="1609518"/>
                <a:ext cx="1176654" cy="1176654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419100" sx="90000" sy="90000" algn="r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印品黑体"/>
                  <a:ea typeface="微软雅黑"/>
                  <a:cs typeface="+mn-ea"/>
                  <a:sym typeface="+mn-lt"/>
                </a:endParaRPr>
              </a:p>
            </p:txBody>
          </p:sp>
          <p:sp>
            <p:nvSpPr>
              <p:cNvPr id="15" name="Freeform 5"/>
              <p:cNvSpPr>
                <a:spLocks noEditPoints="1"/>
              </p:cNvSpPr>
              <p:nvPr/>
            </p:nvSpPr>
            <p:spPr bwMode="auto">
              <a:xfrm>
                <a:off x="2671954" y="1843007"/>
                <a:ext cx="702223" cy="760032"/>
              </a:xfrm>
              <a:custGeom>
                <a:avLst/>
                <a:gdLst>
                  <a:gd name="T0" fmla="*/ 3057 w 3113"/>
                  <a:gd name="T1" fmla="*/ 497 h 2131"/>
                  <a:gd name="T2" fmla="*/ 1582 w 3113"/>
                  <a:gd name="T3" fmla="*/ 5 h 2131"/>
                  <a:gd name="T4" fmla="*/ 1531 w 3113"/>
                  <a:gd name="T5" fmla="*/ 5 h 2131"/>
                  <a:gd name="T6" fmla="*/ 56 w 3113"/>
                  <a:gd name="T7" fmla="*/ 497 h 2131"/>
                  <a:gd name="T8" fmla="*/ 0 w 3113"/>
                  <a:gd name="T9" fmla="*/ 574 h 2131"/>
                  <a:gd name="T10" fmla="*/ 56 w 3113"/>
                  <a:gd name="T11" fmla="*/ 652 h 2131"/>
                  <a:gd name="T12" fmla="*/ 492 w 3113"/>
                  <a:gd name="T13" fmla="*/ 797 h 2131"/>
                  <a:gd name="T14" fmla="*/ 492 w 3113"/>
                  <a:gd name="T15" fmla="*/ 1230 h 2131"/>
                  <a:gd name="T16" fmla="*/ 515 w 3113"/>
                  <a:gd name="T17" fmla="*/ 1288 h 2131"/>
                  <a:gd name="T18" fmla="*/ 1556 w 3113"/>
                  <a:gd name="T19" fmla="*/ 1639 h 2131"/>
                  <a:gd name="T20" fmla="*/ 2244 w 3113"/>
                  <a:gd name="T21" fmla="*/ 1507 h 2131"/>
                  <a:gd name="T22" fmla="*/ 2287 w 3113"/>
                  <a:gd name="T23" fmla="*/ 1399 h 2131"/>
                  <a:gd name="T24" fmla="*/ 2180 w 3113"/>
                  <a:gd name="T25" fmla="*/ 1356 h 2131"/>
                  <a:gd name="T26" fmla="*/ 1557 w 3113"/>
                  <a:gd name="T27" fmla="*/ 1475 h 2131"/>
                  <a:gd name="T28" fmla="*/ 863 w 3113"/>
                  <a:gd name="T29" fmla="*/ 1324 h 2131"/>
                  <a:gd name="T30" fmla="*/ 656 w 3113"/>
                  <a:gd name="T31" fmla="*/ 1193 h 2131"/>
                  <a:gd name="T32" fmla="*/ 656 w 3113"/>
                  <a:gd name="T33" fmla="*/ 852 h 2131"/>
                  <a:gd name="T34" fmla="*/ 1531 w 3113"/>
                  <a:gd name="T35" fmla="*/ 1144 h 2131"/>
                  <a:gd name="T36" fmla="*/ 1557 w 3113"/>
                  <a:gd name="T37" fmla="*/ 1148 h 2131"/>
                  <a:gd name="T38" fmla="*/ 1583 w 3113"/>
                  <a:gd name="T39" fmla="*/ 1144 h 2131"/>
                  <a:gd name="T40" fmla="*/ 2458 w 3113"/>
                  <a:gd name="T41" fmla="*/ 852 h 2131"/>
                  <a:gd name="T42" fmla="*/ 2458 w 3113"/>
                  <a:gd name="T43" fmla="*/ 998 h 2131"/>
                  <a:gd name="T44" fmla="*/ 2294 w 3113"/>
                  <a:gd name="T45" fmla="*/ 1230 h 2131"/>
                  <a:gd name="T46" fmla="*/ 2440 w 3113"/>
                  <a:gd name="T47" fmla="*/ 1454 h 2131"/>
                  <a:gd name="T48" fmla="*/ 2296 w 3113"/>
                  <a:gd name="T49" fmla="*/ 2029 h 2131"/>
                  <a:gd name="T50" fmla="*/ 2311 w 3113"/>
                  <a:gd name="T51" fmla="*/ 2099 h 2131"/>
                  <a:gd name="T52" fmla="*/ 2376 w 3113"/>
                  <a:gd name="T53" fmla="*/ 2131 h 2131"/>
                  <a:gd name="T54" fmla="*/ 2704 w 3113"/>
                  <a:gd name="T55" fmla="*/ 2131 h 2131"/>
                  <a:gd name="T56" fmla="*/ 2768 w 3113"/>
                  <a:gd name="T57" fmla="*/ 2099 h 2131"/>
                  <a:gd name="T58" fmla="*/ 2783 w 3113"/>
                  <a:gd name="T59" fmla="*/ 2029 h 2131"/>
                  <a:gd name="T60" fmla="*/ 2639 w 3113"/>
                  <a:gd name="T61" fmla="*/ 1454 h 2131"/>
                  <a:gd name="T62" fmla="*/ 2785 w 3113"/>
                  <a:gd name="T63" fmla="*/ 1230 h 2131"/>
                  <a:gd name="T64" fmla="*/ 2622 w 3113"/>
                  <a:gd name="T65" fmla="*/ 998 h 2131"/>
                  <a:gd name="T66" fmla="*/ 2622 w 3113"/>
                  <a:gd name="T67" fmla="*/ 797 h 2131"/>
                  <a:gd name="T68" fmla="*/ 3057 w 3113"/>
                  <a:gd name="T69" fmla="*/ 652 h 2131"/>
                  <a:gd name="T70" fmla="*/ 3113 w 3113"/>
                  <a:gd name="T71" fmla="*/ 574 h 2131"/>
                  <a:gd name="T72" fmla="*/ 3057 w 3113"/>
                  <a:gd name="T73" fmla="*/ 497 h 2131"/>
                  <a:gd name="T74" fmla="*/ 2540 w 3113"/>
                  <a:gd name="T75" fmla="*/ 1148 h 2131"/>
                  <a:gd name="T76" fmla="*/ 2621 w 3113"/>
                  <a:gd name="T77" fmla="*/ 1230 h 2131"/>
                  <a:gd name="T78" fmla="*/ 2540 w 3113"/>
                  <a:gd name="T79" fmla="*/ 1312 h 2131"/>
                  <a:gd name="T80" fmla="*/ 2458 w 3113"/>
                  <a:gd name="T81" fmla="*/ 1230 h 2131"/>
                  <a:gd name="T82" fmla="*/ 2540 w 3113"/>
                  <a:gd name="T83" fmla="*/ 1148 h 2131"/>
                  <a:gd name="T84" fmla="*/ 2481 w 3113"/>
                  <a:gd name="T85" fmla="*/ 1967 h 2131"/>
                  <a:gd name="T86" fmla="*/ 2540 w 3113"/>
                  <a:gd name="T87" fmla="*/ 1731 h 2131"/>
                  <a:gd name="T88" fmla="*/ 2599 w 3113"/>
                  <a:gd name="T89" fmla="*/ 1967 h 2131"/>
                  <a:gd name="T90" fmla="*/ 2481 w 3113"/>
                  <a:gd name="T91" fmla="*/ 1967 h 2131"/>
                  <a:gd name="T92" fmla="*/ 2533 w 3113"/>
                  <a:gd name="T93" fmla="*/ 654 h 2131"/>
                  <a:gd name="T94" fmla="*/ 1570 w 3113"/>
                  <a:gd name="T95" fmla="*/ 493 h 2131"/>
                  <a:gd name="T96" fmla="*/ 1476 w 3113"/>
                  <a:gd name="T97" fmla="*/ 561 h 2131"/>
                  <a:gd name="T98" fmla="*/ 1543 w 3113"/>
                  <a:gd name="T99" fmla="*/ 655 h 2131"/>
                  <a:gd name="T100" fmla="*/ 2201 w 3113"/>
                  <a:gd name="T101" fmla="*/ 765 h 2131"/>
                  <a:gd name="T102" fmla="*/ 1557 w 3113"/>
                  <a:gd name="T103" fmla="*/ 979 h 2131"/>
                  <a:gd name="T104" fmla="*/ 341 w 3113"/>
                  <a:gd name="T105" fmla="*/ 574 h 2131"/>
                  <a:gd name="T106" fmla="*/ 1557 w 3113"/>
                  <a:gd name="T107" fmla="*/ 169 h 2131"/>
                  <a:gd name="T108" fmla="*/ 2772 w 3113"/>
                  <a:gd name="T109" fmla="*/ 574 h 2131"/>
                  <a:gd name="T110" fmla="*/ 2533 w 3113"/>
                  <a:gd name="T111" fmla="*/ 654 h 2131"/>
                  <a:gd name="T112" fmla="*/ 2533 w 3113"/>
                  <a:gd name="T113" fmla="*/ 654 h 2131"/>
                  <a:gd name="T114" fmla="*/ 2533 w 3113"/>
                  <a:gd name="T115" fmla="*/ 654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113" h="2131">
                    <a:moveTo>
                      <a:pt x="3057" y="497"/>
                    </a:moveTo>
                    <a:cubicBezTo>
                      <a:pt x="1582" y="5"/>
                      <a:pt x="1582" y="5"/>
                      <a:pt x="1582" y="5"/>
                    </a:cubicBezTo>
                    <a:cubicBezTo>
                      <a:pt x="1565" y="0"/>
                      <a:pt x="1547" y="0"/>
                      <a:pt x="1531" y="5"/>
                    </a:cubicBezTo>
                    <a:cubicBezTo>
                      <a:pt x="56" y="497"/>
                      <a:pt x="56" y="497"/>
                      <a:pt x="56" y="497"/>
                    </a:cubicBezTo>
                    <a:cubicBezTo>
                      <a:pt x="23" y="508"/>
                      <a:pt x="0" y="539"/>
                      <a:pt x="0" y="574"/>
                    </a:cubicBezTo>
                    <a:cubicBezTo>
                      <a:pt x="0" y="610"/>
                      <a:pt x="23" y="641"/>
                      <a:pt x="56" y="652"/>
                    </a:cubicBezTo>
                    <a:cubicBezTo>
                      <a:pt x="492" y="797"/>
                      <a:pt x="492" y="797"/>
                      <a:pt x="492" y="797"/>
                    </a:cubicBezTo>
                    <a:cubicBezTo>
                      <a:pt x="492" y="1230"/>
                      <a:pt x="492" y="1230"/>
                      <a:pt x="492" y="1230"/>
                    </a:cubicBezTo>
                    <a:cubicBezTo>
                      <a:pt x="492" y="1252"/>
                      <a:pt x="500" y="1272"/>
                      <a:pt x="515" y="1288"/>
                    </a:cubicBezTo>
                    <a:cubicBezTo>
                      <a:pt x="530" y="1302"/>
                      <a:pt x="875" y="1639"/>
                      <a:pt x="1556" y="1639"/>
                    </a:cubicBezTo>
                    <a:cubicBezTo>
                      <a:pt x="1804" y="1639"/>
                      <a:pt x="2036" y="1595"/>
                      <a:pt x="2244" y="1507"/>
                    </a:cubicBezTo>
                    <a:cubicBezTo>
                      <a:pt x="2285" y="1489"/>
                      <a:pt x="2305" y="1441"/>
                      <a:pt x="2287" y="1399"/>
                    </a:cubicBezTo>
                    <a:cubicBezTo>
                      <a:pt x="2270" y="1358"/>
                      <a:pt x="2222" y="1338"/>
                      <a:pt x="2180" y="1356"/>
                    </a:cubicBezTo>
                    <a:cubicBezTo>
                      <a:pt x="1992" y="1435"/>
                      <a:pt x="1782" y="1475"/>
                      <a:pt x="1557" y="1475"/>
                    </a:cubicBezTo>
                    <a:cubicBezTo>
                      <a:pt x="1238" y="1475"/>
                      <a:pt x="1004" y="1393"/>
                      <a:pt x="863" y="1324"/>
                    </a:cubicBezTo>
                    <a:cubicBezTo>
                      <a:pt x="759" y="1272"/>
                      <a:pt x="689" y="1221"/>
                      <a:pt x="656" y="1193"/>
                    </a:cubicBezTo>
                    <a:cubicBezTo>
                      <a:pt x="656" y="852"/>
                      <a:pt x="656" y="852"/>
                      <a:pt x="656" y="852"/>
                    </a:cubicBezTo>
                    <a:cubicBezTo>
                      <a:pt x="1531" y="1144"/>
                      <a:pt x="1531" y="1144"/>
                      <a:pt x="1531" y="1144"/>
                    </a:cubicBezTo>
                    <a:cubicBezTo>
                      <a:pt x="1539" y="1146"/>
                      <a:pt x="1548" y="1148"/>
                      <a:pt x="1557" y="1148"/>
                    </a:cubicBezTo>
                    <a:cubicBezTo>
                      <a:pt x="1565" y="1148"/>
                      <a:pt x="1574" y="1146"/>
                      <a:pt x="1583" y="1144"/>
                    </a:cubicBezTo>
                    <a:cubicBezTo>
                      <a:pt x="2458" y="852"/>
                      <a:pt x="2458" y="852"/>
                      <a:pt x="2458" y="852"/>
                    </a:cubicBezTo>
                    <a:cubicBezTo>
                      <a:pt x="2458" y="998"/>
                      <a:pt x="2458" y="998"/>
                      <a:pt x="2458" y="998"/>
                    </a:cubicBezTo>
                    <a:cubicBezTo>
                      <a:pt x="2362" y="1032"/>
                      <a:pt x="2294" y="1123"/>
                      <a:pt x="2294" y="1230"/>
                    </a:cubicBezTo>
                    <a:cubicBezTo>
                      <a:pt x="2294" y="1330"/>
                      <a:pt x="2354" y="1416"/>
                      <a:pt x="2440" y="1454"/>
                    </a:cubicBezTo>
                    <a:cubicBezTo>
                      <a:pt x="2296" y="2029"/>
                      <a:pt x="2296" y="2029"/>
                      <a:pt x="2296" y="2029"/>
                    </a:cubicBezTo>
                    <a:cubicBezTo>
                      <a:pt x="2290" y="2053"/>
                      <a:pt x="2296" y="2080"/>
                      <a:pt x="2311" y="2099"/>
                    </a:cubicBezTo>
                    <a:cubicBezTo>
                      <a:pt x="2327" y="2119"/>
                      <a:pt x="2351" y="2131"/>
                      <a:pt x="2376" y="2131"/>
                    </a:cubicBezTo>
                    <a:cubicBezTo>
                      <a:pt x="2704" y="2131"/>
                      <a:pt x="2704" y="2131"/>
                      <a:pt x="2704" y="2131"/>
                    </a:cubicBezTo>
                    <a:cubicBezTo>
                      <a:pt x="2729" y="2131"/>
                      <a:pt x="2753" y="2119"/>
                      <a:pt x="2768" y="2099"/>
                    </a:cubicBezTo>
                    <a:cubicBezTo>
                      <a:pt x="2784" y="2080"/>
                      <a:pt x="2789" y="2053"/>
                      <a:pt x="2783" y="2029"/>
                    </a:cubicBezTo>
                    <a:cubicBezTo>
                      <a:pt x="2639" y="1454"/>
                      <a:pt x="2639" y="1454"/>
                      <a:pt x="2639" y="1454"/>
                    </a:cubicBezTo>
                    <a:cubicBezTo>
                      <a:pt x="2725" y="1416"/>
                      <a:pt x="2785" y="1330"/>
                      <a:pt x="2785" y="1230"/>
                    </a:cubicBezTo>
                    <a:cubicBezTo>
                      <a:pt x="2785" y="1123"/>
                      <a:pt x="2717" y="1032"/>
                      <a:pt x="2622" y="998"/>
                    </a:cubicBezTo>
                    <a:cubicBezTo>
                      <a:pt x="2622" y="797"/>
                      <a:pt x="2622" y="797"/>
                      <a:pt x="2622" y="797"/>
                    </a:cubicBezTo>
                    <a:cubicBezTo>
                      <a:pt x="3057" y="652"/>
                      <a:pt x="3057" y="652"/>
                      <a:pt x="3057" y="652"/>
                    </a:cubicBezTo>
                    <a:cubicBezTo>
                      <a:pt x="3091" y="641"/>
                      <a:pt x="3113" y="610"/>
                      <a:pt x="3113" y="574"/>
                    </a:cubicBezTo>
                    <a:cubicBezTo>
                      <a:pt x="3113" y="539"/>
                      <a:pt x="3091" y="508"/>
                      <a:pt x="3057" y="497"/>
                    </a:cubicBezTo>
                    <a:close/>
                    <a:moveTo>
                      <a:pt x="2540" y="1148"/>
                    </a:moveTo>
                    <a:cubicBezTo>
                      <a:pt x="2585" y="1148"/>
                      <a:pt x="2621" y="1184"/>
                      <a:pt x="2621" y="1230"/>
                    </a:cubicBezTo>
                    <a:cubicBezTo>
                      <a:pt x="2621" y="1275"/>
                      <a:pt x="2585" y="1312"/>
                      <a:pt x="2540" y="1312"/>
                    </a:cubicBezTo>
                    <a:cubicBezTo>
                      <a:pt x="2494" y="1312"/>
                      <a:pt x="2458" y="1275"/>
                      <a:pt x="2458" y="1230"/>
                    </a:cubicBezTo>
                    <a:cubicBezTo>
                      <a:pt x="2458" y="1184"/>
                      <a:pt x="2494" y="1148"/>
                      <a:pt x="2540" y="1148"/>
                    </a:cubicBezTo>
                    <a:close/>
                    <a:moveTo>
                      <a:pt x="2481" y="1967"/>
                    </a:moveTo>
                    <a:cubicBezTo>
                      <a:pt x="2540" y="1731"/>
                      <a:pt x="2540" y="1731"/>
                      <a:pt x="2540" y="1731"/>
                    </a:cubicBezTo>
                    <a:cubicBezTo>
                      <a:pt x="2599" y="1967"/>
                      <a:pt x="2599" y="1967"/>
                      <a:pt x="2599" y="1967"/>
                    </a:cubicBezTo>
                    <a:cubicBezTo>
                      <a:pt x="2481" y="1967"/>
                      <a:pt x="2481" y="1967"/>
                      <a:pt x="2481" y="1967"/>
                    </a:cubicBezTo>
                    <a:close/>
                    <a:moveTo>
                      <a:pt x="2533" y="654"/>
                    </a:moveTo>
                    <a:cubicBezTo>
                      <a:pt x="1570" y="493"/>
                      <a:pt x="1570" y="493"/>
                      <a:pt x="1570" y="493"/>
                    </a:cubicBezTo>
                    <a:cubicBezTo>
                      <a:pt x="1525" y="486"/>
                      <a:pt x="1483" y="516"/>
                      <a:pt x="1476" y="561"/>
                    </a:cubicBezTo>
                    <a:cubicBezTo>
                      <a:pt x="1469" y="605"/>
                      <a:pt x="1499" y="648"/>
                      <a:pt x="1543" y="655"/>
                    </a:cubicBezTo>
                    <a:cubicBezTo>
                      <a:pt x="2201" y="765"/>
                      <a:pt x="2201" y="765"/>
                      <a:pt x="2201" y="765"/>
                    </a:cubicBezTo>
                    <a:cubicBezTo>
                      <a:pt x="1557" y="979"/>
                      <a:pt x="1557" y="979"/>
                      <a:pt x="1557" y="979"/>
                    </a:cubicBezTo>
                    <a:cubicBezTo>
                      <a:pt x="341" y="574"/>
                      <a:pt x="341" y="574"/>
                      <a:pt x="341" y="574"/>
                    </a:cubicBezTo>
                    <a:cubicBezTo>
                      <a:pt x="1557" y="169"/>
                      <a:pt x="1557" y="169"/>
                      <a:pt x="1557" y="169"/>
                    </a:cubicBezTo>
                    <a:cubicBezTo>
                      <a:pt x="2772" y="574"/>
                      <a:pt x="2772" y="574"/>
                      <a:pt x="2772" y="574"/>
                    </a:cubicBezTo>
                    <a:cubicBezTo>
                      <a:pt x="2533" y="654"/>
                      <a:pt x="2533" y="654"/>
                      <a:pt x="2533" y="654"/>
                    </a:cubicBezTo>
                    <a:close/>
                    <a:moveTo>
                      <a:pt x="2533" y="654"/>
                    </a:moveTo>
                    <a:cubicBezTo>
                      <a:pt x="2533" y="654"/>
                      <a:pt x="2533" y="654"/>
                      <a:pt x="2533" y="654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印品黑体"/>
                  <a:ea typeface="微软雅黑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A4D4A7-2356-48E5-9CE9-1F5DEEFABA95}"/>
              </a:ext>
            </a:extLst>
          </p:cNvPr>
          <p:cNvGrpSpPr/>
          <p:nvPr/>
        </p:nvGrpSpPr>
        <p:grpSpPr>
          <a:xfrm>
            <a:off x="5868786" y="6237321"/>
            <a:ext cx="525144" cy="311760"/>
            <a:chOff x="5785525" y="6187892"/>
            <a:chExt cx="691666" cy="410618"/>
          </a:xfrm>
        </p:grpSpPr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A6DD0BBD-BB02-427E-A1DA-6B0CA95C1CE6}"/>
                </a:ext>
              </a:extLst>
            </p:cNvPr>
            <p:cNvSpPr/>
            <p:nvPr/>
          </p:nvSpPr>
          <p:spPr>
            <a:xfrm rot="5400000">
              <a:off x="5986898" y="6108217"/>
              <a:ext cx="288920" cy="691666"/>
            </a:xfrm>
            <a:prstGeom prst="chevron">
              <a:avLst>
                <a:gd name="adj" fmla="val 825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A02EED53-6541-4F62-B665-88954D7A4BEC}"/>
                </a:ext>
              </a:extLst>
            </p:cNvPr>
            <p:cNvSpPr/>
            <p:nvPr/>
          </p:nvSpPr>
          <p:spPr>
            <a:xfrm rot="5400000">
              <a:off x="5986898" y="5986519"/>
              <a:ext cx="288920" cy="691666"/>
            </a:xfrm>
            <a:prstGeom prst="chevron">
              <a:avLst>
                <a:gd name="adj" fmla="val 825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印品黑体"/>
                <a:ea typeface="微软雅黑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152672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75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1664" y="4437112"/>
            <a:ext cx="676875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1524000" y="2998276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20306" y="3097346"/>
            <a:ext cx="4103687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6"/>
            <a:ext cx="4103688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26" y="356246"/>
            <a:ext cx="59197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4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1CCF90B-E41E-417D-A412-BBAE5D12C7B9}"/>
              </a:ext>
            </a:extLst>
          </p:cNvPr>
          <p:cNvSpPr/>
          <p:nvPr/>
        </p:nvSpPr>
        <p:spPr>
          <a:xfrm>
            <a:off x="0" y="3489091"/>
            <a:ext cx="12192000" cy="2394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1833" y="3862875"/>
            <a:ext cx="530351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</a:p>
        </p:txBody>
      </p:sp>
      <p:sp>
        <p:nvSpPr>
          <p:cNvPr id="10" name="矩形 9"/>
          <p:cNvSpPr/>
          <p:nvPr/>
        </p:nvSpPr>
        <p:spPr>
          <a:xfrm>
            <a:off x="3517663" y="5057979"/>
            <a:ext cx="19926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请添加小标题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8BFE2B8-03BA-463E-B9C7-25ACD1952E03}"/>
              </a:ext>
            </a:extLst>
          </p:cNvPr>
          <p:cNvGrpSpPr/>
          <p:nvPr/>
        </p:nvGrpSpPr>
        <p:grpSpPr>
          <a:xfrm>
            <a:off x="4868562" y="583476"/>
            <a:ext cx="2454876" cy="2479372"/>
            <a:chOff x="4868562" y="583476"/>
            <a:chExt cx="2454876" cy="247937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74156F0-6BD2-417A-931B-C6581D45EEB9}"/>
                </a:ext>
              </a:extLst>
            </p:cNvPr>
            <p:cNvGrpSpPr/>
            <p:nvPr/>
          </p:nvGrpSpPr>
          <p:grpSpPr>
            <a:xfrm>
              <a:off x="4868562" y="583476"/>
              <a:ext cx="2454876" cy="2479372"/>
              <a:chOff x="5141769" y="1609518"/>
              <a:chExt cx="1504948" cy="1504948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BAEE056-AF0C-4071-98D4-2D8BD2AB818F}"/>
                  </a:ext>
                </a:extLst>
              </p:cNvPr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EB547907-7BE8-48AB-A48E-A30C7E745FBB}"/>
                  </a:ext>
                </a:extLst>
              </p:cNvPr>
              <p:cNvGrpSpPr/>
              <p:nvPr/>
            </p:nvGrpSpPr>
            <p:grpSpPr>
              <a:xfrm>
                <a:off x="5305916" y="1773665"/>
                <a:ext cx="1176654" cy="1176654"/>
                <a:chOff x="2416942" y="1609518"/>
                <a:chExt cx="1176654" cy="1176654"/>
              </a:xfrm>
            </p:grpSpPr>
            <p:sp>
              <p:nvSpPr>
                <p:cNvPr id="32" name="Freeform 5">
                  <a:extLst>
                    <a:ext uri="{FF2B5EF4-FFF2-40B4-BE49-F238E27FC236}">
                      <a16:creationId xmlns:a16="http://schemas.microsoft.com/office/drawing/2014/main" id="{84670F66-4D3C-4078-A216-A6C3D396CE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9608" y="1887030"/>
                  <a:ext cx="691475" cy="748400"/>
                </a:xfrm>
                <a:custGeom>
                  <a:avLst/>
                  <a:gdLst>
                    <a:gd name="T0" fmla="*/ 3057 w 3113"/>
                    <a:gd name="T1" fmla="*/ 497 h 2131"/>
                    <a:gd name="T2" fmla="*/ 1582 w 3113"/>
                    <a:gd name="T3" fmla="*/ 5 h 2131"/>
                    <a:gd name="T4" fmla="*/ 1531 w 3113"/>
                    <a:gd name="T5" fmla="*/ 5 h 2131"/>
                    <a:gd name="T6" fmla="*/ 56 w 3113"/>
                    <a:gd name="T7" fmla="*/ 497 h 2131"/>
                    <a:gd name="T8" fmla="*/ 0 w 3113"/>
                    <a:gd name="T9" fmla="*/ 574 h 2131"/>
                    <a:gd name="T10" fmla="*/ 56 w 3113"/>
                    <a:gd name="T11" fmla="*/ 652 h 2131"/>
                    <a:gd name="T12" fmla="*/ 492 w 3113"/>
                    <a:gd name="T13" fmla="*/ 797 h 2131"/>
                    <a:gd name="T14" fmla="*/ 492 w 3113"/>
                    <a:gd name="T15" fmla="*/ 1230 h 2131"/>
                    <a:gd name="T16" fmla="*/ 515 w 3113"/>
                    <a:gd name="T17" fmla="*/ 1288 h 2131"/>
                    <a:gd name="T18" fmla="*/ 1556 w 3113"/>
                    <a:gd name="T19" fmla="*/ 1639 h 2131"/>
                    <a:gd name="T20" fmla="*/ 2244 w 3113"/>
                    <a:gd name="T21" fmla="*/ 1507 h 2131"/>
                    <a:gd name="T22" fmla="*/ 2287 w 3113"/>
                    <a:gd name="T23" fmla="*/ 1399 h 2131"/>
                    <a:gd name="T24" fmla="*/ 2180 w 3113"/>
                    <a:gd name="T25" fmla="*/ 1356 h 2131"/>
                    <a:gd name="T26" fmla="*/ 1557 w 3113"/>
                    <a:gd name="T27" fmla="*/ 1475 h 2131"/>
                    <a:gd name="T28" fmla="*/ 863 w 3113"/>
                    <a:gd name="T29" fmla="*/ 1324 h 2131"/>
                    <a:gd name="T30" fmla="*/ 656 w 3113"/>
                    <a:gd name="T31" fmla="*/ 1193 h 2131"/>
                    <a:gd name="T32" fmla="*/ 656 w 3113"/>
                    <a:gd name="T33" fmla="*/ 852 h 2131"/>
                    <a:gd name="T34" fmla="*/ 1531 w 3113"/>
                    <a:gd name="T35" fmla="*/ 1144 h 2131"/>
                    <a:gd name="T36" fmla="*/ 1557 w 3113"/>
                    <a:gd name="T37" fmla="*/ 1148 h 2131"/>
                    <a:gd name="T38" fmla="*/ 1583 w 3113"/>
                    <a:gd name="T39" fmla="*/ 1144 h 2131"/>
                    <a:gd name="T40" fmla="*/ 2458 w 3113"/>
                    <a:gd name="T41" fmla="*/ 852 h 2131"/>
                    <a:gd name="T42" fmla="*/ 2458 w 3113"/>
                    <a:gd name="T43" fmla="*/ 998 h 2131"/>
                    <a:gd name="T44" fmla="*/ 2294 w 3113"/>
                    <a:gd name="T45" fmla="*/ 1230 h 2131"/>
                    <a:gd name="T46" fmla="*/ 2440 w 3113"/>
                    <a:gd name="T47" fmla="*/ 1454 h 2131"/>
                    <a:gd name="T48" fmla="*/ 2296 w 3113"/>
                    <a:gd name="T49" fmla="*/ 2029 h 2131"/>
                    <a:gd name="T50" fmla="*/ 2311 w 3113"/>
                    <a:gd name="T51" fmla="*/ 2099 h 2131"/>
                    <a:gd name="T52" fmla="*/ 2376 w 3113"/>
                    <a:gd name="T53" fmla="*/ 2131 h 2131"/>
                    <a:gd name="T54" fmla="*/ 2704 w 3113"/>
                    <a:gd name="T55" fmla="*/ 2131 h 2131"/>
                    <a:gd name="T56" fmla="*/ 2768 w 3113"/>
                    <a:gd name="T57" fmla="*/ 2099 h 2131"/>
                    <a:gd name="T58" fmla="*/ 2783 w 3113"/>
                    <a:gd name="T59" fmla="*/ 2029 h 2131"/>
                    <a:gd name="T60" fmla="*/ 2639 w 3113"/>
                    <a:gd name="T61" fmla="*/ 1454 h 2131"/>
                    <a:gd name="T62" fmla="*/ 2785 w 3113"/>
                    <a:gd name="T63" fmla="*/ 1230 h 2131"/>
                    <a:gd name="T64" fmla="*/ 2622 w 3113"/>
                    <a:gd name="T65" fmla="*/ 998 h 2131"/>
                    <a:gd name="T66" fmla="*/ 2622 w 3113"/>
                    <a:gd name="T67" fmla="*/ 797 h 2131"/>
                    <a:gd name="T68" fmla="*/ 3057 w 3113"/>
                    <a:gd name="T69" fmla="*/ 652 h 2131"/>
                    <a:gd name="T70" fmla="*/ 3113 w 3113"/>
                    <a:gd name="T71" fmla="*/ 574 h 2131"/>
                    <a:gd name="T72" fmla="*/ 3057 w 3113"/>
                    <a:gd name="T73" fmla="*/ 497 h 2131"/>
                    <a:gd name="T74" fmla="*/ 2540 w 3113"/>
                    <a:gd name="T75" fmla="*/ 1148 h 2131"/>
                    <a:gd name="T76" fmla="*/ 2621 w 3113"/>
                    <a:gd name="T77" fmla="*/ 1230 h 2131"/>
                    <a:gd name="T78" fmla="*/ 2540 w 3113"/>
                    <a:gd name="T79" fmla="*/ 1312 h 2131"/>
                    <a:gd name="T80" fmla="*/ 2458 w 3113"/>
                    <a:gd name="T81" fmla="*/ 1230 h 2131"/>
                    <a:gd name="T82" fmla="*/ 2540 w 3113"/>
                    <a:gd name="T83" fmla="*/ 1148 h 2131"/>
                    <a:gd name="T84" fmla="*/ 2481 w 3113"/>
                    <a:gd name="T85" fmla="*/ 1967 h 2131"/>
                    <a:gd name="T86" fmla="*/ 2540 w 3113"/>
                    <a:gd name="T87" fmla="*/ 1731 h 2131"/>
                    <a:gd name="T88" fmla="*/ 2599 w 3113"/>
                    <a:gd name="T89" fmla="*/ 1967 h 2131"/>
                    <a:gd name="T90" fmla="*/ 2481 w 3113"/>
                    <a:gd name="T91" fmla="*/ 1967 h 2131"/>
                    <a:gd name="T92" fmla="*/ 2533 w 3113"/>
                    <a:gd name="T93" fmla="*/ 654 h 2131"/>
                    <a:gd name="T94" fmla="*/ 1570 w 3113"/>
                    <a:gd name="T95" fmla="*/ 493 h 2131"/>
                    <a:gd name="T96" fmla="*/ 1476 w 3113"/>
                    <a:gd name="T97" fmla="*/ 561 h 2131"/>
                    <a:gd name="T98" fmla="*/ 1543 w 3113"/>
                    <a:gd name="T99" fmla="*/ 655 h 2131"/>
                    <a:gd name="T100" fmla="*/ 2201 w 3113"/>
                    <a:gd name="T101" fmla="*/ 765 h 2131"/>
                    <a:gd name="T102" fmla="*/ 1557 w 3113"/>
                    <a:gd name="T103" fmla="*/ 979 h 2131"/>
                    <a:gd name="T104" fmla="*/ 341 w 3113"/>
                    <a:gd name="T105" fmla="*/ 574 h 2131"/>
                    <a:gd name="T106" fmla="*/ 1557 w 3113"/>
                    <a:gd name="T107" fmla="*/ 169 h 2131"/>
                    <a:gd name="T108" fmla="*/ 2772 w 3113"/>
                    <a:gd name="T109" fmla="*/ 574 h 2131"/>
                    <a:gd name="T110" fmla="*/ 2533 w 3113"/>
                    <a:gd name="T111" fmla="*/ 654 h 2131"/>
                    <a:gd name="T112" fmla="*/ 2533 w 3113"/>
                    <a:gd name="T113" fmla="*/ 654 h 2131"/>
                    <a:gd name="T114" fmla="*/ 2533 w 3113"/>
                    <a:gd name="T115" fmla="*/ 654 h 2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113" h="2131">
                      <a:moveTo>
                        <a:pt x="3057" y="497"/>
                      </a:moveTo>
                      <a:cubicBezTo>
                        <a:pt x="1582" y="5"/>
                        <a:pt x="1582" y="5"/>
                        <a:pt x="1582" y="5"/>
                      </a:cubicBezTo>
                      <a:cubicBezTo>
                        <a:pt x="1565" y="0"/>
                        <a:pt x="1547" y="0"/>
                        <a:pt x="1531" y="5"/>
                      </a:cubicBezTo>
                      <a:cubicBezTo>
                        <a:pt x="56" y="497"/>
                        <a:pt x="56" y="497"/>
                        <a:pt x="56" y="497"/>
                      </a:cubicBezTo>
                      <a:cubicBezTo>
                        <a:pt x="23" y="508"/>
                        <a:pt x="0" y="539"/>
                        <a:pt x="0" y="574"/>
                      </a:cubicBezTo>
                      <a:cubicBezTo>
                        <a:pt x="0" y="610"/>
                        <a:pt x="23" y="641"/>
                        <a:pt x="56" y="652"/>
                      </a:cubicBezTo>
                      <a:cubicBezTo>
                        <a:pt x="492" y="797"/>
                        <a:pt x="492" y="797"/>
                        <a:pt x="492" y="797"/>
                      </a:cubicBezTo>
                      <a:cubicBezTo>
                        <a:pt x="492" y="1230"/>
                        <a:pt x="492" y="1230"/>
                        <a:pt x="492" y="1230"/>
                      </a:cubicBezTo>
                      <a:cubicBezTo>
                        <a:pt x="492" y="1252"/>
                        <a:pt x="500" y="1272"/>
                        <a:pt x="515" y="1288"/>
                      </a:cubicBezTo>
                      <a:cubicBezTo>
                        <a:pt x="530" y="1302"/>
                        <a:pt x="875" y="1639"/>
                        <a:pt x="1556" y="1639"/>
                      </a:cubicBezTo>
                      <a:cubicBezTo>
                        <a:pt x="1804" y="1639"/>
                        <a:pt x="2036" y="1595"/>
                        <a:pt x="2244" y="1507"/>
                      </a:cubicBezTo>
                      <a:cubicBezTo>
                        <a:pt x="2285" y="1489"/>
                        <a:pt x="2305" y="1441"/>
                        <a:pt x="2287" y="1399"/>
                      </a:cubicBezTo>
                      <a:cubicBezTo>
                        <a:pt x="2270" y="1358"/>
                        <a:pt x="2222" y="1338"/>
                        <a:pt x="2180" y="1356"/>
                      </a:cubicBezTo>
                      <a:cubicBezTo>
                        <a:pt x="1992" y="1435"/>
                        <a:pt x="1782" y="1475"/>
                        <a:pt x="1557" y="1475"/>
                      </a:cubicBezTo>
                      <a:cubicBezTo>
                        <a:pt x="1238" y="1475"/>
                        <a:pt x="1004" y="1393"/>
                        <a:pt x="863" y="1324"/>
                      </a:cubicBezTo>
                      <a:cubicBezTo>
                        <a:pt x="759" y="1272"/>
                        <a:pt x="689" y="1221"/>
                        <a:pt x="656" y="1193"/>
                      </a:cubicBezTo>
                      <a:cubicBezTo>
                        <a:pt x="656" y="852"/>
                        <a:pt x="656" y="852"/>
                        <a:pt x="656" y="852"/>
                      </a:cubicBezTo>
                      <a:cubicBezTo>
                        <a:pt x="1531" y="1144"/>
                        <a:pt x="1531" y="1144"/>
                        <a:pt x="1531" y="1144"/>
                      </a:cubicBezTo>
                      <a:cubicBezTo>
                        <a:pt x="1539" y="1146"/>
                        <a:pt x="1548" y="1148"/>
                        <a:pt x="1557" y="1148"/>
                      </a:cubicBezTo>
                      <a:cubicBezTo>
                        <a:pt x="1565" y="1148"/>
                        <a:pt x="1574" y="1146"/>
                        <a:pt x="1583" y="1144"/>
                      </a:cubicBezTo>
                      <a:cubicBezTo>
                        <a:pt x="2458" y="852"/>
                        <a:pt x="2458" y="852"/>
                        <a:pt x="2458" y="852"/>
                      </a:cubicBezTo>
                      <a:cubicBezTo>
                        <a:pt x="2458" y="998"/>
                        <a:pt x="2458" y="998"/>
                        <a:pt x="2458" y="998"/>
                      </a:cubicBezTo>
                      <a:cubicBezTo>
                        <a:pt x="2362" y="1032"/>
                        <a:pt x="2294" y="1123"/>
                        <a:pt x="2294" y="1230"/>
                      </a:cubicBezTo>
                      <a:cubicBezTo>
                        <a:pt x="2294" y="1330"/>
                        <a:pt x="2354" y="1416"/>
                        <a:pt x="2440" y="1454"/>
                      </a:cubicBezTo>
                      <a:cubicBezTo>
                        <a:pt x="2296" y="2029"/>
                        <a:pt x="2296" y="2029"/>
                        <a:pt x="2296" y="2029"/>
                      </a:cubicBezTo>
                      <a:cubicBezTo>
                        <a:pt x="2290" y="2053"/>
                        <a:pt x="2296" y="2080"/>
                        <a:pt x="2311" y="2099"/>
                      </a:cubicBezTo>
                      <a:cubicBezTo>
                        <a:pt x="2327" y="2119"/>
                        <a:pt x="2351" y="2131"/>
                        <a:pt x="2376" y="2131"/>
                      </a:cubicBezTo>
                      <a:cubicBezTo>
                        <a:pt x="2704" y="2131"/>
                        <a:pt x="2704" y="2131"/>
                        <a:pt x="2704" y="2131"/>
                      </a:cubicBezTo>
                      <a:cubicBezTo>
                        <a:pt x="2729" y="2131"/>
                        <a:pt x="2753" y="2119"/>
                        <a:pt x="2768" y="2099"/>
                      </a:cubicBezTo>
                      <a:cubicBezTo>
                        <a:pt x="2784" y="2080"/>
                        <a:pt x="2789" y="2053"/>
                        <a:pt x="2783" y="2029"/>
                      </a:cubicBezTo>
                      <a:cubicBezTo>
                        <a:pt x="2639" y="1454"/>
                        <a:pt x="2639" y="1454"/>
                        <a:pt x="2639" y="1454"/>
                      </a:cubicBezTo>
                      <a:cubicBezTo>
                        <a:pt x="2725" y="1416"/>
                        <a:pt x="2785" y="1330"/>
                        <a:pt x="2785" y="1230"/>
                      </a:cubicBezTo>
                      <a:cubicBezTo>
                        <a:pt x="2785" y="1123"/>
                        <a:pt x="2717" y="1032"/>
                        <a:pt x="2622" y="998"/>
                      </a:cubicBezTo>
                      <a:cubicBezTo>
                        <a:pt x="2622" y="797"/>
                        <a:pt x="2622" y="797"/>
                        <a:pt x="2622" y="797"/>
                      </a:cubicBezTo>
                      <a:cubicBezTo>
                        <a:pt x="3057" y="652"/>
                        <a:pt x="3057" y="652"/>
                        <a:pt x="3057" y="652"/>
                      </a:cubicBezTo>
                      <a:cubicBezTo>
                        <a:pt x="3091" y="641"/>
                        <a:pt x="3113" y="610"/>
                        <a:pt x="3113" y="574"/>
                      </a:cubicBezTo>
                      <a:cubicBezTo>
                        <a:pt x="3113" y="539"/>
                        <a:pt x="3091" y="508"/>
                        <a:pt x="3057" y="497"/>
                      </a:cubicBezTo>
                      <a:close/>
                      <a:moveTo>
                        <a:pt x="2540" y="1148"/>
                      </a:moveTo>
                      <a:cubicBezTo>
                        <a:pt x="2585" y="1148"/>
                        <a:pt x="2621" y="1184"/>
                        <a:pt x="2621" y="1230"/>
                      </a:cubicBezTo>
                      <a:cubicBezTo>
                        <a:pt x="2621" y="1275"/>
                        <a:pt x="2585" y="1312"/>
                        <a:pt x="2540" y="1312"/>
                      </a:cubicBezTo>
                      <a:cubicBezTo>
                        <a:pt x="2494" y="1312"/>
                        <a:pt x="2458" y="1275"/>
                        <a:pt x="2458" y="1230"/>
                      </a:cubicBezTo>
                      <a:cubicBezTo>
                        <a:pt x="2458" y="1184"/>
                        <a:pt x="2494" y="1148"/>
                        <a:pt x="2540" y="1148"/>
                      </a:cubicBezTo>
                      <a:close/>
                      <a:moveTo>
                        <a:pt x="2481" y="1967"/>
                      </a:moveTo>
                      <a:cubicBezTo>
                        <a:pt x="2540" y="1731"/>
                        <a:pt x="2540" y="1731"/>
                        <a:pt x="2540" y="1731"/>
                      </a:cubicBezTo>
                      <a:cubicBezTo>
                        <a:pt x="2599" y="1967"/>
                        <a:pt x="2599" y="1967"/>
                        <a:pt x="2599" y="1967"/>
                      </a:cubicBezTo>
                      <a:cubicBezTo>
                        <a:pt x="2481" y="1967"/>
                        <a:pt x="2481" y="1967"/>
                        <a:pt x="2481" y="1967"/>
                      </a:cubicBezTo>
                      <a:close/>
                      <a:moveTo>
                        <a:pt x="2533" y="654"/>
                      </a:moveTo>
                      <a:cubicBezTo>
                        <a:pt x="1570" y="493"/>
                        <a:pt x="1570" y="493"/>
                        <a:pt x="1570" y="493"/>
                      </a:cubicBezTo>
                      <a:cubicBezTo>
                        <a:pt x="1525" y="486"/>
                        <a:pt x="1483" y="516"/>
                        <a:pt x="1476" y="561"/>
                      </a:cubicBezTo>
                      <a:cubicBezTo>
                        <a:pt x="1469" y="605"/>
                        <a:pt x="1499" y="648"/>
                        <a:pt x="1543" y="655"/>
                      </a:cubicBezTo>
                      <a:cubicBezTo>
                        <a:pt x="2201" y="765"/>
                        <a:pt x="2201" y="765"/>
                        <a:pt x="2201" y="765"/>
                      </a:cubicBezTo>
                      <a:cubicBezTo>
                        <a:pt x="1557" y="979"/>
                        <a:pt x="1557" y="979"/>
                        <a:pt x="1557" y="979"/>
                      </a:cubicBezTo>
                      <a:cubicBezTo>
                        <a:pt x="341" y="574"/>
                        <a:pt x="341" y="574"/>
                        <a:pt x="341" y="574"/>
                      </a:cubicBezTo>
                      <a:cubicBezTo>
                        <a:pt x="1557" y="169"/>
                        <a:pt x="1557" y="169"/>
                        <a:pt x="1557" y="169"/>
                      </a:cubicBezTo>
                      <a:cubicBezTo>
                        <a:pt x="2772" y="574"/>
                        <a:pt x="2772" y="574"/>
                        <a:pt x="2772" y="574"/>
                      </a:cubicBezTo>
                      <a:cubicBezTo>
                        <a:pt x="2533" y="654"/>
                        <a:pt x="2533" y="654"/>
                        <a:pt x="2533" y="654"/>
                      </a:cubicBezTo>
                      <a:close/>
                      <a:moveTo>
                        <a:pt x="2533" y="654"/>
                      </a:moveTo>
                      <a:cubicBezTo>
                        <a:pt x="2533" y="654"/>
                        <a:pt x="2533" y="654"/>
                        <a:pt x="2533" y="654"/>
                      </a:cubicBezTo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FF70412F-EA68-4D29-B883-6BABA35E3EC7}"/>
                    </a:ext>
                  </a:extLst>
                </p:cNvPr>
                <p:cNvSpPr/>
                <p:nvPr/>
              </p:nvSpPr>
              <p:spPr>
                <a:xfrm>
                  <a:off x="2416942" y="1609518"/>
                  <a:ext cx="1176654" cy="1176654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  <a:effectLst>
                  <a:outerShdw blurRad="419100" sx="90000" sy="90000" algn="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5719282" y="1408603"/>
              <a:ext cx="705585" cy="829117"/>
              <a:chOff x="3196143" y="821604"/>
              <a:chExt cx="896937" cy="1000125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3545393" y="1172442"/>
                <a:ext cx="4508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548568" y="1277217"/>
                <a:ext cx="450850" cy="412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24"/>
              <p:cNvSpPr/>
              <p:nvPr/>
            </p:nvSpPr>
            <p:spPr bwMode="auto">
              <a:xfrm>
                <a:off x="3454905" y="1059729"/>
                <a:ext cx="638175" cy="762000"/>
              </a:xfrm>
              <a:custGeom>
                <a:avLst/>
                <a:gdLst>
                  <a:gd name="T0" fmla="*/ 0 w 402"/>
                  <a:gd name="T1" fmla="*/ 0 h 480"/>
                  <a:gd name="T2" fmla="*/ 0 w 402"/>
                  <a:gd name="T3" fmla="*/ 14 h 480"/>
                  <a:gd name="T4" fmla="*/ 38 w 402"/>
                  <a:gd name="T5" fmla="*/ 106 h 480"/>
                  <a:gd name="T6" fmla="*/ 38 w 402"/>
                  <a:gd name="T7" fmla="*/ 37 h 480"/>
                  <a:gd name="T8" fmla="*/ 365 w 402"/>
                  <a:gd name="T9" fmla="*/ 37 h 480"/>
                  <a:gd name="T10" fmla="*/ 365 w 402"/>
                  <a:gd name="T11" fmla="*/ 442 h 480"/>
                  <a:gd name="T12" fmla="*/ 111 w 402"/>
                  <a:gd name="T13" fmla="*/ 442 h 480"/>
                  <a:gd name="T14" fmla="*/ 111 w 402"/>
                  <a:gd name="T15" fmla="*/ 445 h 480"/>
                  <a:gd name="T16" fmla="*/ 109 w 402"/>
                  <a:gd name="T17" fmla="*/ 442 h 480"/>
                  <a:gd name="T18" fmla="*/ 38 w 402"/>
                  <a:gd name="T19" fmla="*/ 442 h 480"/>
                  <a:gd name="T20" fmla="*/ 38 w 402"/>
                  <a:gd name="T21" fmla="*/ 374 h 480"/>
                  <a:gd name="T22" fmla="*/ 7 w 402"/>
                  <a:gd name="T23" fmla="*/ 345 h 480"/>
                  <a:gd name="T24" fmla="*/ 7 w 402"/>
                  <a:gd name="T25" fmla="*/ 345 h 480"/>
                  <a:gd name="T26" fmla="*/ 5 w 402"/>
                  <a:gd name="T27" fmla="*/ 343 h 480"/>
                  <a:gd name="T28" fmla="*/ 0 w 402"/>
                  <a:gd name="T29" fmla="*/ 338 h 480"/>
                  <a:gd name="T30" fmla="*/ 0 w 402"/>
                  <a:gd name="T31" fmla="*/ 480 h 480"/>
                  <a:gd name="T32" fmla="*/ 402 w 402"/>
                  <a:gd name="T33" fmla="*/ 480 h 480"/>
                  <a:gd name="T34" fmla="*/ 402 w 402"/>
                  <a:gd name="T35" fmla="*/ 0 h 480"/>
                  <a:gd name="T36" fmla="*/ 0 w 402"/>
                  <a:gd name="T37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2" h="480">
                    <a:moveTo>
                      <a:pt x="0" y="0"/>
                    </a:moveTo>
                    <a:lnTo>
                      <a:pt x="0" y="14"/>
                    </a:lnTo>
                    <a:lnTo>
                      <a:pt x="38" y="106"/>
                    </a:lnTo>
                    <a:lnTo>
                      <a:pt x="38" y="37"/>
                    </a:lnTo>
                    <a:lnTo>
                      <a:pt x="365" y="37"/>
                    </a:lnTo>
                    <a:lnTo>
                      <a:pt x="365" y="442"/>
                    </a:lnTo>
                    <a:lnTo>
                      <a:pt x="111" y="442"/>
                    </a:lnTo>
                    <a:lnTo>
                      <a:pt x="111" y="445"/>
                    </a:lnTo>
                    <a:lnTo>
                      <a:pt x="109" y="442"/>
                    </a:lnTo>
                    <a:lnTo>
                      <a:pt x="38" y="442"/>
                    </a:lnTo>
                    <a:lnTo>
                      <a:pt x="38" y="374"/>
                    </a:lnTo>
                    <a:lnTo>
                      <a:pt x="7" y="345"/>
                    </a:lnTo>
                    <a:lnTo>
                      <a:pt x="7" y="345"/>
                    </a:lnTo>
                    <a:lnTo>
                      <a:pt x="5" y="343"/>
                    </a:lnTo>
                    <a:lnTo>
                      <a:pt x="0" y="338"/>
                    </a:lnTo>
                    <a:lnTo>
                      <a:pt x="0" y="480"/>
                    </a:lnTo>
                    <a:lnTo>
                      <a:pt x="402" y="480"/>
                    </a:lnTo>
                    <a:lnTo>
                      <a:pt x="40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Freeform 25"/>
              <p:cNvSpPr/>
              <p:nvPr/>
            </p:nvSpPr>
            <p:spPr bwMode="auto">
              <a:xfrm>
                <a:off x="3572380" y="1370879"/>
                <a:ext cx="423863" cy="41275"/>
              </a:xfrm>
              <a:custGeom>
                <a:avLst/>
                <a:gdLst>
                  <a:gd name="T0" fmla="*/ 0 w 267"/>
                  <a:gd name="T1" fmla="*/ 0 h 26"/>
                  <a:gd name="T2" fmla="*/ 11 w 267"/>
                  <a:gd name="T3" fmla="*/ 26 h 26"/>
                  <a:gd name="T4" fmla="*/ 267 w 267"/>
                  <a:gd name="T5" fmla="*/ 26 h 26"/>
                  <a:gd name="T6" fmla="*/ 267 w 267"/>
                  <a:gd name="T7" fmla="*/ 0 h 26"/>
                  <a:gd name="T8" fmla="*/ 0 w 267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26">
                    <a:moveTo>
                      <a:pt x="0" y="0"/>
                    </a:moveTo>
                    <a:lnTo>
                      <a:pt x="11" y="26"/>
                    </a:lnTo>
                    <a:lnTo>
                      <a:pt x="267" y="26"/>
                    </a:lnTo>
                    <a:lnTo>
                      <a:pt x="267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3616830" y="1475654"/>
                <a:ext cx="387350" cy="41275"/>
              </a:xfrm>
              <a:custGeom>
                <a:avLst/>
                <a:gdLst>
                  <a:gd name="T0" fmla="*/ 14 w 244"/>
                  <a:gd name="T1" fmla="*/ 26 h 26"/>
                  <a:gd name="T2" fmla="*/ 244 w 244"/>
                  <a:gd name="T3" fmla="*/ 26 h 26"/>
                  <a:gd name="T4" fmla="*/ 244 w 244"/>
                  <a:gd name="T5" fmla="*/ 0 h 26"/>
                  <a:gd name="T6" fmla="*/ 0 w 244"/>
                  <a:gd name="T7" fmla="*/ 0 h 26"/>
                  <a:gd name="T8" fmla="*/ 14 w 2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" h="26">
                    <a:moveTo>
                      <a:pt x="14" y="26"/>
                    </a:moveTo>
                    <a:lnTo>
                      <a:pt x="244" y="26"/>
                    </a:lnTo>
                    <a:lnTo>
                      <a:pt x="244" y="0"/>
                    </a:lnTo>
                    <a:lnTo>
                      <a:pt x="0" y="0"/>
                    </a:lnTo>
                    <a:lnTo>
                      <a:pt x="14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3635880" y="1559792"/>
                <a:ext cx="363538" cy="41275"/>
              </a:xfrm>
              <a:custGeom>
                <a:avLst/>
                <a:gdLst>
                  <a:gd name="T0" fmla="*/ 2 w 229"/>
                  <a:gd name="T1" fmla="*/ 0 h 26"/>
                  <a:gd name="T2" fmla="*/ 0 w 229"/>
                  <a:gd name="T3" fmla="*/ 26 h 26"/>
                  <a:gd name="T4" fmla="*/ 229 w 229"/>
                  <a:gd name="T5" fmla="*/ 26 h 26"/>
                  <a:gd name="T6" fmla="*/ 229 w 229"/>
                  <a:gd name="T7" fmla="*/ 0 h 26"/>
                  <a:gd name="T8" fmla="*/ 2 w 2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6">
                    <a:moveTo>
                      <a:pt x="2" y="0"/>
                    </a:moveTo>
                    <a:lnTo>
                      <a:pt x="0" y="26"/>
                    </a:lnTo>
                    <a:lnTo>
                      <a:pt x="229" y="26"/>
                    </a:lnTo>
                    <a:lnTo>
                      <a:pt x="229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3477130" y="1535979"/>
                <a:ext cx="142875" cy="188913"/>
              </a:xfrm>
              <a:custGeom>
                <a:avLst/>
                <a:gdLst>
                  <a:gd name="T0" fmla="*/ 86 w 90"/>
                  <a:gd name="T1" fmla="*/ 119 h 119"/>
                  <a:gd name="T2" fmla="*/ 90 w 90"/>
                  <a:gd name="T3" fmla="*/ 0 h 119"/>
                  <a:gd name="T4" fmla="*/ 0 w 90"/>
                  <a:gd name="T5" fmla="*/ 36 h 119"/>
                  <a:gd name="T6" fmla="*/ 86 w 90"/>
                  <a:gd name="T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19">
                    <a:moveTo>
                      <a:pt x="86" y="119"/>
                    </a:moveTo>
                    <a:lnTo>
                      <a:pt x="90" y="0"/>
                    </a:lnTo>
                    <a:lnTo>
                      <a:pt x="0" y="36"/>
                    </a:lnTo>
                    <a:lnTo>
                      <a:pt x="86" y="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3196143" y="821604"/>
                <a:ext cx="180975" cy="173038"/>
              </a:xfrm>
              <a:custGeom>
                <a:avLst/>
                <a:gdLst>
                  <a:gd name="T0" fmla="*/ 40 w 48"/>
                  <a:gd name="T1" fmla="*/ 12 h 46"/>
                  <a:gd name="T2" fmla="*/ 20 w 48"/>
                  <a:gd name="T3" fmla="*/ 4 h 46"/>
                  <a:gd name="T4" fmla="*/ 11 w 48"/>
                  <a:gd name="T5" fmla="*/ 7 h 46"/>
                  <a:gd name="T6" fmla="*/ 3 w 48"/>
                  <a:gd name="T7" fmla="*/ 28 h 46"/>
                  <a:gd name="T8" fmla="*/ 10 w 48"/>
                  <a:gd name="T9" fmla="*/ 46 h 46"/>
                  <a:gd name="T10" fmla="*/ 48 w 48"/>
                  <a:gd name="T11" fmla="*/ 31 h 46"/>
                  <a:gd name="T12" fmla="*/ 40 w 48"/>
                  <a:gd name="T13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6">
                    <a:moveTo>
                      <a:pt x="40" y="12"/>
                    </a:moveTo>
                    <a:cubicBezTo>
                      <a:pt x="37" y="4"/>
                      <a:pt x="28" y="0"/>
                      <a:pt x="20" y="4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3" y="11"/>
                      <a:pt x="0" y="20"/>
                      <a:pt x="3" y="2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48" y="31"/>
                      <a:pt x="48" y="31"/>
                      <a:pt x="48" y="31"/>
                    </a:cubicBezTo>
                    <a:lnTo>
                      <a:pt x="4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 bwMode="auto">
              <a:xfrm>
                <a:off x="3631118" y="1664567"/>
                <a:ext cx="373063" cy="41275"/>
              </a:xfrm>
              <a:custGeom>
                <a:avLst/>
                <a:gdLst>
                  <a:gd name="T0" fmla="*/ 0 w 235"/>
                  <a:gd name="T1" fmla="*/ 26 h 26"/>
                  <a:gd name="T2" fmla="*/ 235 w 235"/>
                  <a:gd name="T3" fmla="*/ 26 h 26"/>
                  <a:gd name="T4" fmla="*/ 235 w 235"/>
                  <a:gd name="T5" fmla="*/ 0 h 26"/>
                  <a:gd name="T6" fmla="*/ 3 w 235"/>
                  <a:gd name="T7" fmla="*/ 0 h 26"/>
                  <a:gd name="T8" fmla="*/ 0 w 235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6">
                    <a:moveTo>
                      <a:pt x="0" y="26"/>
                    </a:moveTo>
                    <a:lnTo>
                      <a:pt x="235" y="26"/>
                    </a:lnTo>
                    <a:lnTo>
                      <a:pt x="235" y="0"/>
                    </a:lnTo>
                    <a:lnTo>
                      <a:pt x="3" y="0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31"/>
              <p:cNvSpPr>
                <a:spLocks noEditPoints="1"/>
              </p:cNvSpPr>
              <p:nvPr/>
            </p:nvSpPr>
            <p:spPr bwMode="auto">
              <a:xfrm>
                <a:off x="3240593" y="953367"/>
                <a:ext cx="376238" cy="631825"/>
              </a:xfrm>
              <a:custGeom>
                <a:avLst/>
                <a:gdLst>
                  <a:gd name="T0" fmla="*/ 100 w 100"/>
                  <a:gd name="T1" fmla="*/ 152 h 168"/>
                  <a:gd name="T2" fmla="*/ 38 w 100"/>
                  <a:gd name="T3" fmla="*/ 0 h 168"/>
                  <a:gd name="T4" fmla="*/ 0 w 100"/>
                  <a:gd name="T5" fmla="*/ 15 h 168"/>
                  <a:gd name="T6" fmla="*/ 62 w 100"/>
                  <a:gd name="T7" fmla="*/ 168 h 168"/>
                  <a:gd name="T8" fmla="*/ 100 w 100"/>
                  <a:gd name="T9" fmla="*/ 152 h 168"/>
                  <a:gd name="T10" fmla="*/ 34 w 100"/>
                  <a:gd name="T11" fmla="*/ 6 h 168"/>
                  <a:gd name="T12" fmla="*/ 75 w 100"/>
                  <a:gd name="T13" fmla="*/ 107 h 168"/>
                  <a:gd name="T14" fmla="*/ 73 w 100"/>
                  <a:gd name="T15" fmla="*/ 115 h 168"/>
                  <a:gd name="T16" fmla="*/ 67 w 100"/>
                  <a:gd name="T17" fmla="*/ 111 h 168"/>
                  <a:gd name="T18" fmla="*/ 25 w 100"/>
                  <a:gd name="T19" fmla="*/ 10 h 168"/>
                  <a:gd name="T20" fmla="*/ 34 w 100"/>
                  <a:gd name="T21" fmla="*/ 6 h 168"/>
                  <a:gd name="T22" fmla="*/ 56 w 100"/>
                  <a:gd name="T23" fmla="*/ 122 h 168"/>
                  <a:gd name="T24" fmla="*/ 50 w 100"/>
                  <a:gd name="T25" fmla="*/ 118 h 168"/>
                  <a:gd name="T26" fmla="*/ 9 w 100"/>
                  <a:gd name="T27" fmla="*/ 16 h 168"/>
                  <a:gd name="T28" fmla="*/ 17 w 100"/>
                  <a:gd name="T29" fmla="*/ 13 h 168"/>
                  <a:gd name="T30" fmla="*/ 58 w 100"/>
                  <a:gd name="T31" fmla="*/ 114 h 168"/>
                  <a:gd name="T32" fmla="*/ 56 w 100"/>
                  <a:gd name="T33" fmla="*/ 12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68">
                    <a:moveTo>
                      <a:pt x="100" y="152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62" y="168"/>
                      <a:pt x="62" y="168"/>
                      <a:pt x="62" y="168"/>
                    </a:cubicBezTo>
                    <a:lnTo>
                      <a:pt x="100" y="152"/>
                    </a:lnTo>
                    <a:close/>
                    <a:moveTo>
                      <a:pt x="34" y="6"/>
                    </a:moveTo>
                    <a:cubicBezTo>
                      <a:pt x="75" y="107"/>
                      <a:pt x="75" y="107"/>
                      <a:pt x="75" y="107"/>
                    </a:cubicBezTo>
                    <a:cubicBezTo>
                      <a:pt x="76" y="111"/>
                      <a:pt x="76" y="114"/>
                      <a:pt x="73" y="115"/>
                    </a:cubicBezTo>
                    <a:cubicBezTo>
                      <a:pt x="71" y="116"/>
                      <a:pt x="68" y="114"/>
                      <a:pt x="67" y="111"/>
                    </a:cubicBezTo>
                    <a:cubicBezTo>
                      <a:pt x="25" y="10"/>
                      <a:pt x="25" y="10"/>
                      <a:pt x="25" y="10"/>
                    </a:cubicBezTo>
                    <a:lnTo>
                      <a:pt x="34" y="6"/>
                    </a:lnTo>
                    <a:close/>
                    <a:moveTo>
                      <a:pt x="56" y="122"/>
                    </a:moveTo>
                    <a:cubicBezTo>
                      <a:pt x="54" y="123"/>
                      <a:pt x="51" y="121"/>
                      <a:pt x="50" y="11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58" y="114"/>
                      <a:pt x="58" y="114"/>
                      <a:pt x="58" y="114"/>
                    </a:cubicBezTo>
                    <a:cubicBezTo>
                      <a:pt x="60" y="118"/>
                      <a:pt x="59" y="121"/>
                      <a:pt x="56" y="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6501934" y="5049667"/>
            <a:ext cx="19926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请添加小标题</a:t>
            </a: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7FB89C5E-DBCB-49D7-BE4A-75C89A13C0D6}"/>
              </a:ext>
            </a:extLst>
          </p:cNvPr>
          <p:cNvSpPr/>
          <p:nvPr/>
        </p:nvSpPr>
        <p:spPr>
          <a:xfrm rot="10800000">
            <a:off x="883172" y="4429697"/>
            <a:ext cx="226299" cy="513044"/>
          </a:xfrm>
          <a:prstGeom prst="chevron">
            <a:avLst>
              <a:gd name="adj" fmla="val 8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箭头: V 形 36">
            <a:extLst>
              <a:ext uri="{FF2B5EF4-FFF2-40B4-BE49-F238E27FC236}">
                <a16:creationId xmlns:a16="http://schemas.microsoft.com/office/drawing/2014/main" id="{0AB0E51E-D825-4CE2-A008-04BDD206DC5C}"/>
              </a:ext>
            </a:extLst>
          </p:cNvPr>
          <p:cNvSpPr/>
          <p:nvPr/>
        </p:nvSpPr>
        <p:spPr>
          <a:xfrm rot="10800000" flipH="1">
            <a:off x="11082530" y="4429697"/>
            <a:ext cx="226299" cy="513044"/>
          </a:xfrm>
          <a:prstGeom prst="chevron">
            <a:avLst>
              <a:gd name="adj" fmla="val 8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21" grpId="0"/>
      <p:bldP spid="35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EFB39077-F956-42C6-97F9-40601C6CB25A}"/>
              </a:ext>
            </a:extLst>
          </p:cNvPr>
          <p:cNvSpPr/>
          <p:nvPr/>
        </p:nvSpPr>
        <p:spPr>
          <a:xfrm flipV="1">
            <a:off x="1831858" y="75590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42" name="MH_Other_1">
            <a:extLst>
              <a:ext uri="{FF2B5EF4-FFF2-40B4-BE49-F238E27FC236}">
                <a16:creationId xmlns:a16="http://schemas.microsoft.com/office/drawing/2014/main" id="{71C3F510-AC71-4CFE-AD8F-3A0457284C41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H="1">
            <a:off x="5337294" y="1354876"/>
            <a:ext cx="0" cy="4927051"/>
          </a:xfrm>
          <a:prstGeom prst="line">
            <a:avLst/>
          </a:prstGeom>
          <a:ln w="12700">
            <a:solidFill>
              <a:srgbClr val="C0C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2">
            <a:extLst>
              <a:ext uri="{FF2B5EF4-FFF2-40B4-BE49-F238E27FC236}">
                <a16:creationId xmlns:a16="http://schemas.microsoft.com/office/drawing/2014/main" id="{4C88438D-454A-4024-9C73-9DD3A39B9A50}"/>
              </a:ext>
            </a:extLst>
          </p:cNvPr>
          <p:cNvGrpSpPr/>
          <p:nvPr/>
        </p:nvGrpSpPr>
        <p:grpSpPr>
          <a:xfrm>
            <a:off x="4848381" y="1739636"/>
            <a:ext cx="985410" cy="985410"/>
            <a:chOff x="3820856" y="1419622"/>
            <a:chExt cx="648000" cy="648000"/>
          </a:xfrm>
        </p:grpSpPr>
        <p:sp>
          <p:nvSpPr>
            <p:cNvPr id="44" name="MH_Other_3">
              <a:extLst>
                <a:ext uri="{FF2B5EF4-FFF2-40B4-BE49-F238E27FC236}">
                  <a16:creationId xmlns:a16="http://schemas.microsoft.com/office/drawing/2014/main" id="{95F4F1D1-03CE-4B19-A3BD-AF0B31DBDD6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820856" y="1419622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5" name="MH_Other_4">
              <a:extLst>
                <a:ext uri="{FF2B5EF4-FFF2-40B4-BE49-F238E27FC236}">
                  <a16:creationId xmlns:a16="http://schemas.microsoft.com/office/drawing/2014/main" id="{18D66F61-C0A1-4FA4-B349-7EEC2E07650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946582" y="1544085"/>
              <a:ext cx="398769" cy="39876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1</a:t>
              </a:r>
              <a:endParaRPr lang="zh-CN" altLang="en-US" sz="3200" b="1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5">
            <a:extLst>
              <a:ext uri="{FF2B5EF4-FFF2-40B4-BE49-F238E27FC236}">
                <a16:creationId xmlns:a16="http://schemas.microsoft.com/office/drawing/2014/main" id="{D2F52F91-918D-49B0-961A-49487CEA9880}"/>
              </a:ext>
            </a:extLst>
          </p:cNvPr>
          <p:cNvGrpSpPr/>
          <p:nvPr/>
        </p:nvGrpSpPr>
        <p:grpSpPr>
          <a:xfrm>
            <a:off x="4848381" y="3332783"/>
            <a:ext cx="985410" cy="985410"/>
            <a:chOff x="3820856" y="2583671"/>
            <a:chExt cx="648000" cy="648000"/>
          </a:xfrm>
        </p:grpSpPr>
        <p:sp>
          <p:nvSpPr>
            <p:cNvPr id="47" name="MH_Other_5">
              <a:extLst>
                <a:ext uri="{FF2B5EF4-FFF2-40B4-BE49-F238E27FC236}">
                  <a16:creationId xmlns:a16="http://schemas.microsoft.com/office/drawing/2014/main" id="{20D1973B-8598-4B0D-9441-9F95F1C7062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820856" y="258367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8" name="MH_Other_6">
              <a:extLst>
                <a:ext uri="{FF2B5EF4-FFF2-40B4-BE49-F238E27FC236}">
                  <a16:creationId xmlns:a16="http://schemas.microsoft.com/office/drawing/2014/main" id="{D469C4BA-2802-4B12-9F5A-7F718A0A5BB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946582" y="2708133"/>
              <a:ext cx="398769" cy="398769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2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grpSp>
        <p:nvGrpSpPr>
          <p:cNvPr id="49" name="组合 8">
            <a:extLst>
              <a:ext uri="{FF2B5EF4-FFF2-40B4-BE49-F238E27FC236}">
                <a16:creationId xmlns:a16="http://schemas.microsoft.com/office/drawing/2014/main" id="{8683B8FB-26FD-49BB-93F9-50F450838A1D}"/>
              </a:ext>
            </a:extLst>
          </p:cNvPr>
          <p:cNvGrpSpPr/>
          <p:nvPr/>
        </p:nvGrpSpPr>
        <p:grpSpPr>
          <a:xfrm>
            <a:off x="4848381" y="4925931"/>
            <a:ext cx="985410" cy="985410"/>
            <a:chOff x="3820856" y="3747721"/>
            <a:chExt cx="648000" cy="648000"/>
          </a:xfrm>
        </p:grpSpPr>
        <p:sp>
          <p:nvSpPr>
            <p:cNvPr id="50" name="MH_Other_7">
              <a:extLst>
                <a:ext uri="{FF2B5EF4-FFF2-40B4-BE49-F238E27FC236}">
                  <a16:creationId xmlns:a16="http://schemas.microsoft.com/office/drawing/2014/main" id="{E1C2B10D-965F-4410-806F-224E93EC742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820856" y="3747721"/>
              <a:ext cx="648000" cy="648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MH_Other_8">
              <a:extLst>
                <a:ext uri="{FF2B5EF4-FFF2-40B4-BE49-F238E27FC236}">
                  <a16:creationId xmlns:a16="http://schemas.microsoft.com/office/drawing/2014/main" id="{9AE9FF89-C96B-4EAE-BCED-E4EE5A621CE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946582" y="3872184"/>
              <a:ext cx="398769" cy="39876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/>
            <a:lstStyle/>
            <a:p>
              <a:pPr algn="ctr"/>
              <a:r>
                <a:rPr lang="en-US" altLang="zh-CN" sz="2800" b="1" dirty="0">
                  <a:cs typeface="+mn-ea"/>
                  <a:sym typeface="+mn-lt"/>
                </a:rPr>
                <a:t>3</a:t>
              </a:r>
              <a:endParaRPr lang="zh-CN" altLang="en-US" sz="2800" b="1" dirty="0">
                <a:cs typeface="+mn-ea"/>
                <a:sym typeface="+mn-lt"/>
              </a:endParaRPr>
            </a:p>
          </p:txBody>
        </p:sp>
      </p:grpSp>
      <p:sp>
        <p:nvSpPr>
          <p:cNvPr id="52" name="MH_Text_1">
            <a:extLst>
              <a:ext uri="{FF2B5EF4-FFF2-40B4-BE49-F238E27FC236}">
                <a16:creationId xmlns:a16="http://schemas.microsoft.com/office/drawing/2014/main" id="{73822983-31C9-4795-9CD5-A3593C1030E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30282" y="2249292"/>
            <a:ext cx="4730494" cy="77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3" name="MH_SubTitle_1">
            <a:extLst>
              <a:ext uri="{FF2B5EF4-FFF2-40B4-BE49-F238E27FC236}">
                <a16:creationId xmlns:a16="http://schemas.microsoft.com/office/drawing/2014/main" id="{614FABAB-005E-4FE4-9ABF-B951B7B0A59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30282" y="1855093"/>
            <a:ext cx="2956230" cy="442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>
              <a:buNone/>
              <a:defRPr/>
            </a:pPr>
            <a:r>
              <a:rPr lang="zh-CN" altLang="en-US" sz="2000" b="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输入标题</a:t>
            </a:r>
          </a:p>
        </p:txBody>
      </p:sp>
      <p:sp>
        <p:nvSpPr>
          <p:cNvPr id="54" name="MH_Text_1">
            <a:extLst>
              <a:ext uri="{FF2B5EF4-FFF2-40B4-BE49-F238E27FC236}">
                <a16:creationId xmlns:a16="http://schemas.microsoft.com/office/drawing/2014/main" id="{1F9167BC-4B42-4604-859F-9F3847CBAE2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33506" y="3826123"/>
            <a:ext cx="4727270" cy="77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5" name="MH_SubTitle_1">
            <a:extLst>
              <a:ext uri="{FF2B5EF4-FFF2-40B4-BE49-F238E27FC236}">
                <a16:creationId xmlns:a16="http://schemas.microsoft.com/office/drawing/2014/main" id="{FA96DA75-FAB1-4597-9D4A-7FA0065C367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33506" y="3431936"/>
            <a:ext cx="3446094" cy="442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>
              <a:buNone/>
              <a:defRPr/>
            </a:pPr>
            <a:r>
              <a:rPr lang="zh-CN" altLang="en-US" sz="2000" b="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输入标题</a:t>
            </a:r>
          </a:p>
        </p:txBody>
      </p:sp>
      <p:sp>
        <p:nvSpPr>
          <p:cNvPr id="56" name="MH_Text_1">
            <a:extLst>
              <a:ext uri="{FF2B5EF4-FFF2-40B4-BE49-F238E27FC236}">
                <a16:creationId xmlns:a16="http://schemas.microsoft.com/office/drawing/2014/main" id="{C92C7BAA-44DD-47EB-8C2D-17A2F2AB184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236731" y="5402955"/>
            <a:ext cx="4724045" cy="77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7" name="MH_SubTitle_1">
            <a:extLst>
              <a:ext uri="{FF2B5EF4-FFF2-40B4-BE49-F238E27FC236}">
                <a16:creationId xmlns:a16="http://schemas.microsoft.com/office/drawing/2014/main" id="{EC33C83D-FB81-4693-A212-5709D5E9AF1B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36731" y="5008780"/>
            <a:ext cx="2956230" cy="442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>
              <a:buNone/>
              <a:defRPr/>
            </a:pPr>
            <a:r>
              <a:rPr lang="zh-CN" altLang="en-US" sz="2000" b="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输入标题</a:t>
            </a:r>
          </a:p>
        </p:txBody>
      </p:sp>
      <p:sp>
        <p:nvSpPr>
          <p:cNvPr id="59" name="MH_Other_2">
            <a:extLst>
              <a:ext uri="{FF2B5EF4-FFF2-40B4-BE49-F238E27FC236}">
                <a16:creationId xmlns:a16="http://schemas.microsoft.com/office/drawing/2014/main" id="{F608199C-DB6A-4755-963B-03138E73302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89413" y="2439078"/>
            <a:ext cx="2709878" cy="2709878"/>
          </a:xfrm>
          <a:prstGeom prst="ellipse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E0E0E0"/>
              </a:gs>
            </a:gsLst>
            <a:lin ang="8100000" scaled="0"/>
            <a:tileRect/>
          </a:gradFill>
          <a:ln w="63500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3" name="文本框 268">
            <a:extLst>
              <a:ext uri="{FF2B5EF4-FFF2-40B4-BE49-F238E27FC236}">
                <a16:creationId xmlns:a16="http://schemas.microsoft.com/office/drawing/2014/main" id="{DE062EFD-B82B-463A-8726-4241E17A81A2}"/>
              </a:ext>
            </a:extLst>
          </p:cNvPr>
          <p:cNvSpPr txBox="1"/>
          <p:nvPr/>
        </p:nvSpPr>
        <p:spPr>
          <a:xfrm>
            <a:off x="1344484" y="3286646"/>
            <a:ext cx="2149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ffectLst>
                  <a:innerShdw blurRad="38100" dist="50800" dir="13500000">
                    <a:prstClr val="black">
                      <a:alpha val="60000"/>
                    </a:prstClr>
                  </a:innerShdw>
                </a:effectLst>
                <a:cs typeface="+mn-ea"/>
                <a:sym typeface="+mn-lt"/>
              </a:rPr>
              <a:t>选题背景与意义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EFB39077-F956-42C6-97F9-40601C6CB25A}"/>
              </a:ext>
            </a:extLst>
          </p:cNvPr>
          <p:cNvSpPr/>
          <p:nvPr/>
        </p:nvSpPr>
        <p:spPr>
          <a:xfrm flipV="1">
            <a:off x="1831858" y="75590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FA43BB2-35B1-49BD-9EB5-E2DAA5B98436}"/>
              </a:ext>
            </a:extLst>
          </p:cNvPr>
          <p:cNvGrpSpPr/>
          <p:nvPr/>
        </p:nvGrpSpPr>
        <p:grpSpPr>
          <a:xfrm>
            <a:off x="1117238" y="1915814"/>
            <a:ext cx="846851" cy="846852"/>
            <a:chOff x="4229236" y="3968984"/>
            <a:chExt cx="792000" cy="792000"/>
          </a:xfrm>
        </p:grpSpPr>
        <p:sp>
          <p:nvSpPr>
            <p:cNvPr id="46" name="MH_Other_2">
              <a:extLst>
                <a:ext uri="{FF2B5EF4-FFF2-40B4-BE49-F238E27FC236}">
                  <a16:creationId xmlns:a16="http://schemas.microsoft.com/office/drawing/2014/main" id="{425C199E-E6BB-47BA-B22D-2CC8ED7F49DE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7" name="MH_Title_1">
              <a:extLst>
                <a:ext uri="{FF2B5EF4-FFF2-40B4-BE49-F238E27FC236}">
                  <a16:creationId xmlns:a16="http://schemas.microsoft.com/office/drawing/2014/main" id="{6234D159-B0BE-4038-935A-0F64E1C9335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35" name="组合 25">
            <a:extLst>
              <a:ext uri="{FF2B5EF4-FFF2-40B4-BE49-F238E27FC236}">
                <a16:creationId xmlns:a16="http://schemas.microsoft.com/office/drawing/2014/main" id="{57D870EC-B06A-4AB1-9E3A-330BD464A677}"/>
              </a:ext>
            </a:extLst>
          </p:cNvPr>
          <p:cNvGrpSpPr/>
          <p:nvPr/>
        </p:nvGrpSpPr>
        <p:grpSpPr>
          <a:xfrm>
            <a:off x="8536865" y="1888807"/>
            <a:ext cx="2180263" cy="3743913"/>
            <a:chOff x="3753648" y="1314883"/>
            <a:chExt cx="1668310" cy="2864794"/>
          </a:xfrm>
          <a:effectLst>
            <a:outerShdw blurRad="279400" dist="228600" dir="8100000" algn="tr" rotWithShape="0">
              <a:prstClr val="black">
                <a:alpha val="30000"/>
              </a:prstClr>
            </a:outerShdw>
          </a:effectLst>
        </p:grpSpPr>
        <p:sp>
          <p:nvSpPr>
            <p:cNvPr id="40" name="MH_Other_1">
              <a:extLst>
                <a:ext uri="{FF2B5EF4-FFF2-40B4-BE49-F238E27FC236}">
                  <a16:creationId xmlns:a16="http://schemas.microsoft.com/office/drawing/2014/main" id="{FD9CF89C-6243-4F64-84BE-5E6138B97DE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204973" y="3373289"/>
              <a:ext cx="780082" cy="15854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2" name="MH_Other_2">
              <a:extLst>
                <a:ext uri="{FF2B5EF4-FFF2-40B4-BE49-F238E27FC236}">
                  <a16:creationId xmlns:a16="http://schemas.microsoft.com/office/drawing/2014/main" id="{8B3865C4-FE51-48F1-90BD-659A84017AA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4272743" y="3608661"/>
              <a:ext cx="644542" cy="14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MH_Other_3">
              <a:extLst>
                <a:ext uri="{FF2B5EF4-FFF2-40B4-BE49-F238E27FC236}">
                  <a16:creationId xmlns:a16="http://schemas.microsoft.com/office/drawing/2014/main" id="{BDEEF708-3207-4481-9AEA-6E56CA5D844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04973" y="3830032"/>
              <a:ext cx="780082" cy="15854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MH_Other_4">
              <a:extLst>
                <a:ext uri="{FF2B5EF4-FFF2-40B4-BE49-F238E27FC236}">
                  <a16:creationId xmlns:a16="http://schemas.microsoft.com/office/drawing/2014/main" id="{553D55AF-7F4C-4ADB-8379-7842B9CF4E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349167" y="4059354"/>
              <a:ext cx="491697" cy="12032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5" name="MH_Title_1">
              <a:extLst>
                <a:ext uri="{FF2B5EF4-FFF2-40B4-BE49-F238E27FC236}">
                  <a16:creationId xmlns:a16="http://schemas.microsoft.com/office/drawing/2014/main" id="{04F2BF05-7267-4A16-927F-FC8C1E590B0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753648" y="1314883"/>
              <a:ext cx="1668310" cy="1899692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20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MH_Other_9">
            <a:extLst>
              <a:ext uri="{FF2B5EF4-FFF2-40B4-BE49-F238E27FC236}">
                <a16:creationId xmlns:a16="http://schemas.microsoft.com/office/drawing/2014/main" id="{4FA152BA-F356-4D47-8173-A6AC05394BC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34201" y="2381770"/>
            <a:ext cx="1185592" cy="11876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innerShdw blurRad="101600" dist="101600" dir="189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dirty="0">
                <a:cs typeface="+mn-ea"/>
                <a:sym typeface="+mn-lt"/>
              </a:rPr>
              <a:t>?</a:t>
            </a:r>
            <a:endParaRPr lang="zh-CN" altLang="en-US" sz="5400" b="1" dirty="0">
              <a:cs typeface="+mn-ea"/>
              <a:sym typeface="+mn-lt"/>
            </a:endParaRPr>
          </a:p>
        </p:txBody>
      </p:sp>
      <p:sp>
        <p:nvSpPr>
          <p:cNvPr id="54" name="MH_Text_1">
            <a:extLst>
              <a:ext uri="{FF2B5EF4-FFF2-40B4-BE49-F238E27FC236}">
                <a16:creationId xmlns:a16="http://schemas.microsoft.com/office/drawing/2014/main" id="{EECF488C-ECFC-44B1-A864-E33203BB8AC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26698" y="2223531"/>
            <a:ext cx="4730494" cy="77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  <a:p>
            <a:pPr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5" name="MH_SubTitle_1">
            <a:extLst>
              <a:ext uri="{FF2B5EF4-FFF2-40B4-BE49-F238E27FC236}">
                <a16:creationId xmlns:a16="http://schemas.microsoft.com/office/drawing/2014/main" id="{9426B060-637C-4DE6-9FA7-D2C3449766E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26698" y="1829332"/>
            <a:ext cx="2956230" cy="442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>
              <a:buNone/>
              <a:defRPr/>
            </a:pPr>
            <a:r>
              <a:rPr lang="zh-CN" altLang="en-US" sz="2000" b="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输入标题</a:t>
            </a:r>
          </a:p>
        </p:txBody>
      </p:sp>
      <p:sp>
        <p:nvSpPr>
          <p:cNvPr id="56" name="MH_Text_1">
            <a:extLst>
              <a:ext uri="{FF2B5EF4-FFF2-40B4-BE49-F238E27FC236}">
                <a16:creationId xmlns:a16="http://schemas.microsoft.com/office/drawing/2014/main" id="{AA68D487-C90A-4CA3-8E75-AA13057E4F6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26698" y="4702144"/>
            <a:ext cx="4727270" cy="77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7" name="MH_SubTitle_1">
            <a:extLst>
              <a:ext uri="{FF2B5EF4-FFF2-40B4-BE49-F238E27FC236}">
                <a16:creationId xmlns:a16="http://schemas.microsoft.com/office/drawing/2014/main" id="{3142B6C2-FAF5-4761-8E7E-060E7EC0E09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26698" y="4307957"/>
            <a:ext cx="3446094" cy="442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4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7200" indent="-457200">
              <a:buNone/>
              <a:defRPr/>
            </a:pPr>
            <a:r>
              <a:rPr lang="zh-CN" altLang="en-US" sz="2000" b="0" kern="0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输入标题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9BF4009-5ACE-45B0-B839-E8784A3B9BB0}"/>
              </a:ext>
            </a:extLst>
          </p:cNvPr>
          <p:cNvGrpSpPr/>
          <p:nvPr/>
        </p:nvGrpSpPr>
        <p:grpSpPr>
          <a:xfrm>
            <a:off x="1106489" y="4371457"/>
            <a:ext cx="846851" cy="846852"/>
            <a:chOff x="4229236" y="3968984"/>
            <a:chExt cx="792000" cy="792000"/>
          </a:xfrm>
        </p:grpSpPr>
        <p:sp>
          <p:nvSpPr>
            <p:cNvPr id="61" name="MH_Other_2">
              <a:extLst>
                <a:ext uri="{FF2B5EF4-FFF2-40B4-BE49-F238E27FC236}">
                  <a16:creationId xmlns:a16="http://schemas.microsoft.com/office/drawing/2014/main" id="{C7FB9FD0-B2FC-4205-97B4-A3E7A0A524C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MH_Title_1">
              <a:extLst>
                <a:ext uri="{FF2B5EF4-FFF2-40B4-BE49-F238E27FC236}">
                  <a16:creationId xmlns:a16="http://schemas.microsoft.com/office/drawing/2014/main" id="{B30AA602-E6BE-4B8B-8C1E-FED2BEBA9E6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284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 animBg="1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EFB39077-F956-42C6-97F9-40601C6CB25A}"/>
              </a:ext>
            </a:extLst>
          </p:cNvPr>
          <p:cNvSpPr/>
          <p:nvPr/>
        </p:nvSpPr>
        <p:spPr>
          <a:xfrm flipV="1">
            <a:off x="1831858" y="75590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E853C44-DF0D-4237-AE63-172C79C3527B}"/>
              </a:ext>
            </a:extLst>
          </p:cNvPr>
          <p:cNvSpPr/>
          <p:nvPr/>
        </p:nvSpPr>
        <p:spPr bwMode="auto">
          <a:xfrm>
            <a:off x="938936" y="1830053"/>
            <a:ext cx="4644997" cy="4172398"/>
          </a:xfrm>
          <a:prstGeom prst="roundRect">
            <a:avLst>
              <a:gd name="adj" fmla="val 9946"/>
            </a:avLst>
          </a:prstGeom>
          <a:gradFill flip="none" rotWithShape="1">
            <a:gsLst>
              <a:gs pos="0">
                <a:schemeClr val="bg1"/>
              </a:gs>
              <a:gs pos="100000">
                <a:srgbClr val="E0E0E0"/>
              </a:gs>
            </a:gsLst>
            <a:lin ang="5400000" scaled="1"/>
            <a:tileRect/>
          </a:gradFill>
          <a:ln>
            <a:noFill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47ABA5-B1B0-47E4-8C97-ABEEA4E0B35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6034" y="2027314"/>
            <a:ext cx="4193758" cy="3800462"/>
          </a:xfrm>
          <a:prstGeom prst="rect">
            <a:avLst/>
          </a:prstGeom>
        </p:spPr>
      </p:pic>
      <p:sp>
        <p:nvSpPr>
          <p:cNvPr id="15" name="MH_Text_1">
            <a:extLst>
              <a:ext uri="{FF2B5EF4-FFF2-40B4-BE49-F238E27FC236}">
                <a16:creationId xmlns:a16="http://schemas.microsoft.com/office/drawing/2014/main" id="{470FC2B4-D69A-48E4-938E-54D3C6FA39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345776" y="2189252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 lvl="0" algn="l">
              <a:buClr>
                <a:schemeClr val="accent1"/>
              </a:buClr>
              <a:buSzTx/>
              <a:buFontTx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16" name="MH_Text_1">
            <a:extLst>
              <a:ext uri="{FF2B5EF4-FFF2-40B4-BE49-F238E27FC236}">
                <a16:creationId xmlns:a16="http://schemas.microsoft.com/office/drawing/2014/main" id="{26D55552-E3D7-4CF1-8DD8-CD7F52CB388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45776" y="3172775"/>
            <a:ext cx="4690247" cy="2682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19989" tIns="0" rIns="119989" bIns="0" numCol="1" spcCol="0" rtlCol="0" fromWordArt="0" anchor="t" anchorCtr="0" forceAA="0" compatLnSpc="1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的内容打在这里，或者通过复制您的文本后，在此框中选择粘贴，并选择只保留文字。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6EC16C-EFDA-4775-A0AB-32DE41600286}"/>
              </a:ext>
            </a:extLst>
          </p:cNvPr>
          <p:cNvSpPr/>
          <p:nvPr/>
        </p:nvSpPr>
        <p:spPr>
          <a:xfrm flipV="1">
            <a:off x="6453010" y="2700530"/>
            <a:ext cx="1593710" cy="4571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255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2" grpId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EFB39077-F956-42C6-97F9-40601C6CB25A}"/>
              </a:ext>
            </a:extLst>
          </p:cNvPr>
          <p:cNvSpPr/>
          <p:nvPr/>
        </p:nvSpPr>
        <p:spPr>
          <a:xfrm flipV="1">
            <a:off x="1831858" y="755904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C577116-02C9-430F-8534-7030E0E9FE95}"/>
              </a:ext>
            </a:extLst>
          </p:cNvPr>
          <p:cNvGrpSpPr/>
          <p:nvPr/>
        </p:nvGrpSpPr>
        <p:grpSpPr>
          <a:xfrm>
            <a:off x="1455689" y="2621507"/>
            <a:ext cx="9280624" cy="2399710"/>
            <a:chOff x="1260022" y="2163164"/>
            <a:chExt cx="6960165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79" name="Arc 54">
              <a:extLst>
                <a:ext uri="{FF2B5EF4-FFF2-40B4-BE49-F238E27FC236}">
                  <a16:creationId xmlns:a16="http://schemas.microsoft.com/office/drawing/2014/main" id="{E271B370-5850-471F-95A9-3F50905EE052}"/>
                </a:ext>
              </a:extLst>
            </p:cNvPr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cs typeface="+mn-ea"/>
                <a:sym typeface="+mn-lt"/>
              </a:endParaRPr>
            </a:p>
          </p:txBody>
        </p:sp>
        <p:sp>
          <p:nvSpPr>
            <p:cNvPr id="80" name="Arc 42">
              <a:extLst>
                <a:ext uri="{FF2B5EF4-FFF2-40B4-BE49-F238E27FC236}">
                  <a16:creationId xmlns:a16="http://schemas.microsoft.com/office/drawing/2014/main" id="{C74B6A13-BDEC-492F-8875-7478EC68BA21}"/>
                </a:ext>
              </a:extLst>
            </p:cNvPr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cs typeface="+mn-ea"/>
                <a:sym typeface="+mn-lt"/>
              </a:endParaRPr>
            </a:p>
          </p:txBody>
        </p:sp>
        <p:sp>
          <p:nvSpPr>
            <p:cNvPr id="81" name="Arc 40">
              <a:extLst>
                <a:ext uri="{FF2B5EF4-FFF2-40B4-BE49-F238E27FC236}">
                  <a16:creationId xmlns:a16="http://schemas.microsoft.com/office/drawing/2014/main" id="{79D25030-7886-4F2B-B726-174D272C6EF0}"/>
                </a:ext>
              </a:extLst>
            </p:cNvPr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cs typeface="+mn-ea"/>
                <a:sym typeface="+mn-lt"/>
              </a:endParaRPr>
            </a:p>
          </p:txBody>
        </p:sp>
        <p:sp>
          <p:nvSpPr>
            <p:cNvPr id="82" name="Arc 52">
              <a:extLst>
                <a:ext uri="{FF2B5EF4-FFF2-40B4-BE49-F238E27FC236}">
                  <a16:creationId xmlns:a16="http://schemas.microsoft.com/office/drawing/2014/main" id="{9155C00A-3725-481B-A80C-4DC15DAF70C5}"/>
                </a:ext>
              </a:extLst>
            </p:cNvPr>
            <p:cNvSpPr/>
            <p:nvPr/>
          </p:nvSpPr>
          <p:spPr bwMode="auto">
            <a:xfrm rot="10800000">
              <a:off x="6480146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hangingPunct="0">
                <a:defRPr/>
              </a:pPr>
              <a:endParaRPr lang="en-US">
                <a:solidFill>
                  <a:srgbClr val="00B485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0CE2C7E-F07E-482C-8B73-A294502DB12C}"/>
              </a:ext>
            </a:extLst>
          </p:cNvPr>
          <p:cNvGrpSpPr/>
          <p:nvPr/>
        </p:nvGrpSpPr>
        <p:grpSpPr>
          <a:xfrm>
            <a:off x="1852812" y="3022663"/>
            <a:ext cx="1608865" cy="1609190"/>
            <a:chOff x="2201071" y="3406041"/>
            <a:chExt cx="1805286" cy="1805938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5D1CC40A-BF98-4F0D-A19E-E2CCD827F054}"/>
                </a:ext>
              </a:extLst>
            </p:cNvPr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E8015223-579C-4316-B9EB-77AE6E09EA68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88" name="同心圆 130">
                  <a:extLst>
                    <a:ext uri="{FF2B5EF4-FFF2-40B4-BE49-F238E27FC236}">
                      <a16:creationId xmlns:a16="http://schemas.microsoft.com/office/drawing/2014/main" id="{628E12EB-C666-47C9-91B8-9EBE7DE8842F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D92B8CAB-E64C-4C07-AA6E-4E45B227584D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99EF670F-D9BC-4F15-B064-AAC0DE031681}"/>
                  </a:ext>
                </a:extLst>
              </p:cNvPr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cs typeface="+mn-ea"/>
                  <a:sym typeface="+mn-lt"/>
                </a:endParaRPr>
              </a:p>
            </p:txBody>
          </p:sp>
        </p:grpSp>
        <p:sp>
          <p:nvSpPr>
            <p:cNvPr id="85" name="TextBox 127">
              <a:extLst>
                <a:ext uri="{FF2B5EF4-FFF2-40B4-BE49-F238E27FC236}">
                  <a16:creationId xmlns:a16="http://schemas.microsoft.com/office/drawing/2014/main" id="{7D3BB5BF-63BB-4B40-8C49-9CF84D94D798}"/>
                </a:ext>
              </a:extLst>
            </p:cNvPr>
            <p:cNvSpPr txBox="1"/>
            <p:nvPr/>
          </p:nvSpPr>
          <p:spPr>
            <a:xfrm>
              <a:off x="2694008" y="3876616"/>
              <a:ext cx="1023613" cy="725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添加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内容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2F1B93DC-5272-4E5B-9A3B-48F05B53AAA3}"/>
              </a:ext>
            </a:extLst>
          </p:cNvPr>
          <p:cNvGrpSpPr/>
          <p:nvPr/>
        </p:nvGrpSpPr>
        <p:grpSpPr>
          <a:xfrm>
            <a:off x="6470271" y="3022663"/>
            <a:ext cx="1608865" cy="1609190"/>
            <a:chOff x="7382260" y="3406041"/>
            <a:chExt cx="1805286" cy="1805938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64A770F1-DD1A-4A1E-9868-453155A2D25C}"/>
                </a:ext>
              </a:extLst>
            </p:cNvPr>
            <p:cNvGrpSpPr/>
            <p:nvPr/>
          </p:nvGrpSpPr>
          <p:grpSpPr>
            <a:xfrm>
              <a:off x="738226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CBC115FF-74D0-494B-9E7D-A3CB1261DA9B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95" name="同心圆 137">
                  <a:extLst>
                    <a:ext uri="{FF2B5EF4-FFF2-40B4-BE49-F238E27FC236}">
                      <a16:creationId xmlns:a16="http://schemas.microsoft.com/office/drawing/2014/main" id="{D04219E2-D048-459C-8177-5B82375D8D50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11DC5BFD-5E1F-4CAB-97C5-2173293BDD91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98C83F0-A454-452E-A9D8-694D5BB0578C}"/>
                  </a:ext>
                </a:extLst>
              </p:cNvPr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92" name="TextBox 134">
              <a:extLst>
                <a:ext uri="{FF2B5EF4-FFF2-40B4-BE49-F238E27FC236}">
                  <a16:creationId xmlns:a16="http://schemas.microsoft.com/office/drawing/2014/main" id="{B8765C9E-7B55-48C1-9356-C074BFA87094}"/>
                </a:ext>
              </a:extLst>
            </p:cNvPr>
            <p:cNvSpPr txBox="1"/>
            <p:nvPr/>
          </p:nvSpPr>
          <p:spPr>
            <a:xfrm>
              <a:off x="7875197" y="3876616"/>
              <a:ext cx="1023613" cy="725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添加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内容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2E06F42F-8BB8-478E-8C09-5B742C9AC0D1}"/>
              </a:ext>
            </a:extLst>
          </p:cNvPr>
          <p:cNvGrpSpPr/>
          <p:nvPr/>
        </p:nvGrpSpPr>
        <p:grpSpPr>
          <a:xfrm>
            <a:off x="4178852" y="3022663"/>
            <a:ext cx="1608865" cy="1609190"/>
            <a:chOff x="4811090" y="3406041"/>
            <a:chExt cx="1805286" cy="1805938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610A78A7-41F1-49AE-8476-64FA74DF7E26}"/>
                </a:ext>
              </a:extLst>
            </p:cNvPr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BDD67C25-F8A6-4176-AB53-14407DE09D88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2" name="同心圆 144">
                  <a:extLst>
                    <a:ext uri="{FF2B5EF4-FFF2-40B4-BE49-F238E27FC236}">
                      <a16:creationId xmlns:a16="http://schemas.microsoft.com/office/drawing/2014/main" id="{3E619E0C-E3F6-4083-B22B-C3D64EFEC70C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3AAC3EE9-A836-49FD-8F95-33FAD68C6807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80DD6D39-00EC-4B27-89CA-4873C109B188}"/>
                  </a:ext>
                </a:extLst>
              </p:cNvPr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99" name="TextBox 141">
              <a:extLst>
                <a:ext uri="{FF2B5EF4-FFF2-40B4-BE49-F238E27FC236}">
                  <a16:creationId xmlns:a16="http://schemas.microsoft.com/office/drawing/2014/main" id="{55B85065-F7F3-44C5-A509-D72C2742C932}"/>
                </a:ext>
              </a:extLst>
            </p:cNvPr>
            <p:cNvSpPr txBox="1"/>
            <p:nvPr/>
          </p:nvSpPr>
          <p:spPr>
            <a:xfrm>
              <a:off x="5304027" y="3876616"/>
              <a:ext cx="1023613" cy="725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添加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内容</a:t>
              </a: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8A837AA-C9D1-4F5D-B69A-2250B7BBC49A}"/>
              </a:ext>
            </a:extLst>
          </p:cNvPr>
          <p:cNvGrpSpPr/>
          <p:nvPr/>
        </p:nvGrpSpPr>
        <p:grpSpPr>
          <a:xfrm>
            <a:off x="8771802" y="3022663"/>
            <a:ext cx="1608865" cy="1609190"/>
            <a:chOff x="9964778" y="3406041"/>
            <a:chExt cx="1805286" cy="1805938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872A5816-CC61-4D80-AF57-912BCA14ABFE}"/>
                </a:ext>
              </a:extLst>
            </p:cNvPr>
            <p:cNvGrpSpPr/>
            <p:nvPr/>
          </p:nvGrpSpPr>
          <p:grpSpPr>
            <a:xfrm>
              <a:off x="9964778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D3876944-4993-44E7-82F1-A40E3361474D}"/>
                  </a:ext>
                </a:extLst>
              </p:cNvPr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9" name="同心圆 151">
                  <a:extLst>
                    <a:ext uri="{FF2B5EF4-FFF2-40B4-BE49-F238E27FC236}">
                      <a16:creationId xmlns:a16="http://schemas.microsoft.com/office/drawing/2014/main" id="{3CA72902-B696-4A69-BD98-929598EEA91A}"/>
                    </a:ext>
                  </a:extLst>
                </p:cNvPr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F72197EB-B2CD-4C6C-87F9-88A7CF3948F1}"/>
                    </a:ext>
                  </a:extLst>
                </p:cNvPr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01AB2D44-0F6F-4DF4-8FE2-67BA6C73277D}"/>
                  </a:ext>
                </a:extLst>
              </p:cNvPr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20386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cs typeface="+mn-ea"/>
                  <a:sym typeface="+mn-lt"/>
                </a:endParaRPr>
              </a:p>
            </p:txBody>
          </p:sp>
        </p:grpSp>
        <p:sp>
          <p:nvSpPr>
            <p:cNvPr id="106" name="TextBox 148">
              <a:extLst>
                <a:ext uri="{FF2B5EF4-FFF2-40B4-BE49-F238E27FC236}">
                  <a16:creationId xmlns:a16="http://schemas.microsoft.com/office/drawing/2014/main" id="{2D5C5D53-D301-4765-80A4-1FFDE26343D3}"/>
                </a:ext>
              </a:extLst>
            </p:cNvPr>
            <p:cNvSpPr txBox="1"/>
            <p:nvPr/>
          </p:nvSpPr>
          <p:spPr>
            <a:xfrm>
              <a:off x="10457715" y="3876616"/>
              <a:ext cx="1023613" cy="725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添加</a:t>
              </a:r>
              <a:endParaRPr lang="en-US" altLang="zh-CN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内容</a:t>
              </a:r>
            </a:p>
          </p:txBody>
        </p:sp>
      </p:grpSp>
      <p:sp>
        <p:nvSpPr>
          <p:cNvPr id="111" name="MH_Text_1">
            <a:extLst>
              <a:ext uri="{FF2B5EF4-FFF2-40B4-BE49-F238E27FC236}">
                <a16:creationId xmlns:a16="http://schemas.microsoft.com/office/drawing/2014/main" id="{1D3AFE41-F7F8-4C02-8C36-06DBD7615F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55689" y="1480779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buClr>
                <a:schemeClr val="accent1"/>
              </a:buClr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112" name="MH_Text_1">
            <a:extLst>
              <a:ext uri="{FF2B5EF4-FFF2-40B4-BE49-F238E27FC236}">
                <a16:creationId xmlns:a16="http://schemas.microsoft.com/office/drawing/2014/main" id="{A0973C45-51DF-4684-BCD4-D9B47FDEB89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87884" y="1861874"/>
            <a:ext cx="2899485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3" name="MH_Text_1">
            <a:extLst>
              <a:ext uri="{FF2B5EF4-FFF2-40B4-BE49-F238E27FC236}">
                <a16:creationId xmlns:a16="http://schemas.microsoft.com/office/drawing/2014/main" id="{4E61BBBD-0BEB-426D-BC6C-DB45BD9538F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704825" y="5071390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buClr>
                <a:schemeClr val="accent1"/>
              </a:buClr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114" name="MH_Text_1">
            <a:extLst>
              <a:ext uri="{FF2B5EF4-FFF2-40B4-BE49-F238E27FC236}">
                <a16:creationId xmlns:a16="http://schemas.microsoft.com/office/drawing/2014/main" id="{224DDE3A-A20A-4046-9F4D-88C955D7E0A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437020" y="5452485"/>
            <a:ext cx="2899485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7" name="MH_Text_1">
            <a:extLst>
              <a:ext uri="{FF2B5EF4-FFF2-40B4-BE49-F238E27FC236}">
                <a16:creationId xmlns:a16="http://schemas.microsoft.com/office/drawing/2014/main" id="{29AD7E9F-772D-4DBC-BB86-02CF9C64D35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6000" y="1455688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buClr>
                <a:schemeClr val="accent1"/>
              </a:buClr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118" name="MH_Text_1">
            <a:extLst>
              <a:ext uri="{FF2B5EF4-FFF2-40B4-BE49-F238E27FC236}">
                <a16:creationId xmlns:a16="http://schemas.microsoft.com/office/drawing/2014/main" id="{A1E2FA0E-10F9-4711-B0F0-7DE8EE306FC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828195" y="1836783"/>
            <a:ext cx="2899485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9" name="MH_Text_1">
            <a:extLst>
              <a:ext uri="{FF2B5EF4-FFF2-40B4-BE49-F238E27FC236}">
                <a16:creationId xmlns:a16="http://schemas.microsoft.com/office/drawing/2014/main" id="{ABE38A64-DFC6-48A3-B30A-C8C42B83A7C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16157" y="5089655"/>
            <a:ext cx="2446827" cy="379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buClr>
                <a:schemeClr val="accent1"/>
              </a:buClr>
              <a:buNone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添加小标题</a:t>
            </a:r>
          </a:p>
        </p:txBody>
      </p:sp>
      <p:sp>
        <p:nvSpPr>
          <p:cNvPr id="120" name="MH_Text_1">
            <a:extLst>
              <a:ext uri="{FF2B5EF4-FFF2-40B4-BE49-F238E27FC236}">
                <a16:creationId xmlns:a16="http://schemas.microsoft.com/office/drawing/2014/main" id="{C4B53A67-82C3-4CC2-918D-7948A197A40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148352" y="5470750"/>
            <a:ext cx="2899485" cy="733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9989" tIns="0" rIns="119989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7814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" presetClass="entr" presetSubtype="1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111" grpId="0"/>
          <p:bldP spid="112" grpId="0"/>
          <p:bldP spid="113" grpId="0"/>
          <p:bldP spid="114" grpId="0"/>
          <p:bldP spid="117" grpId="0"/>
          <p:bldP spid="118" grpId="0"/>
          <p:bldP spid="119" grpId="0"/>
          <p:bldP spid="1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" presetClass="entr" presetSubtype="1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 animBg="1"/>
          <p:bldP spid="111" grpId="0"/>
          <p:bldP spid="112" grpId="0"/>
          <p:bldP spid="113" grpId="0"/>
          <p:bldP spid="114" grpId="0"/>
          <p:bldP spid="117" grpId="0"/>
          <p:bldP spid="118" grpId="0"/>
          <p:bldP spid="119" grpId="0"/>
          <p:bldP spid="12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1CCF90B-E41E-417D-A412-BBAE5D12C7B9}"/>
              </a:ext>
            </a:extLst>
          </p:cNvPr>
          <p:cNvSpPr/>
          <p:nvPr/>
        </p:nvSpPr>
        <p:spPr>
          <a:xfrm>
            <a:off x="0" y="3489091"/>
            <a:ext cx="12192000" cy="23942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1833" y="3862875"/>
            <a:ext cx="5303519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研究思路与理论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3517663" y="5057979"/>
            <a:ext cx="19926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请添加小标题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6501934" y="5049667"/>
            <a:ext cx="199263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请添加小标题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E36DDB-AEF5-4496-8BEB-15364DFD43E1}"/>
              </a:ext>
            </a:extLst>
          </p:cNvPr>
          <p:cNvGrpSpPr/>
          <p:nvPr/>
        </p:nvGrpSpPr>
        <p:grpSpPr>
          <a:xfrm>
            <a:off x="4868562" y="583476"/>
            <a:ext cx="2454876" cy="2479372"/>
            <a:chOff x="4868562" y="583476"/>
            <a:chExt cx="2454876" cy="247937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774156F0-6BD2-417A-931B-C6581D45EEB9}"/>
                </a:ext>
              </a:extLst>
            </p:cNvPr>
            <p:cNvGrpSpPr/>
            <p:nvPr/>
          </p:nvGrpSpPr>
          <p:grpSpPr>
            <a:xfrm>
              <a:off x="4868562" y="583476"/>
              <a:ext cx="2454876" cy="2479372"/>
              <a:chOff x="5141769" y="1609518"/>
              <a:chExt cx="1504948" cy="1504948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BAEE056-AF0C-4071-98D4-2D8BD2AB818F}"/>
                  </a:ext>
                </a:extLst>
              </p:cNvPr>
              <p:cNvSpPr/>
              <p:nvPr/>
            </p:nvSpPr>
            <p:spPr>
              <a:xfrm>
                <a:off x="5141769" y="1609518"/>
                <a:ext cx="1504948" cy="150494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  <a:effectLst>
                <a:outerShdw blurRad="419100" dist="228600" dir="3000000" sx="95000" sy="95000" algn="tl" rotWithShape="0">
                  <a:prstClr val="black">
                    <a:alpha val="5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EB547907-7BE8-48AB-A48E-A30C7E745FBB}"/>
                  </a:ext>
                </a:extLst>
              </p:cNvPr>
              <p:cNvGrpSpPr/>
              <p:nvPr/>
            </p:nvGrpSpPr>
            <p:grpSpPr>
              <a:xfrm>
                <a:off x="5305916" y="1773665"/>
                <a:ext cx="1176654" cy="1176654"/>
                <a:chOff x="2416942" y="1609518"/>
                <a:chExt cx="1176654" cy="1176654"/>
              </a:xfrm>
            </p:grpSpPr>
            <p:sp>
              <p:nvSpPr>
                <p:cNvPr id="32" name="Freeform 5">
                  <a:extLst>
                    <a:ext uri="{FF2B5EF4-FFF2-40B4-BE49-F238E27FC236}">
                      <a16:creationId xmlns:a16="http://schemas.microsoft.com/office/drawing/2014/main" id="{84670F66-4D3C-4078-A216-A6C3D396CE3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9608" y="1887030"/>
                  <a:ext cx="691475" cy="748400"/>
                </a:xfrm>
                <a:custGeom>
                  <a:avLst/>
                  <a:gdLst>
                    <a:gd name="T0" fmla="*/ 3057 w 3113"/>
                    <a:gd name="T1" fmla="*/ 497 h 2131"/>
                    <a:gd name="T2" fmla="*/ 1582 w 3113"/>
                    <a:gd name="T3" fmla="*/ 5 h 2131"/>
                    <a:gd name="T4" fmla="*/ 1531 w 3113"/>
                    <a:gd name="T5" fmla="*/ 5 h 2131"/>
                    <a:gd name="T6" fmla="*/ 56 w 3113"/>
                    <a:gd name="T7" fmla="*/ 497 h 2131"/>
                    <a:gd name="T8" fmla="*/ 0 w 3113"/>
                    <a:gd name="T9" fmla="*/ 574 h 2131"/>
                    <a:gd name="T10" fmla="*/ 56 w 3113"/>
                    <a:gd name="T11" fmla="*/ 652 h 2131"/>
                    <a:gd name="T12" fmla="*/ 492 w 3113"/>
                    <a:gd name="T13" fmla="*/ 797 h 2131"/>
                    <a:gd name="T14" fmla="*/ 492 w 3113"/>
                    <a:gd name="T15" fmla="*/ 1230 h 2131"/>
                    <a:gd name="T16" fmla="*/ 515 w 3113"/>
                    <a:gd name="T17" fmla="*/ 1288 h 2131"/>
                    <a:gd name="T18" fmla="*/ 1556 w 3113"/>
                    <a:gd name="T19" fmla="*/ 1639 h 2131"/>
                    <a:gd name="T20" fmla="*/ 2244 w 3113"/>
                    <a:gd name="T21" fmla="*/ 1507 h 2131"/>
                    <a:gd name="T22" fmla="*/ 2287 w 3113"/>
                    <a:gd name="T23" fmla="*/ 1399 h 2131"/>
                    <a:gd name="T24" fmla="*/ 2180 w 3113"/>
                    <a:gd name="T25" fmla="*/ 1356 h 2131"/>
                    <a:gd name="T26" fmla="*/ 1557 w 3113"/>
                    <a:gd name="T27" fmla="*/ 1475 h 2131"/>
                    <a:gd name="T28" fmla="*/ 863 w 3113"/>
                    <a:gd name="T29" fmla="*/ 1324 h 2131"/>
                    <a:gd name="T30" fmla="*/ 656 w 3113"/>
                    <a:gd name="T31" fmla="*/ 1193 h 2131"/>
                    <a:gd name="T32" fmla="*/ 656 w 3113"/>
                    <a:gd name="T33" fmla="*/ 852 h 2131"/>
                    <a:gd name="T34" fmla="*/ 1531 w 3113"/>
                    <a:gd name="T35" fmla="*/ 1144 h 2131"/>
                    <a:gd name="T36" fmla="*/ 1557 w 3113"/>
                    <a:gd name="T37" fmla="*/ 1148 h 2131"/>
                    <a:gd name="T38" fmla="*/ 1583 w 3113"/>
                    <a:gd name="T39" fmla="*/ 1144 h 2131"/>
                    <a:gd name="T40" fmla="*/ 2458 w 3113"/>
                    <a:gd name="T41" fmla="*/ 852 h 2131"/>
                    <a:gd name="T42" fmla="*/ 2458 w 3113"/>
                    <a:gd name="T43" fmla="*/ 998 h 2131"/>
                    <a:gd name="T44" fmla="*/ 2294 w 3113"/>
                    <a:gd name="T45" fmla="*/ 1230 h 2131"/>
                    <a:gd name="T46" fmla="*/ 2440 w 3113"/>
                    <a:gd name="T47" fmla="*/ 1454 h 2131"/>
                    <a:gd name="T48" fmla="*/ 2296 w 3113"/>
                    <a:gd name="T49" fmla="*/ 2029 h 2131"/>
                    <a:gd name="T50" fmla="*/ 2311 w 3113"/>
                    <a:gd name="T51" fmla="*/ 2099 h 2131"/>
                    <a:gd name="T52" fmla="*/ 2376 w 3113"/>
                    <a:gd name="T53" fmla="*/ 2131 h 2131"/>
                    <a:gd name="T54" fmla="*/ 2704 w 3113"/>
                    <a:gd name="T55" fmla="*/ 2131 h 2131"/>
                    <a:gd name="T56" fmla="*/ 2768 w 3113"/>
                    <a:gd name="T57" fmla="*/ 2099 h 2131"/>
                    <a:gd name="T58" fmla="*/ 2783 w 3113"/>
                    <a:gd name="T59" fmla="*/ 2029 h 2131"/>
                    <a:gd name="T60" fmla="*/ 2639 w 3113"/>
                    <a:gd name="T61" fmla="*/ 1454 h 2131"/>
                    <a:gd name="T62" fmla="*/ 2785 w 3113"/>
                    <a:gd name="T63" fmla="*/ 1230 h 2131"/>
                    <a:gd name="T64" fmla="*/ 2622 w 3113"/>
                    <a:gd name="T65" fmla="*/ 998 h 2131"/>
                    <a:gd name="T66" fmla="*/ 2622 w 3113"/>
                    <a:gd name="T67" fmla="*/ 797 h 2131"/>
                    <a:gd name="T68" fmla="*/ 3057 w 3113"/>
                    <a:gd name="T69" fmla="*/ 652 h 2131"/>
                    <a:gd name="T70" fmla="*/ 3113 w 3113"/>
                    <a:gd name="T71" fmla="*/ 574 h 2131"/>
                    <a:gd name="T72" fmla="*/ 3057 w 3113"/>
                    <a:gd name="T73" fmla="*/ 497 h 2131"/>
                    <a:gd name="T74" fmla="*/ 2540 w 3113"/>
                    <a:gd name="T75" fmla="*/ 1148 h 2131"/>
                    <a:gd name="T76" fmla="*/ 2621 w 3113"/>
                    <a:gd name="T77" fmla="*/ 1230 h 2131"/>
                    <a:gd name="T78" fmla="*/ 2540 w 3113"/>
                    <a:gd name="T79" fmla="*/ 1312 h 2131"/>
                    <a:gd name="T80" fmla="*/ 2458 w 3113"/>
                    <a:gd name="T81" fmla="*/ 1230 h 2131"/>
                    <a:gd name="T82" fmla="*/ 2540 w 3113"/>
                    <a:gd name="T83" fmla="*/ 1148 h 2131"/>
                    <a:gd name="T84" fmla="*/ 2481 w 3113"/>
                    <a:gd name="T85" fmla="*/ 1967 h 2131"/>
                    <a:gd name="T86" fmla="*/ 2540 w 3113"/>
                    <a:gd name="T87" fmla="*/ 1731 h 2131"/>
                    <a:gd name="T88" fmla="*/ 2599 w 3113"/>
                    <a:gd name="T89" fmla="*/ 1967 h 2131"/>
                    <a:gd name="T90" fmla="*/ 2481 w 3113"/>
                    <a:gd name="T91" fmla="*/ 1967 h 2131"/>
                    <a:gd name="T92" fmla="*/ 2533 w 3113"/>
                    <a:gd name="T93" fmla="*/ 654 h 2131"/>
                    <a:gd name="T94" fmla="*/ 1570 w 3113"/>
                    <a:gd name="T95" fmla="*/ 493 h 2131"/>
                    <a:gd name="T96" fmla="*/ 1476 w 3113"/>
                    <a:gd name="T97" fmla="*/ 561 h 2131"/>
                    <a:gd name="T98" fmla="*/ 1543 w 3113"/>
                    <a:gd name="T99" fmla="*/ 655 h 2131"/>
                    <a:gd name="T100" fmla="*/ 2201 w 3113"/>
                    <a:gd name="T101" fmla="*/ 765 h 2131"/>
                    <a:gd name="T102" fmla="*/ 1557 w 3113"/>
                    <a:gd name="T103" fmla="*/ 979 h 2131"/>
                    <a:gd name="T104" fmla="*/ 341 w 3113"/>
                    <a:gd name="T105" fmla="*/ 574 h 2131"/>
                    <a:gd name="T106" fmla="*/ 1557 w 3113"/>
                    <a:gd name="T107" fmla="*/ 169 h 2131"/>
                    <a:gd name="T108" fmla="*/ 2772 w 3113"/>
                    <a:gd name="T109" fmla="*/ 574 h 2131"/>
                    <a:gd name="T110" fmla="*/ 2533 w 3113"/>
                    <a:gd name="T111" fmla="*/ 654 h 2131"/>
                    <a:gd name="T112" fmla="*/ 2533 w 3113"/>
                    <a:gd name="T113" fmla="*/ 654 h 2131"/>
                    <a:gd name="T114" fmla="*/ 2533 w 3113"/>
                    <a:gd name="T115" fmla="*/ 654 h 2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113" h="2131">
                      <a:moveTo>
                        <a:pt x="3057" y="497"/>
                      </a:moveTo>
                      <a:cubicBezTo>
                        <a:pt x="1582" y="5"/>
                        <a:pt x="1582" y="5"/>
                        <a:pt x="1582" y="5"/>
                      </a:cubicBezTo>
                      <a:cubicBezTo>
                        <a:pt x="1565" y="0"/>
                        <a:pt x="1547" y="0"/>
                        <a:pt x="1531" y="5"/>
                      </a:cubicBezTo>
                      <a:cubicBezTo>
                        <a:pt x="56" y="497"/>
                        <a:pt x="56" y="497"/>
                        <a:pt x="56" y="497"/>
                      </a:cubicBezTo>
                      <a:cubicBezTo>
                        <a:pt x="23" y="508"/>
                        <a:pt x="0" y="539"/>
                        <a:pt x="0" y="574"/>
                      </a:cubicBezTo>
                      <a:cubicBezTo>
                        <a:pt x="0" y="610"/>
                        <a:pt x="23" y="641"/>
                        <a:pt x="56" y="652"/>
                      </a:cubicBezTo>
                      <a:cubicBezTo>
                        <a:pt x="492" y="797"/>
                        <a:pt x="492" y="797"/>
                        <a:pt x="492" y="797"/>
                      </a:cubicBezTo>
                      <a:cubicBezTo>
                        <a:pt x="492" y="1230"/>
                        <a:pt x="492" y="1230"/>
                        <a:pt x="492" y="1230"/>
                      </a:cubicBezTo>
                      <a:cubicBezTo>
                        <a:pt x="492" y="1252"/>
                        <a:pt x="500" y="1272"/>
                        <a:pt x="515" y="1288"/>
                      </a:cubicBezTo>
                      <a:cubicBezTo>
                        <a:pt x="530" y="1302"/>
                        <a:pt x="875" y="1639"/>
                        <a:pt x="1556" y="1639"/>
                      </a:cubicBezTo>
                      <a:cubicBezTo>
                        <a:pt x="1804" y="1639"/>
                        <a:pt x="2036" y="1595"/>
                        <a:pt x="2244" y="1507"/>
                      </a:cubicBezTo>
                      <a:cubicBezTo>
                        <a:pt x="2285" y="1489"/>
                        <a:pt x="2305" y="1441"/>
                        <a:pt x="2287" y="1399"/>
                      </a:cubicBezTo>
                      <a:cubicBezTo>
                        <a:pt x="2270" y="1358"/>
                        <a:pt x="2222" y="1338"/>
                        <a:pt x="2180" y="1356"/>
                      </a:cubicBezTo>
                      <a:cubicBezTo>
                        <a:pt x="1992" y="1435"/>
                        <a:pt x="1782" y="1475"/>
                        <a:pt x="1557" y="1475"/>
                      </a:cubicBezTo>
                      <a:cubicBezTo>
                        <a:pt x="1238" y="1475"/>
                        <a:pt x="1004" y="1393"/>
                        <a:pt x="863" y="1324"/>
                      </a:cubicBezTo>
                      <a:cubicBezTo>
                        <a:pt x="759" y="1272"/>
                        <a:pt x="689" y="1221"/>
                        <a:pt x="656" y="1193"/>
                      </a:cubicBezTo>
                      <a:cubicBezTo>
                        <a:pt x="656" y="852"/>
                        <a:pt x="656" y="852"/>
                        <a:pt x="656" y="852"/>
                      </a:cubicBezTo>
                      <a:cubicBezTo>
                        <a:pt x="1531" y="1144"/>
                        <a:pt x="1531" y="1144"/>
                        <a:pt x="1531" y="1144"/>
                      </a:cubicBezTo>
                      <a:cubicBezTo>
                        <a:pt x="1539" y="1146"/>
                        <a:pt x="1548" y="1148"/>
                        <a:pt x="1557" y="1148"/>
                      </a:cubicBezTo>
                      <a:cubicBezTo>
                        <a:pt x="1565" y="1148"/>
                        <a:pt x="1574" y="1146"/>
                        <a:pt x="1583" y="1144"/>
                      </a:cubicBezTo>
                      <a:cubicBezTo>
                        <a:pt x="2458" y="852"/>
                        <a:pt x="2458" y="852"/>
                        <a:pt x="2458" y="852"/>
                      </a:cubicBezTo>
                      <a:cubicBezTo>
                        <a:pt x="2458" y="998"/>
                        <a:pt x="2458" y="998"/>
                        <a:pt x="2458" y="998"/>
                      </a:cubicBezTo>
                      <a:cubicBezTo>
                        <a:pt x="2362" y="1032"/>
                        <a:pt x="2294" y="1123"/>
                        <a:pt x="2294" y="1230"/>
                      </a:cubicBezTo>
                      <a:cubicBezTo>
                        <a:pt x="2294" y="1330"/>
                        <a:pt x="2354" y="1416"/>
                        <a:pt x="2440" y="1454"/>
                      </a:cubicBezTo>
                      <a:cubicBezTo>
                        <a:pt x="2296" y="2029"/>
                        <a:pt x="2296" y="2029"/>
                        <a:pt x="2296" y="2029"/>
                      </a:cubicBezTo>
                      <a:cubicBezTo>
                        <a:pt x="2290" y="2053"/>
                        <a:pt x="2296" y="2080"/>
                        <a:pt x="2311" y="2099"/>
                      </a:cubicBezTo>
                      <a:cubicBezTo>
                        <a:pt x="2327" y="2119"/>
                        <a:pt x="2351" y="2131"/>
                        <a:pt x="2376" y="2131"/>
                      </a:cubicBezTo>
                      <a:cubicBezTo>
                        <a:pt x="2704" y="2131"/>
                        <a:pt x="2704" y="2131"/>
                        <a:pt x="2704" y="2131"/>
                      </a:cubicBezTo>
                      <a:cubicBezTo>
                        <a:pt x="2729" y="2131"/>
                        <a:pt x="2753" y="2119"/>
                        <a:pt x="2768" y="2099"/>
                      </a:cubicBezTo>
                      <a:cubicBezTo>
                        <a:pt x="2784" y="2080"/>
                        <a:pt x="2789" y="2053"/>
                        <a:pt x="2783" y="2029"/>
                      </a:cubicBezTo>
                      <a:cubicBezTo>
                        <a:pt x="2639" y="1454"/>
                        <a:pt x="2639" y="1454"/>
                        <a:pt x="2639" y="1454"/>
                      </a:cubicBezTo>
                      <a:cubicBezTo>
                        <a:pt x="2725" y="1416"/>
                        <a:pt x="2785" y="1330"/>
                        <a:pt x="2785" y="1230"/>
                      </a:cubicBezTo>
                      <a:cubicBezTo>
                        <a:pt x="2785" y="1123"/>
                        <a:pt x="2717" y="1032"/>
                        <a:pt x="2622" y="998"/>
                      </a:cubicBezTo>
                      <a:cubicBezTo>
                        <a:pt x="2622" y="797"/>
                        <a:pt x="2622" y="797"/>
                        <a:pt x="2622" y="797"/>
                      </a:cubicBezTo>
                      <a:cubicBezTo>
                        <a:pt x="3057" y="652"/>
                        <a:pt x="3057" y="652"/>
                        <a:pt x="3057" y="652"/>
                      </a:cubicBezTo>
                      <a:cubicBezTo>
                        <a:pt x="3091" y="641"/>
                        <a:pt x="3113" y="610"/>
                        <a:pt x="3113" y="574"/>
                      </a:cubicBezTo>
                      <a:cubicBezTo>
                        <a:pt x="3113" y="539"/>
                        <a:pt x="3091" y="508"/>
                        <a:pt x="3057" y="497"/>
                      </a:cubicBezTo>
                      <a:close/>
                      <a:moveTo>
                        <a:pt x="2540" y="1148"/>
                      </a:moveTo>
                      <a:cubicBezTo>
                        <a:pt x="2585" y="1148"/>
                        <a:pt x="2621" y="1184"/>
                        <a:pt x="2621" y="1230"/>
                      </a:cubicBezTo>
                      <a:cubicBezTo>
                        <a:pt x="2621" y="1275"/>
                        <a:pt x="2585" y="1312"/>
                        <a:pt x="2540" y="1312"/>
                      </a:cubicBezTo>
                      <a:cubicBezTo>
                        <a:pt x="2494" y="1312"/>
                        <a:pt x="2458" y="1275"/>
                        <a:pt x="2458" y="1230"/>
                      </a:cubicBezTo>
                      <a:cubicBezTo>
                        <a:pt x="2458" y="1184"/>
                        <a:pt x="2494" y="1148"/>
                        <a:pt x="2540" y="1148"/>
                      </a:cubicBezTo>
                      <a:close/>
                      <a:moveTo>
                        <a:pt x="2481" y="1967"/>
                      </a:moveTo>
                      <a:cubicBezTo>
                        <a:pt x="2540" y="1731"/>
                        <a:pt x="2540" y="1731"/>
                        <a:pt x="2540" y="1731"/>
                      </a:cubicBezTo>
                      <a:cubicBezTo>
                        <a:pt x="2599" y="1967"/>
                        <a:pt x="2599" y="1967"/>
                        <a:pt x="2599" y="1967"/>
                      </a:cubicBezTo>
                      <a:cubicBezTo>
                        <a:pt x="2481" y="1967"/>
                        <a:pt x="2481" y="1967"/>
                        <a:pt x="2481" y="1967"/>
                      </a:cubicBezTo>
                      <a:close/>
                      <a:moveTo>
                        <a:pt x="2533" y="654"/>
                      </a:moveTo>
                      <a:cubicBezTo>
                        <a:pt x="1570" y="493"/>
                        <a:pt x="1570" y="493"/>
                        <a:pt x="1570" y="493"/>
                      </a:cubicBezTo>
                      <a:cubicBezTo>
                        <a:pt x="1525" y="486"/>
                        <a:pt x="1483" y="516"/>
                        <a:pt x="1476" y="561"/>
                      </a:cubicBezTo>
                      <a:cubicBezTo>
                        <a:pt x="1469" y="605"/>
                        <a:pt x="1499" y="648"/>
                        <a:pt x="1543" y="655"/>
                      </a:cubicBezTo>
                      <a:cubicBezTo>
                        <a:pt x="2201" y="765"/>
                        <a:pt x="2201" y="765"/>
                        <a:pt x="2201" y="765"/>
                      </a:cubicBezTo>
                      <a:cubicBezTo>
                        <a:pt x="1557" y="979"/>
                        <a:pt x="1557" y="979"/>
                        <a:pt x="1557" y="979"/>
                      </a:cubicBezTo>
                      <a:cubicBezTo>
                        <a:pt x="341" y="574"/>
                        <a:pt x="341" y="574"/>
                        <a:pt x="341" y="574"/>
                      </a:cubicBezTo>
                      <a:cubicBezTo>
                        <a:pt x="1557" y="169"/>
                        <a:pt x="1557" y="169"/>
                        <a:pt x="1557" y="169"/>
                      </a:cubicBezTo>
                      <a:cubicBezTo>
                        <a:pt x="2772" y="574"/>
                        <a:pt x="2772" y="574"/>
                        <a:pt x="2772" y="574"/>
                      </a:cubicBezTo>
                      <a:cubicBezTo>
                        <a:pt x="2533" y="654"/>
                        <a:pt x="2533" y="654"/>
                        <a:pt x="2533" y="654"/>
                      </a:cubicBezTo>
                      <a:close/>
                      <a:moveTo>
                        <a:pt x="2533" y="654"/>
                      </a:moveTo>
                      <a:cubicBezTo>
                        <a:pt x="2533" y="654"/>
                        <a:pt x="2533" y="654"/>
                        <a:pt x="2533" y="654"/>
                      </a:cubicBezTo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FF70412F-EA68-4D29-B883-6BABA35E3EC7}"/>
                    </a:ext>
                  </a:extLst>
                </p:cNvPr>
                <p:cNvSpPr/>
                <p:nvPr/>
              </p:nvSpPr>
              <p:spPr>
                <a:xfrm>
                  <a:off x="2416942" y="1609518"/>
                  <a:ext cx="1176654" cy="1176654"/>
                </a:xfrm>
                <a:prstGeom prst="ellipse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noFill/>
                </a:ln>
                <a:effectLst>
                  <a:outerShdw blurRad="419100" sx="90000" sy="90000" algn="r" rotWithShape="0">
                    <a:prstClr val="black">
                      <a:alpha val="5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1DBB9969-44E6-41B5-9107-062469EC7A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237" y="1261548"/>
              <a:ext cx="702709" cy="1123228"/>
            </a:xfrm>
            <a:custGeom>
              <a:avLst/>
              <a:gdLst>
                <a:gd name="T0" fmla="*/ 129 w 336"/>
                <a:gd name="T1" fmla="*/ 22 h 513"/>
                <a:gd name="T2" fmla="*/ 135 w 336"/>
                <a:gd name="T3" fmla="*/ 10 h 513"/>
                <a:gd name="T4" fmla="*/ 163 w 336"/>
                <a:gd name="T5" fmla="*/ 2 h 513"/>
                <a:gd name="T6" fmla="*/ 175 w 336"/>
                <a:gd name="T7" fmla="*/ 8 h 513"/>
                <a:gd name="T8" fmla="*/ 177 w 336"/>
                <a:gd name="T9" fmla="*/ 13 h 513"/>
                <a:gd name="T10" fmla="*/ 171 w 336"/>
                <a:gd name="T11" fmla="*/ 25 h 513"/>
                <a:gd name="T12" fmla="*/ 142 w 336"/>
                <a:gd name="T13" fmla="*/ 34 h 513"/>
                <a:gd name="T14" fmla="*/ 131 w 336"/>
                <a:gd name="T15" fmla="*/ 28 h 513"/>
                <a:gd name="T16" fmla="*/ 129 w 336"/>
                <a:gd name="T17" fmla="*/ 22 h 513"/>
                <a:gd name="T18" fmla="*/ 209 w 336"/>
                <a:gd name="T19" fmla="*/ 287 h 513"/>
                <a:gd name="T20" fmla="*/ 198 w 336"/>
                <a:gd name="T21" fmla="*/ 303 h 513"/>
                <a:gd name="T22" fmla="*/ 216 w 336"/>
                <a:gd name="T23" fmla="*/ 310 h 513"/>
                <a:gd name="T24" fmla="*/ 266 w 336"/>
                <a:gd name="T25" fmla="*/ 294 h 513"/>
                <a:gd name="T26" fmla="*/ 278 w 336"/>
                <a:gd name="T27" fmla="*/ 278 h 513"/>
                <a:gd name="T28" fmla="*/ 259 w 336"/>
                <a:gd name="T29" fmla="*/ 272 h 513"/>
                <a:gd name="T30" fmla="*/ 209 w 336"/>
                <a:gd name="T31" fmla="*/ 287 h 513"/>
                <a:gd name="T32" fmla="*/ 336 w 336"/>
                <a:gd name="T33" fmla="*/ 366 h 513"/>
                <a:gd name="T34" fmla="*/ 336 w 336"/>
                <a:gd name="T35" fmla="*/ 376 h 513"/>
                <a:gd name="T36" fmla="*/ 328 w 336"/>
                <a:gd name="T37" fmla="*/ 385 h 513"/>
                <a:gd name="T38" fmla="*/ 312 w 336"/>
                <a:gd name="T39" fmla="*/ 385 h 513"/>
                <a:gd name="T40" fmla="*/ 228 w 336"/>
                <a:gd name="T41" fmla="*/ 451 h 513"/>
                <a:gd name="T42" fmla="*/ 295 w 336"/>
                <a:gd name="T43" fmla="*/ 497 h 513"/>
                <a:gd name="T44" fmla="*/ 280 w 336"/>
                <a:gd name="T45" fmla="*/ 513 h 513"/>
                <a:gd name="T46" fmla="*/ 63 w 336"/>
                <a:gd name="T47" fmla="*/ 513 h 513"/>
                <a:gd name="T48" fmla="*/ 48 w 336"/>
                <a:gd name="T49" fmla="*/ 497 h 513"/>
                <a:gd name="T50" fmla="*/ 105 w 336"/>
                <a:gd name="T51" fmla="*/ 454 h 513"/>
                <a:gd name="T52" fmla="*/ 0 w 336"/>
                <a:gd name="T53" fmla="*/ 292 h 513"/>
                <a:gd name="T54" fmla="*/ 142 w 336"/>
                <a:gd name="T55" fmla="*/ 124 h 513"/>
                <a:gd name="T56" fmla="*/ 125 w 336"/>
                <a:gd name="T57" fmla="*/ 68 h 513"/>
                <a:gd name="T58" fmla="*/ 136 w 336"/>
                <a:gd name="T59" fmla="*/ 49 h 513"/>
                <a:gd name="T60" fmla="*/ 186 w 336"/>
                <a:gd name="T61" fmla="*/ 33 h 513"/>
                <a:gd name="T62" fmla="*/ 206 w 336"/>
                <a:gd name="T63" fmla="*/ 43 h 513"/>
                <a:gd name="T64" fmla="*/ 266 w 336"/>
                <a:gd name="T65" fmla="*/ 235 h 513"/>
                <a:gd name="T66" fmla="*/ 255 w 336"/>
                <a:gd name="T67" fmla="*/ 255 h 513"/>
                <a:gd name="T68" fmla="*/ 205 w 336"/>
                <a:gd name="T69" fmla="*/ 271 h 513"/>
                <a:gd name="T70" fmla="*/ 185 w 336"/>
                <a:gd name="T71" fmla="*/ 260 h 513"/>
                <a:gd name="T72" fmla="*/ 161 w 336"/>
                <a:gd name="T73" fmla="*/ 182 h 513"/>
                <a:gd name="T74" fmla="*/ 62 w 336"/>
                <a:gd name="T75" fmla="*/ 286 h 513"/>
                <a:gd name="T76" fmla="*/ 154 w 336"/>
                <a:gd name="T77" fmla="*/ 400 h 513"/>
                <a:gd name="T78" fmla="*/ 204 w 336"/>
                <a:gd name="T79" fmla="*/ 385 h 513"/>
                <a:gd name="T80" fmla="*/ 187 w 336"/>
                <a:gd name="T81" fmla="*/ 385 h 513"/>
                <a:gd name="T82" fmla="*/ 178 w 336"/>
                <a:gd name="T83" fmla="*/ 376 h 513"/>
                <a:gd name="T84" fmla="*/ 178 w 336"/>
                <a:gd name="T85" fmla="*/ 366 h 513"/>
                <a:gd name="T86" fmla="*/ 187 w 336"/>
                <a:gd name="T87" fmla="*/ 357 h 513"/>
                <a:gd name="T88" fmla="*/ 328 w 336"/>
                <a:gd name="T89" fmla="*/ 357 h 513"/>
                <a:gd name="T90" fmla="*/ 336 w 336"/>
                <a:gd name="T91" fmla="*/ 366 h 513"/>
                <a:gd name="T92" fmla="*/ 183 w 336"/>
                <a:gd name="T93" fmla="*/ 95 h 513"/>
                <a:gd name="T94" fmla="*/ 214 w 336"/>
                <a:gd name="T95" fmla="*/ 200 h 513"/>
                <a:gd name="T96" fmla="*/ 220 w 336"/>
                <a:gd name="T97" fmla="*/ 206 h 513"/>
                <a:gd name="T98" fmla="*/ 224 w 336"/>
                <a:gd name="T99" fmla="*/ 206 h 513"/>
                <a:gd name="T100" fmla="*/ 229 w 336"/>
                <a:gd name="T101" fmla="*/ 196 h 513"/>
                <a:gd name="T102" fmla="*/ 198 w 336"/>
                <a:gd name="T103" fmla="*/ 91 h 513"/>
                <a:gd name="T104" fmla="*/ 188 w 336"/>
                <a:gd name="T105" fmla="*/ 86 h 513"/>
                <a:gd name="T106" fmla="*/ 183 w 336"/>
                <a:gd name="T107" fmla="*/ 95 h 513"/>
                <a:gd name="T108" fmla="*/ 184 w 336"/>
                <a:gd name="T109" fmla="*/ 441 h 513"/>
                <a:gd name="T110" fmla="*/ 151 w 336"/>
                <a:gd name="T111" fmla="*/ 441 h 513"/>
                <a:gd name="T112" fmla="*/ 151 w 336"/>
                <a:gd name="T113" fmla="*/ 474 h 513"/>
                <a:gd name="T114" fmla="*/ 184 w 336"/>
                <a:gd name="T115" fmla="*/ 474 h 513"/>
                <a:gd name="T116" fmla="*/ 184 w 336"/>
                <a:gd name="T117" fmla="*/ 44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" h="513">
                  <a:moveTo>
                    <a:pt x="129" y="22"/>
                  </a:moveTo>
                  <a:cubicBezTo>
                    <a:pt x="127" y="17"/>
                    <a:pt x="130" y="12"/>
                    <a:pt x="135" y="10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8" y="0"/>
                    <a:pt x="173" y="3"/>
                    <a:pt x="175" y="8"/>
                  </a:cubicBezTo>
                  <a:cubicBezTo>
                    <a:pt x="177" y="13"/>
                    <a:pt x="177" y="13"/>
                    <a:pt x="177" y="13"/>
                  </a:cubicBezTo>
                  <a:cubicBezTo>
                    <a:pt x="178" y="18"/>
                    <a:pt x="176" y="23"/>
                    <a:pt x="171" y="25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38" y="35"/>
                    <a:pt x="132" y="33"/>
                    <a:pt x="131" y="28"/>
                  </a:cubicBezTo>
                  <a:lnTo>
                    <a:pt x="129" y="22"/>
                  </a:lnTo>
                  <a:close/>
                  <a:moveTo>
                    <a:pt x="209" y="287"/>
                  </a:moveTo>
                  <a:cubicBezTo>
                    <a:pt x="201" y="290"/>
                    <a:pt x="196" y="297"/>
                    <a:pt x="198" y="303"/>
                  </a:cubicBezTo>
                  <a:cubicBezTo>
                    <a:pt x="199" y="309"/>
                    <a:pt x="208" y="312"/>
                    <a:pt x="216" y="310"/>
                  </a:cubicBezTo>
                  <a:cubicBezTo>
                    <a:pt x="266" y="294"/>
                    <a:pt x="266" y="294"/>
                    <a:pt x="266" y="294"/>
                  </a:cubicBezTo>
                  <a:cubicBezTo>
                    <a:pt x="275" y="292"/>
                    <a:pt x="280" y="284"/>
                    <a:pt x="278" y="278"/>
                  </a:cubicBezTo>
                  <a:cubicBezTo>
                    <a:pt x="276" y="272"/>
                    <a:pt x="268" y="269"/>
                    <a:pt x="259" y="272"/>
                  </a:cubicBezTo>
                  <a:lnTo>
                    <a:pt x="209" y="287"/>
                  </a:lnTo>
                  <a:close/>
                  <a:moveTo>
                    <a:pt x="336" y="366"/>
                  </a:moveTo>
                  <a:cubicBezTo>
                    <a:pt x="336" y="376"/>
                    <a:pt x="336" y="376"/>
                    <a:pt x="336" y="376"/>
                  </a:cubicBezTo>
                  <a:cubicBezTo>
                    <a:pt x="336" y="381"/>
                    <a:pt x="333" y="385"/>
                    <a:pt x="328" y="385"/>
                  </a:cubicBezTo>
                  <a:cubicBezTo>
                    <a:pt x="312" y="385"/>
                    <a:pt x="312" y="385"/>
                    <a:pt x="312" y="385"/>
                  </a:cubicBezTo>
                  <a:cubicBezTo>
                    <a:pt x="294" y="409"/>
                    <a:pt x="259" y="436"/>
                    <a:pt x="228" y="451"/>
                  </a:cubicBezTo>
                  <a:cubicBezTo>
                    <a:pt x="263" y="460"/>
                    <a:pt x="295" y="483"/>
                    <a:pt x="295" y="497"/>
                  </a:cubicBezTo>
                  <a:cubicBezTo>
                    <a:pt x="295" y="507"/>
                    <a:pt x="286" y="513"/>
                    <a:pt x="280" y="513"/>
                  </a:cubicBezTo>
                  <a:cubicBezTo>
                    <a:pt x="63" y="513"/>
                    <a:pt x="63" y="513"/>
                    <a:pt x="63" y="513"/>
                  </a:cubicBezTo>
                  <a:cubicBezTo>
                    <a:pt x="54" y="513"/>
                    <a:pt x="48" y="506"/>
                    <a:pt x="48" y="497"/>
                  </a:cubicBezTo>
                  <a:cubicBezTo>
                    <a:pt x="48" y="483"/>
                    <a:pt x="73" y="466"/>
                    <a:pt x="105" y="454"/>
                  </a:cubicBezTo>
                  <a:cubicBezTo>
                    <a:pt x="25" y="409"/>
                    <a:pt x="0" y="361"/>
                    <a:pt x="0" y="292"/>
                  </a:cubicBezTo>
                  <a:cubicBezTo>
                    <a:pt x="0" y="217"/>
                    <a:pt x="52" y="148"/>
                    <a:pt x="142" y="124"/>
                  </a:cubicBezTo>
                  <a:cubicBezTo>
                    <a:pt x="125" y="68"/>
                    <a:pt x="125" y="68"/>
                    <a:pt x="125" y="68"/>
                  </a:cubicBezTo>
                  <a:cubicBezTo>
                    <a:pt x="123" y="60"/>
                    <a:pt x="127" y="51"/>
                    <a:pt x="136" y="49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94" y="30"/>
                    <a:pt x="203" y="35"/>
                    <a:pt x="206" y="43"/>
                  </a:cubicBezTo>
                  <a:cubicBezTo>
                    <a:pt x="266" y="235"/>
                    <a:pt x="266" y="235"/>
                    <a:pt x="266" y="235"/>
                  </a:cubicBezTo>
                  <a:cubicBezTo>
                    <a:pt x="268" y="244"/>
                    <a:pt x="264" y="253"/>
                    <a:pt x="255" y="255"/>
                  </a:cubicBezTo>
                  <a:cubicBezTo>
                    <a:pt x="205" y="271"/>
                    <a:pt x="205" y="271"/>
                    <a:pt x="205" y="271"/>
                  </a:cubicBezTo>
                  <a:cubicBezTo>
                    <a:pt x="197" y="273"/>
                    <a:pt x="188" y="269"/>
                    <a:pt x="185" y="260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16" y="187"/>
                    <a:pt x="62" y="230"/>
                    <a:pt x="62" y="286"/>
                  </a:cubicBezTo>
                  <a:cubicBezTo>
                    <a:pt x="62" y="345"/>
                    <a:pt x="106" y="400"/>
                    <a:pt x="154" y="400"/>
                  </a:cubicBezTo>
                  <a:cubicBezTo>
                    <a:pt x="176" y="400"/>
                    <a:pt x="193" y="394"/>
                    <a:pt x="204" y="385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2" y="385"/>
                    <a:pt x="178" y="381"/>
                    <a:pt x="178" y="376"/>
                  </a:cubicBezTo>
                  <a:cubicBezTo>
                    <a:pt x="178" y="366"/>
                    <a:pt x="178" y="366"/>
                    <a:pt x="178" y="366"/>
                  </a:cubicBezTo>
                  <a:cubicBezTo>
                    <a:pt x="178" y="361"/>
                    <a:pt x="182" y="357"/>
                    <a:pt x="187" y="357"/>
                  </a:cubicBezTo>
                  <a:cubicBezTo>
                    <a:pt x="328" y="357"/>
                    <a:pt x="328" y="357"/>
                    <a:pt x="328" y="357"/>
                  </a:cubicBezTo>
                  <a:cubicBezTo>
                    <a:pt x="333" y="357"/>
                    <a:pt x="336" y="361"/>
                    <a:pt x="336" y="366"/>
                  </a:cubicBezTo>
                  <a:close/>
                  <a:moveTo>
                    <a:pt x="183" y="95"/>
                  </a:moveTo>
                  <a:cubicBezTo>
                    <a:pt x="214" y="200"/>
                    <a:pt x="214" y="200"/>
                    <a:pt x="214" y="200"/>
                  </a:cubicBezTo>
                  <a:cubicBezTo>
                    <a:pt x="215" y="203"/>
                    <a:pt x="217" y="205"/>
                    <a:pt x="220" y="206"/>
                  </a:cubicBezTo>
                  <a:cubicBezTo>
                    <a:pt x="221" y="206"/>
                    <a:pt x="223" y="206"/>
                    <a:pt x="224" y="206"/>
                  </a:cubicBezTo>
                  <a:cubicBezTo>
                    <a:pt x="228" y="204"/>
                    <a:pt x="231" y="200"/>
                    <a:pt x="229" y="196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97" y="87"/>
                    <a:pt x="192" y="84"/>
                    <a:pt x="188" y="86"/>
                  </a:cubicBezTo>
                  <a:cubicBezTo>
                    <a:pt x="184" y="87"/>
                    <a:pt x="182" y="91"/>
                    <a:pt x="183" y="95"/>
                  </a:cubicBezTo>
                  <a:close/>
                  <a:moveTo>
                    <a:pt x="184" y="441"/>
                  </a:moveTo>
                  <a:cubicBezTo>
                    <a:pt x="175" y="432"/>
                    <a:pt x="160" y="432"/>
                    <a:pt x="151" y="441"/>
                  </a:cubicBezTo>
                  <a:cubicBezTo>
                    <a:pt x="142" y="450"/>
                    <a:pt x="142" y="465"/>
                    <a:pt x="151" y="474"/>
                  </a:cubicBezTo>
                  <a:cubicBezTo>
                    <a:pt x="160" y="483"/>
                    <a:pt x="175" y="483"/>
                    <a:pt x="184" y="474"/>
                  </a:cubicBezTo>
                  <a:cubicBezTo>
                    <a:pt x="193" y="465"/>
                    <a:pt x="193" y="450"/>
                    <a:pt x="184" y="44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449C5A5E-152B-4E80-BEB6-5197A87326D6}"/>
              </a:ext>
            </a:extLst>
          </p:cNvPr>
          <p:cNvSpPr/>
          <p:nvPr/>
        </p:nvSpPr>
        <p:spPr>
          <a:xfrm rot="10800000">
            <a:off x="883172" y="4429697"/>
            <a:ext cx="226299" cy="513044"/>
          </a:xfrm>
          <a:prstGeom prst="chevron">
            <a:avLst>
              <a:gd name="adj" fmla="val 8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箭头: V 形 35">
            <a:extLst>
              <a:ext uri="{FF2B5EF4-FFF2-40B4-BE49-F238E27FC236}">
                <a16:creationId xmlns:a16="http://schemas.microsoft.com/office/drawing/2014/main" id="{C5A01CFA-19B7-4786-9C75-86388B26024D}"/>
              </a:ext>
            </a:extLst>
          </p:cNvPr>
          <p:cNvSpPr/>
          <p:nvPr/>
        </p:nvSpPr>
        <p:spPr>
          <a:xfrm rot="10800000" flipH="1">
            <a:off x="11082530" y="4429697"/>
            <a:ext cx="226299" cy="513044"/>
          </a:xfrm>
          <a:prstGeom prst="chevron">
            <a:avLst>
              <a:gd name="adj" fmla="val 8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77939"/>
      </p:ext>
    </p:extLst>
  </p:cSld>
  <p:clrMapOvr>
    <a:masterClrMapping/>
  </p:clrMapOvr>
  <p:transition spd="slow" advTm="0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/>
      <p:bldP spid="21" grpId="0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82293A47-6DC7-46E8-86E7-8B90DBC1ED77}"/>
              </a:ext>
            </a:extLst>
          </p:cNvPr>
          <p:cNvGrpSpPr/>
          <p:nvPr/>
        </p:nvGrpSpPr>
        <p:grpSpPr>
          <a:xfrm>
            <a:off x="0" y="-18512"/>
            <a:ext cx="12192000" cy="786608"/>
            <a:chOff x="0" y="-18512"/>
            <a:chExt cx="12192000" cy="78660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37C8FC6-D291-49E9-A697-5EFE7D2334DE}"/>
                </a:ext>
              </a:extLst>
            </p:cNvPr>
            <p:cNvSpPr/>
            <p:nvPr/>
          </p:nvSpPr>
          <p:spPr>
            <a:xfrm>
              <a:off x="0" y="0"/>
              <a:ext cx="12192000" cy="7680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1D9B14D-9EB6-4A84-822D-538863FCB863}"/>
                </a:ext>
              </a:extLst>
            </p:cNvPr>
            <p:cNvSpPr/>
            <p:nvPr/>
          </p:nvSpPr>
          <p:spPr>
            <a:xfrm>
              <a:off x="246113" y="73150"/>
              <a:ext cx="341445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选题背景与意义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BD384F-876D-457E-A6BD-E197E4F15CA6}"/>
                </a:ext>
              </a:extLst>
            </p:cNvPr>
            <p:cNvSpPr/>
            <p:nvPr/>
          </p:nvSpPr>
          <p:spPr>
            <a:xfrm>
              <a:off x="3799291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思路与理论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1B4EB76-A000-4BE3-A6F1-F172685DF1B8}"/>
                </a:ext>
              </a:extLst>
            </p:cNvPr>
            <p:cNvSpPr/>
            <p:nvPr/>
          </p:nvSpPr>
          <p:spPr>
            <a:xfrm>
              <a:off x="6562738" y="73149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内容与展示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D2A0E24-CF90-456F-A02D-CA82DE4CEAA6}"/>
                </a:ext>
              </a:extLst>
            </p:cNvPr>
            <p:cNvSpPr/>
            <p:nvPr/>
          </p:nvSpPr>
          <p:spPr>
            <a:xfrm>
              <a:off x="9326185" y="73150"/>
              <a:ext cx="240251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总结与分析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A206BE-E40F-4155-94A8-E3BDFC5DC6F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52" y="0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696AEBB-7411-4E12-9F7E-D2E713934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45776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EC7968B-F650-4E01-A41D-0C7E2F81EEF3}"/>
                </a:ext>
              </a:extLst>
            </p:cNvPr>
            <p:cNvCxnSpPr>
              <a:cxnSpLocks/>
            </p:cNvCxnSpPr>
            <p:nvPr/>
          </p:nvCxnSpPr>
          <p:spPr>
            <a:xfrm>
              <a:off x="9186512" y="-18512"/>
              <a:ext cx="0" cy="7680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BB7D29E-37B1-4179-B11A-C6B6EC7811CB}"/>
              </a:ext>
            </a:extLst>
          </p:cNvPr>
          <p:cNvSpPr/>
          <p:nvPr/>
        </p:nvSpPr>
        <p:spPr>
          <a:xfrm flipV="1">
            <a:off x="4870982" y="737392"/>
            <a:ext cx="242964" cy="20945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4FD1F72-E0F7-41A0-8EC6-453AE91A29D0}"/>
              </a:ext>
            </a:extLst>
          </p:cNvPr>
          <p:cNvSpPr txBox="1"/>
          <p:nvPr/>
        </p:nvSpPr>
        <p:spPr>
          <a:xfrm>
            <a:off x="1163946" y="1488238"/>
            <a:ext cx="42039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03864"/>
                </a:solidFill>
                <a:cs typeface="+mn-ea"/>
                <a:sym typeface="+mn-lt"/>
              </a:rPr>
              <a:t>我的思路</a:t>
            </a:r>
          </a:p>
        </p:txBody>
      </p:sp>
      <p:sp>
        <p:nvSpPr>
          <p:cNvPr id="60" name="Google Shape;86;p19">
            <a:extLst>
              <a:ext uri="{FF2B5EF4-FFF2-40B4-BE49-F238E27FC236}">
                <a16:creationId xmlns:a16="http://schemas.microsoft.com/office/drawing/2014/main" id="{0FECBEE7-28D2-49E9-9962-939C92A30BDF}"/>
              </a:ext>
            </a:extLst>
          </p:cNvPr>
          <p:cNvSpPr txBox="1"/>
          <p:nvPr/>
        </p:nvSpPr>
        <p:spPr>
          <a:xfrm>
            <a:off x="1282479" y="2596234"/>
            <a:ext cx="3272588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di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  TITLE   HERE</a:t>
            </a:r>
            <a:endParaRPr sz="28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5DF6834-C792-4300-9764-73F008712E85}"/>
              </a:ext>
            </a:extLst>
          </p:cNvPr>
          <p:cNvSpPr txBox="1"/>
          <p:nvPr/>
        </p:nvSpPr>
        <p:spPr>
          <a:xfrm>
            <a:off x="1297819" y="3469562"/>
            <a:ext cx="9916281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的内容打在这里，或者通过复制您的文本后，在此框中选择粘贴，并选择只保留文字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EE438A9-A77F-4A5B-A57F-68851F93803D}"/>
              </a:ext>
            </a:extLst>
          </p:cNvPr>
          <p:cNvSpPr txBox="1"/>
          <p:nvPr/>
        </p:nvSpPr>
        <p:spPr>
          <a:xfrm>
            <a:off x="1297819" y="4923658"/>
            <a:ext cx="9916281" cy="116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88987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9" grpId="0"/>
      <p:bldP spid="60" grpId="0"/>
      <p:bldP spid="61" grpId="0" bldLvl="0"/>
      <p:bldP spid="63" grpId="0" bldLvl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F0AEAFD-806A-43D7-820F-A59676867C54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NN8qk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03yq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DTfKp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NN8qk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NN8qk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NN8qk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N8qk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03yqSJ/QnIWGCQAA+HgAACkAAAB1bml2ZXJzYWwvc2tpbl9jdXN0b21pemF0aW9uX3NldHRpbmdzLnhtbO1de2+jyhX/v59i5OpKt1IVP/ArldcVhnGC1sG+hiS7rSqLmEmMghkXxt7Nlf/op+kH6yfpmQFicGwHku1ede+EzWo5c14z5zEMP6HtRY9eoK0jRpferw7zaGARxrzgIer/AaHenPo0nIQkIiyq7ii3XuDSL0ZwTzkNqBFzAtcJXY2PRv0aGoof1O2oXb0Ld81Bs4E6TdzAXaTjlgZj54p+rmgwpjfqWq+6pyLWG5I5Cdhhrb1qbvSlgBFEJGRG4JKvfSXPnR3Kz+AidFwP+KJ+u8mvbWp1qzf5hZr1VqeFtw1VUZQ20lp6Xa9tO53zjlpHuNZs1ZTtoNtQGgqqt1r18/a23mm0FLgbnrdBSxOft1Gz02w29G0DN0AaqepAb2jbjnJer6tgDXfPte1wOOjUaqherytNfdtqK8NBDQG3AjpUpcsXUNGVgdLeqgO13lXQUBsOhs0t1nFba6FuA7drtW1zMFBqtd3i7maXXa4dtfB00uV8ReHBEBwc5blVPZBcvfk6DIHZJsuV7zCCAmdJPlRETgZMZCz6eU5XT3+qJAkqkjllT/3KU2MikLmyvkYDBrrQOPCfEl29qhhJ2YRf2cLI0pHnfqjcrRmjwdk8VnUW0HDp+JX+H+PcSWZWRJJuSFhG7t6Zk525jvgpKpbYgnyG65TQnC5XTvA0og/07M6ZPz6EdB24hdxcPK1I6HvBI3DXzjsaPmnI9yJmMLLM+Ye7/CoutoLciAh3r435VUjSd+6In1qsiZ8ScjuTr6/InujGizwmRNU6v06JrpwHkg9AV+XXaZkArOSj1uHX60KMfGXArvDyb5xk950nEuaNxO3ypBRdrVdl82kV0ge+2Hm51wP9LOdT6D7BA/ewxq9CQnyC3GChKCXLJuav7zEmt/u9pLcEKxDcbHNJSELlZDDTxlcT1fw8G40vxrOBcVGBviWqEvGy/LnR7n6tt9rQuRK5gpqsK3U0yutCQlmrVkyXaU/HoxkoxKOZiT/ZlT7/u7To+NoeGSau9JN/lFYwmeKbSp//XUT0ejrFpj2zRoaOZ4Y1M8e2WJcRtrFe6X+ma7RwNgQxijYe+YLYgiBoz15IUOR7rhjgLdsL1qSAPX18pRrmbIote2potjE2K32LhuHTn4VmZ80WkDwLJ0KuFzl3PnGFWUgRMb7K7nbwhy084KRLxwvOilifqreGeTGzx+ORNcOmnlIqfRy4SA8dbqm8oqlq4SnoCB3Yx98mPhPZJzQg1fdLK7k0Li5H8GtzRy69h4UPv+wN3kwwhGRCggKCkDh4CllnWbfjqc7XEAwiB62cKPpCQzeXNNnQFdBtmNoYUlOzM/ptribVDYH3gjmkDpmzAvqusGWpF3g2GH+CHIfaHJcUGn+EkvxYUugztqCGsFVAzFRvjAuVVwQvw7RA0hqcOzzf4bHMmc9Bjq/mxqPrCCh8haFMRDVGZ6UtWfiXawikoY6OVHusGBZb3D14GwKuhC5scwVsQRvSsM6z65dr42+zoWqMsD6DdNPHtzNbdEludOk8oYAy5LgbJ5gTdEfmzhoq4QnGXM8VYzzywoV/rr1fkcOS/vNT0rpMHX/66Q0u5RreAc/geRmMwWPKir1mnS9bMoM3OsJz/agXRRbgzS5YGjbVqTH+NiGKvOXaj7v0twjUs3Nlg/WqH+9fr+Jh+x84Y8UteGBARxt4tJQQhp2YbzmwefqlBA1zCOaSgyc0fH5CLaXAHCc6TIreoeYGVi7nyA2saDkVt3hgGTY8bN2SO376KCAsajWO2uF48zOiT+CA/lyqd+SewvOST5xN/CADe5cIf5EoZx6VcluLbdgjcNwEnQ9xUoFW31vyM1QxtddXOF2KeDfIzeeWrn1XVLfvPYodAdZ5vSQvn8PuQ7oUVN+J0ryON6W/vtOReIrT2O6k3APEc4EWjlWmPt8VMQurU+1ypqmmhvmJgtezX1wOqoOvyci2ZiN1wDVAmSwdNl/ALnzPz3nFdcUnAh0PVdCXTN4iTjhf/Odf/y6uZs+fmIoS6l/K6oHi510TP+v7u0kZif5RQI+tDvKi4qagYHKgSkWLn69sAxL0mxxZnHhbWtIlf8VVyDSUQBJG1bZV7fIKqsQSRUHXITwLllRypU4/QuMTz/qV/pUTPkLjtCn1yyoSK89zk5X2YXfEXTPfC0hJ8XfvRHzytjGZqbouzv5Qo743f4y3XxcOMMlrPuTThzL6tEvVhO68p5K4HiuvU2xuadeClhDf7xrC5uBe90zYvVDxHejhLPd+JmAh9Sf8zdbLV7nAwF/EQRr37x0/gtikt1mWaEG/JMFL2bKkfdYJODHhT4t9Fq4T3h1tn3vKi8fN6k0o+4w31IeNQYvnk1Gdp+9LadpAvPrNGnimvfAczlnJUMb1HXGf3yRf2Qv+DHGf3+KbCn/f/kJofyQrmb6OGzhhlp6JXaznQOiAhwSiSyU86V2eh3sw4q9lo4xLCSHPuaQu6Yu90faWJClnTss6XD3icS94fny54jJ3T2LaEYcdcgO79K2ezt8e85hPjie3mAeUYDb64r5kBcTwwf5ixFTEnlbkQwUOIs58wTt9VEGJjg8VvpwxQnNMbpX2M97OMpLCm9OiS9HPRTsvZTLgXbycKRrX+mmhXvXFOvWqpyLUS9QeD2CwXt6REEMOeNDlkgjliVn2Rfoq7EY8ke7JHRnNKmAL0B3AGSmthAwhl1jisSqtlvgmOw7PlszzyYaknSpDyCzO6fn3IqiO08mtshG5Z9n0TiilqyBpdbtczLfADP2olDiRZY3sjZQsOubcRWL2B7pVuvfsfDywG6Vdmqd7tkFTthf16gFTwHts9XvV7DYLPeoAynoSeh2ufV9CrhJylZCrhFwl5CohVwm5SshVQq4ScpWQq4RcJeQqIVcJuUrIVUKuEnKVkKuEXCXk+sNCrkdhu++CuO5YJeAqAdffAnA9nv+/Ad76uuTvDm6N41MabY3FJNhaCmw9hJoWQVsPgLTHwdbjBffjYq0HPpmVmKvEXCXmKjFXiblKzFVirhJzlZirxFwl5ioxV4m5SsxVYq4Sc5WYq8RcJeYqMVeJuUrMVX7l+m7QNeOTRF3lZ67yM1f5mav8zPV3Cr1KBFYisBKBlQisRGAlAisRWInASgRWIrASgZUIrERgJQIrEViJwEoEViKwEoGVCKxEYCUCK796lV+9/p/hr5lpfcePXgsAm98cfi0gKPFXib/+IPjr6d0oB8BmWL8DArtPA1HQd/Q/N/4vUEsDBBQAAgAIANR8qki63KLi9wwAAM4aAAAXAAAAdW5pdmVyc2FsL3VuaXZlcnNhbC5wbmftWWlYU9e63lTUVAXkHD1SIqRobzlVCkiLkTFFpnpaAiplNCCmiAwBBQKEEHBkkCH62AsKJEDpEcIQQNRAAoFTFGoDBATCEELAlAAJJOA2hCHD2eg95zz33/1xf/JjP/tde629vmF/3/t969k5PmhPvT3GewAA0Dvzrds5ANjhAgAf0WC7oCepFPOb0E0n4ZznaYDef3gBGuhGuHhBK5rIe1VhO6Hxx1e/DUwAgL/819alc+bcZ8sAYIw94+bimxKyJBDWxuDVPSsgUrF7bXfK8UQzwe1kw9RwlxuXzCR3Hu7PvuHrn3nEHXnkdEh1wH4js29vp4oMYK8dvI6L+USlutQ5gqJUTRC51+SKVIsU683eoOjLvOJQqV10Xym8JHJNBXKRiPS1GbFaKUSB/Q5ySKELDpWRNXE1CeKZy7ok1UrPUi/0cBSj6DfqPzI/5I3CmesCQECuhNoM23jLseJ/DE3zHm/MeZgcHc3fmiqRlMEz1jmhE/ehmejz6oRKuA4ANPodgQFA9hHIIdf/ug234TbchttwG27DbbgNt+E23Ibb8P8BItlrb3L1AOCbPYbQcczNEDptfnPg/wbt/HVJq+MRJUWh6QSw9ytujClxsalP2aFVH6+K9RewmRQ8kTULABedxLjh2M1lZjU/NF0tDUU8Mwke4jliNbInDblMddVkAcr+pvP6Hw/6ugxQk1NjtTWxcQJZLAEAWjTOa9O3jm/OqNyHk2K+DGb0NheLmbhKxM+yIddCbYCn5wDIRQmnOmvpsckMx0OK199ZURa6v1QvZ6Em27SaTQZFKy6Ji03fGCqjrr+0Sr/GT0HPcTM0YB9e+/vxhkmbWHZoFJMwWSdrPiEQalYZwd35oEF7KMPJw1Jkv+qlXBOR5Rf6c4tRFFYe8gsiUcdI0iWz3TWwDJZp2zCyQK+hPtYuvDBkVT+/8ug88y+XtxS3/Pnk5x0r+XGluIAkUZGMJWfz+2uv14DRt1iTJKUgooqzcCo/SHkQ9awfkTJ9o8TMt+KELPdtX1x6QnQnLw0fBPISsRecLI9ZRE2uEamMoffaJHn5c4KKQsmzxihuciC6fXerJX8q5Pr3Cpex895OI2xU3RnGYnMs1Za2uWaDeudof5MJx2MSOQkhzwYD4JX4IPh/C75unrguO+kjfaAldDVbSu9xRG+i2rkuZ4kux9Ik8vC/+i7zSD9k+LcUbMa4DT+kmxpguRfdX7aNiuksWZRr1NiqkZ0cP2yT15EMKeNoyq26W+7QtHvdF3JMy4Qk+7qMFIZjhpfhwTovwajgSVkWzL7q2thAxeA5+CCYuXhyVVdghy+zkLPu3rHHdEeqnVZf+1bnwWgPjYZ+Wkmp7gyQjdAy5Mw4yP/9RBNFshNa6YW8dMVZ/kSQ4/Rb1Rh/b+eIn/DgwtSfedXBmkAkd2KYqA4nob7VxQyMfbrU3Sd5sLr+YA2NSyG365WGJAvzYUG7XNTt+3JsHiO6w5OG5Ll5OPL93JCeiqElFunQoBPCu4IVC/Bo+vlBoPJ6IRNvLRUHVtpb0IM12JzyvcbwXwQt4/FHE/3gbNsQQBAoICnxHj7J6+66JvStFyP7ULoDC7x/1JVE1EsiOln4q/sME12wt57CkcNmaP5jGlAjv5Qo3DnzVHLvuZ3jnFx3ZF10j2GTYX7Fb4jc9er3NTaagrSMHlNQyjH/o1nOpwA9lzGVWktCBDTHOvUyCbzFJYYwdrSrgv0cFqSfVcDKhqJMcg9W0zm+OtT1LMyJfc/ZAom2yw/iHtwhYtM2L91Gu3sIrA7Sjvp6HhhZyL5DoDJL7SyPOYoJhWY2fKWRHRc/LHr7kB8/cmR+xD8UxxUqigcwSEAaLwk93F7DxJ+A/NCcq7GpgzHLJ8oPw4v4Fgbuxt1hV7/btCRzzkuZ+sjjR1O7W/aQT9BX2XngHMLD6MbXj0vkLEMLfDpFtiePKWSBHEJDpWXC7REzRrh/NsZXmTb5OGR4iihvr+eqcXNFMqZOQFGu6nASqfP5O06o5q14LdWqtEe9yugQOG4uNpeUqf4wJ1pVtS3/uhdpVamhzn2BD7Slo4tEqwu8l5DPy5hfPssDCaKTvPjhjmg7iZBiHCpt0FBHsTROPSglkagRC47SSy2/KW+57b8aLwCbzlvdLsvQrGtRYFwG5qG3gwC/o9FUgbknU2h9+JmGHymcn+JS5ijJqyFoUra/qIc4Hk8e8USQEpM0sDxsohTL62vmGon306wfceGI75Nc8xu+qasoJFjE7TyrhyUtGks2oopBe/m/BF4bs7WoKvkgR1/O3ozdnMjIM+7OJNDWoA0Mv4576N+YtrFQFTFHTqGFsUv/jtKskCOGeomBUVPGx26LIw1G6h9Ake6MrZ6Fz+Fyy0+wvxLTZun7jQ1b8tqb0pPrWWB1jwcDnWTo0vkKz+0JG7XuTq6ibLk2i7Nm22JcCJ/Gyr9XC9x9CGrFKLcfEebTRddbb0r+UZ9qeEEQFp81z3u15UuCESeNCjuGdSpYKJI2lh67KWkarH+A+bcdeSuCyKqtoK8gClB+es+aQuCi8BdeS63VK6BHKu5F0ezXonhm2NQygkjuVuZ4fGZhcN/Bl4G+DH3LYR9OEKO+sGF1Mia3fLZx3yPDdNteYuFliEFeb8kY0M+ASgMStTnO7Tfd32zf0I0HAYaUSu6ih+XJ0R/cJ5Bqmp7rib5TY4+SdL/XO7hbQSqf2FVqVdXfkL8+3lYU8eI8hddmOzxzCatqYuJtpOLxqkymANsabcdwH2gr/XthNLtu3brFGEWGuw1kWGS59mDcGI6UPaWpjVMZWnWJOTXlEvhuyFv4ZtATIUibcxDalXjs+0f6/zZ/pqnHNDp0k3y2q838Ssy8AaTN4uAnLo2T0w1hwkyV6paOyKdl1qrapDLYHCJkUpQR5wS7x1dLD6srWZET2OidvnpHP52Tu+ph1SFJuiNYaB0ru/wOVDnlJbsRacsWiZIbzL4ErlPySS+vYDCxaKfKX5l2OEmPsyAeQicLgLqu6IZ2HnsVUZmJgU9zYMdE1s9nG7pMnpih5GcnkrLHKv5lfdNhkFpqXJBTPrHDz9XLoUd46sDVUz/8R+bEEHgLoSrXK0P/R9BinvdktzUZrjX9EEbkCCrhMUmN8tVjnexkwYyznoxY/1qeKbvaMhtOdvrG1kL5uUltMOK9qQ/jEnD8grBPXEAb/YN2z9KjMD9tsMSfcDA6dpas0iM3JScG68kkt4FfNJW/2ffiPrHfTJMGCydUYmTHuGrBO+NNMWHl5SGuPvFHVuoNKdWqZ55K5g/v/WPtsxp4x5Lq9RZFrYxHlFE2s3b+DZcmv3s/lVsbWdgx7QdX4DXZlRvEEgL77s1rGthtUMLreU8RGI7ibNbLkXWsFTofwWn0HRq2p3UUZXXkc2i42WtTAR2H9H6tMN2reDjP63E+cuUcKsVHqBPkgRa0xrWtdD/aINppeqCsFN/3NI1EPmndYOplxI44hRZA1SOZduhZ6v3F7qVUr3k6/Dq+NU9rNW8vec9NS1Ppm0tJmMNvonPLG1wZjs3ydCUrouw098b5H1iTV+igODIKOdmunCLyEy8YCDxQDMkHe6veEzH4lmPFkO+I5tVnQelf7KRVgUupp36CFU8mC0mMF14LJ4s58UyirLWKUlDbwJ+f8xOAs0YCcOUAU7rrIoWaKqGttl+s/1DRajdsW0DTXcjs8hzY78O4dwm1svX4PNl6yp6txEKXpb19dYeNSBQkSi9C/OYHxaALS7/A7ObngpmrCpPyWQ/wLdFFP4s1xcxPf2/7NfOpXyT2W5LaJQ5mAuKvxngOaqt0btUtzFbtPKMexiu7YB2bAnlsrPWokLOi6IIpzo+DmbajnoxBbj1zjnNC0iKQ2REeWabGWAOjQ5QUcuueD/1DXzh7FGHiMopniMzK/qTVKDtQ/Olgj37nrS4N2bEx0jChF0N/jlLNGDBwywm1cpKcuATZX+X8Y4Uli165lafyn7UZAz/4C28sFBL9hhJB+kuCFlWOKygolwbxswpFrgZOTwnvBj35YwvDT229kwM7tcMrrKqUBzWctjzsLZ0WNk+jLnd9jh1t81w8gEgyhfRZcUnqvbu53GXAZcPfVSLU1fnUmdY5qkPJ48f1BCbnI2C6v9rgBc/odFZsD91WN/oReiVsbtDQF63IkX1ROnf+zd3ijXQfk12+VRwg9e0rc67+n2uufQQDpqNa0PzqrFNJDidJ6+RrdNjfViaiG3CmGaqV5rJ+6gjBll6yG+qIJ9z2A8B+d10dADj7Hs52bxWMJKgh75zw1U6uSWob/v0vRSTUapId/gS14LiajNgYzVdjcGhdHQbvrRdh6NuF0q5zk05DpwApPTViH/JodeYWB5dYdaieUD4GgGkmjU3rXxc2jqsQwsSDCRdWMWnQxsAZd7Qb/fTFm/8EUEsDBBQAAgAIANR8qkgEfFf8SgAAAGoAAAAbAAAAdW5pdmVyc2FsL3VuaXZlcnNhbC5wbmcueG1ss7GvyM1RKEstKs7Mz7NVMtQzULK34+WyKShKLctMLVeoAIoZ6RlAgJJCJSq3PDOlJMNWycLAEiGWkZqZnlFiq2RmYA4X1AcaCQBQSwECAAAUAAIACADTfKpIDmokTmIEAAAFEQAAHQAAAAAAAAABAAAAAAAAAAAAdW5pdmVyc2FsL2NvbW1vbl9tZXNzYWdlcy5sbmdQSwECAAAUAAIACADTfKpICH4LIykDAACGDAAAJwAAAAAAAAABAAAAAACdBAAAdW5pdmVyc2FsL2ZsYXNoX3B1Ymxpc2hpbmdfc2V0dGluZ3MueG1sUEsBAgAAFAACAAgA03yqSLX8CWS6AgAAVQoAACEAAAAAAAAAAQAAAAAACwgAAHVuaXZlcnNhbC9mbGFzaF9za2luX3NldHRpbmdzLnhtbFBLAQIAABQAAgAIANN8qkgqlg9n/gIAAJcLAAAmAAAAAAAAAAEAAAAAAAQLAAB1bml2ZXJzYWwvaHRtbF9wdWJsaXNoaW5nX3NldHRpbmdzLnhtbFBLAQIAABQAAgAIANN8qkhocVKRmgEAAB8GAAAfAAAAAAAAAAEAAAAAAEYOAAB1bml2ZXJzYWwvaHRtbF9za2luX3NldHRpbmdzLmpzUEsBAgAAFAACAAgA03yqSD08L9HBAAAA5QEAABoAAAAAAAAAAQAAAAAAHRAAAHVuaXZlcnNhbC9pMThuX3ByZXNldHMueG1sUEsBAgAAFAACAAgA03yqSLO/s1BtAAAAcgAAABwAAAAAAAAAAQAAAAAAFhEAAHVuaXZlcnNhbC9sb2NhbF9zZXR0aW5ncy54bWxQSwECAAAUAAIACABElFdHI7RO+/sCAACwCAAAFAAAAAAAAAABAAAAAAC9EQAAdW5pdmVyc2FsL3BsYXllci54bWxQSwECAAAUAAIACADTfKpIn9CchYYJAAD4eAAAKQAAAAAAAAABAAAAAADqFAAAdW5pdmVyc2FsL3NraW5fY3VzdG9taXphdGlvbl9zZXR0aW5ncy54bWxQSwECAAAUAAIACADUfKpIutyi4vcMAADOGgAAFwAAAAAAAAAAAAAAAAC3HgAAdW5pdmVyc2FsL3VuaXZlcnNhbC5wbmdQSwECAAAUAAIACADUfKpIBHxX/EoAAABqAAAAGwAAAAAAAAABAAAAAADjKwAAdW5pdmVyc2FsL3VuaXZlcnNhbC5wbmcueG1sUEsFBgAAAAALAAsASQMAAGYs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微粒体毕业答辩PPT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Text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Other"/>
  <p:tag name="MH_ORDER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22212658"/>
  <p:tag name="MH_LIBRARY" val="GRAPHIC"/>
  <p:tag name="MH_TYPE" val="Title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082519"/>
  <p:tag name="MH_LIBRARY" val="GRAPHIC"/>
  <p:tag name="MH_TYPE" val="SubTitl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9094023"/>
  <p:tag name="MH_LIBRARY" val="GRAPHIC"/>
  <p:tag name="MH_TYPE" val="Other"/>
  <p:tag name="MH_ORDER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ymogmuh">
      <a:majorFont>
        <a:latin typeface="印品黑体"/>
        <a:ea typeface="微软雅黑"/>
        <a:cs typeface=""/>
      </a:majorFont>
      <a:minorFont>
        <a:latin typeface="印品黑体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Microsoft Office PowerPoint</Application>
  <PresentationFormat>宽屏</PresentationFormat>
  <Paragraphs>248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Calibri</vt:lpstr>
      <vt:lpstr>字魂59号-创粗黑</vt:lpstr>
      <vt:lpstr>Arial</vt:lpstr>
      <vt:lpstr>Impact</vt:lpstr>
      <vt:lpstr>微软雅黑</vt:lpstr>
      <vt:lpstr>Wingdings</vt:lpstr>
      <vt:lpstr>等线</vt:lpstr>
      <vt:lpstr>字魂58号-创中黑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第一PPT，www.1ppt.com</dc:creator>
  <cp:keywords>www.1ppt.com</cp:keywords>
  <dc:description>www.1ppt.com</dc:description>
  <cp:lastModifiedBy/>
  <cp:revision>9</cp:revision>
  <dcterms:created xsi:type="dcterms:W3CDTF">2016-05-29T10:45:00Z</dcterms:created>
  <dcterms:modified xsi:type="dcterms:W3CDTF">2023-02-22T05:51:32Z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