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1.2142399999999999E-2"/>
          <c:y val="5.5293299999999997E-2"/>
          <c:w val="0.98285800000000001"/>
          <c:h val="0.847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333333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.#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Sheet1!$A$2:$A$14</c:f>
              <c:strCache>
                <c:ptCount val="1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  <c:pt idx="8">
                  <c:v>类别 9</c:v>
                </c:pt>
                <c:pt idx="9">
                  <c:v>类别 10</c:v>
                </c:pt>
                <c:pt idx="10">
                  <c:v>类别 11</c:v>
                </c:pt>
                <c:pt idx="11">
                  <c:v>类别 12</c:v>
                </c:pt>
                <c:pt idx="12">
                  <c:v>类别13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3.5</c:v>
                </c:pt>
                <c:pt idx="7">
                  <c:v>4.5</c:v>
                </c:pt>
                <c:pt idx="8">
                  <c:v>4.3</c:v>
                </c:pt>
                <c:pt idx="9">
                  <c:v>2.5</c:v>
                </c:pt>
                <c:pt idx="10">
                  <c:v>3.5</c:v>
                </c:pt>
                <c:pt idx="11">
                  <c:v>4.5</c:v>
                </c:pt>
                <c:pt idx="12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66-4B80-87B8-1F04571B27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3"/>
        <c:overlap val="-27"/>
        <c:axId val="-194630304"/>
        <c:axId val="-194624320"/>
      </c:barChart>
      <c:catAx>
        <c:axId val="-1946303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88888"/>
            </a:solidFill>
            <a:prstDash val="solid"/>
            <a:miter lim="800000"/>
          </a:ln>
        </c:spPr>
        <c:txPr>
          <a:bodyPr rot="0"/>
          <a:lstStyle/>
          <a:p>
            <a:pPr>
              <a:defRPr/>
            </a:pPr>
            <a:endParaRPr lang="zh-CN"/>
          </a:p>
        </c:txPr>
        <c:crossAx val="-194624320"/>
        <c:crosses val="autoZero"/>
        <c:auto val="1"/>
        <c:lblAlgn val="ctr"/>
        <c:lblOffset val="100"/>
        <c:noMultiLvlLbl val="1"/>
      </c:catAx>
      <c:valAx>
        <c:axId val="-194624320"/>
        <c:scaling>
          <c:orientation val="minMax"/>
        </c:scaling>
        <c:delete val="0"/>
        <c:axPos val="l"/>
        <c:numFmt formatCode="0.#" sourceLinked="0"/>
        <c:majorTickMark val="none"/>
        <c:minorTickMark val="none"/>
        <c:tickLblPos val="none"/>
        <c:spPr>
          <a:ln w="12700" cap="flat">
            <a:noFill/>
            <a:prstDash val="solid"/>
            <a:miter lim="800000"/>
          </a:ln>
        </c:spPr>
        <c:txPr>
          <a:bodyPr rot="0"/>
          <a:lstStyle/>
          <a:p>
            <a:pPr>
              <a:defRPr/>
            </a:pPr>
            <a:endParaRPr lang="zh-CN"/>
          </a:p>
        </c:txPr>
        <c:crossAx val="-194630304"/>
        <c:crosses val="autoZero"/>
        <c:crossBetween val="between"/>
        <c:majorUnit val="1.25"/>
        <c:minorUnit val="0.6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06474"/>
          <c:y val="7.2269399999999998E-2"/>
          <c:w val="0.88852600000000004"/>
          <c:h val="0.87608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19050" cap="rnd">
              <a:solidFill>
                <a:srgbClr val="3333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  <c:pt idx="8">
                  <c:v>类别 9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</c:v>
                </c:pt>
                <c:pt idx="5">
                  <c:v>4.5</c:v>
                </c:pt>
                <c:pt idx="6">
                  <c:v>4</c:v>
                </c:pt>
                <c:pt idx="7">
                  <c:v>5</c:v>
                </c:pt>
                <c:pt idx="8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32-42E3-8FF3-9C5F8E3D6D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4606368"/>
        <c:axId val="-194620512"/>
      </c:lineChart>
      <c:catAx>
        <c:axId val="-1946063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12700" cap="flat">
            <a:noFill/>
            <a:prstDash val="solid"/>
            <a:miter lim="800000"/>
          </a:ln>
        </c:spPr>
        <c:txPr>
          <a:bodyPr rot="0"/>
          <a:lstStyle/>
          <a:p>
            <a:pPr>
              <a:defRPr/>
            </a:pPr>
            <a:endParaRPr lang="zh-CN"/>
          </a:p>
        </c:txPr>
        <c:crossAx val="-194620512"/>
        <c:crosses val="autoZero"/>
        <c:auto val="1"/>
        <c:lblAlgn val="ctr"/>
        <c:lblOffset val="100"/>
        <c:noMultiLvlLbl val="1"/>
      </c:catAx>
      <c:valAx>
        <c:axId val="-194620512"/>
        <c:scaling>
          <c:orientation val="minMax"/>
        </c:scaling>
        <c:delete val="0"/>
        <c:axPos val="l"/>
        <c:numFmt formatCode="0.#" sourceLinked="0"/>
        <c:majorTickMark val="none"/>
        <c:minorTickMark val="none"/>
        <c:tickLblPos val="nextTo"/>
        <c:spPr>
          <a:ln w="12700" cap="flat">
            <a:noFill/>
            <a:prstDash val="solid"/>
            <a:miter lim="800000"/>
          </a:ln>
        </c:spPr>
        <c:txPr>
          <a:bodyPr rot="0"/>
          <a:lstStyle/>
          <a:p>
            <a:pPr>
              <a:defRPr/>
            </a:pPr>
            <a:endParaRPr lang="zh-CN"/>
          </a:p>
        </c:txPr>
        <c:crossAx val="-194606368"/>
        <c:crosses val="autoZero"/>
        <c:crossBetween val="between"/>
        <c:majorUnit val="1.75"/>
        <c:minorUnit val="0.8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06474"/>
          <c:y val="7.2269399999999998E-2"/>
          <c:w val="0.88852600000000004"/>
          <c:h val="0.87608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19050" cap="rnd">
              <a:solidFill>
                <a:srgbClr val="3333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  <c:pt idx="8">
                  <c:v>类别 9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</c:v>
                </c:pt>
                <c:pt idx="5">
                  <c:v>4.5</c:v>
                </c:pt>
                <c:pt idx="6">
                  <c:v>4</c:v>
                </c:pt>
                <c:pt idx="7">
                  <c:v>5</c:v>
                </c:pt>
                <c:pt idx="8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21-4C27-979F-873B6A6E8A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4605824"/>
        <c:axId val="-194612352"/>
      </c:lineChart>
      <c:catAx>
        <c:axId val="-19460582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12700" cap="flat">
            <a:noFill/>
            <a:prstDash val="solid"/>
            <a:miter lim="800000"/>
          </a:ln>
        </c:spPr>
        <c:txPr>
          <a:bodyPr rot="0"/>
          <a:lstStyle/>
          <a:p>
            <a:pPr>
              <a:defRPr/>
            </a:pPr>
            <a:endParaRPr lang="zh-CN"/>
          </a:p>
        </c:txPr>
        <c:crossAx val="-194612352"/>
        <c:crosses val="autoZero"/>
        <c:auto val="1"/>
        <c:lblAlgn val="ctr"/>
        <c:lblOffset val="100"/>
        <c:noMultiLvlLbl val="1"/>
      </c:catAx>
      <c:valAx>
        <c:axId val="-194612352"/>
        <c:scaling>
          <c:orientation val="minMax"/>
        </c:scaling>
        <c:delete val="0"/>
        <c:axPos val="l"/>
        <c:numFmt formatCode="0.#" sourceLinked="0"/>
        <c:majorTickMark val="none"/>
        <c:minorTickMark val="none"/>
        <c:tickLblPos val="nextTo"/>
        <c:spPr>
          <a:ln w="12700" cap="flat">
            <a:noFill/>
            <a:prstDash val="solid"/>
            <a:miter lim="800000"/>
          </a:ln>
        </c:spPr>
        <c:txPr>
          <a:bodyPr rot="0"/>
          <a:lstStyle/>
          <a:p>
            <a:pPr>
              <a:defRPr/>
            </a:pPr>
            <a:endParaRPr lang="zh-CN"/>
          </a:p>
        </c:txPr>
        <c:crossAx val="-194605824"/>
        <c:crosses val="autoZero"/>
        <c:crossBetween val="between"/>
        <c:majorUnit val="1.75"/>
        <c:minorUnit val="0.8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06474"/>
          <c:y val="7.2269399999999998E-2"/>
          <c:w val="0.88852600000000004"/>
          <c:h val="0.87608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19050" cap="rnd">
              <a:solidFill>
                <a:srgbClr val="3333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  <c:pt idx="8">
                  <c:v>类别 9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</c:v>
                </c:pt>
                <c:pt idx="5">
                  <c:v>4.5</c:v>
                </c:pt>
                <c:pt idx="6">
                  <c:v>4</c:v>
                </c:pt>
                <c:pt idx="7">
                  <c:v>5</c:v>
                </c:pt>
                <c:pt idx="8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3A-48B4-A8B4-24A9EE1F3D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4616704"/>
        <c:axId val="-194609088"/>
      </c:lineChart>
      <c:catAx>
        <c:axId val="-1946167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12700" cap="flat">
            <a:noFill/>
            <a:prstDash val="solid"/>
            <a:miter lim="800000"/>
          </a:ln>
        </c:spPr>
        <c:txPr>
          <a:bodyPr rot="0"/>
          <a:lstStyle/>
          <a:p>
            <a:pPr>
              <a:defRPr/>
            </a:pPr>
            <a:endParaRPr lang="zh-CN"/>
          </a:p>
        </c:txPr>
        <c:crossAx val="-194609088"/>
        <c:crosses val="autoZero"/>
        <c:auto val="1"/>
        <c:lblAlgn val="ctr"/>
        <c:lblOffset val="100"/>
        <c:noMultiLvlLbl val="1"/>
      </c:catAx>
      <c:valAx>
        <c:axId val="-194609088"/>
        <c:scaling>
          <c:orientation val="minMax"/>
        </c:scaling>
        <c:delete val="0"/>
        <c:axPos val="l"/>
        <c:numFmt formatCode="0.#" sourceLinked="0"/>
        <c:majorTickMark val="none"/>
        <c:minorTickMark val="none"/>
        <c:tickLblPos val="nextTo"/>
        <c:spPr>
          <a:ln w="12700" cap="flat">
            <a:noFill/>
            <a:prstDash val="solid"/>
            <a:miter lim="800000"/>
          </a:ln>
        </c:spPr>
        <c:txPr>
          <a:bodyPr rot="0"/>
          <a:lstStyle/>
          <a:p>
            <a:pPr>
              <a:defRPr/>
            </a:pPr>
            <a:endParaRPr lang="zh-CN"/>
          </a:p>
        </c:txPr>
        <c:crossAx val="-194616704"/>
        <c:crosses val="autoZero"/>
        <c:crossBetween val="between"/>
        <c:majorUnit val="1.75"/>
        <c:minorUnit val="0.8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8T08:59:41.40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6604336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99FE9-A4F3-727A-5AE7-E14A6FCB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250A03F-5918-6E14-1659-1250A78C36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8248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7D18-5F53-CEAA-2B06-6D1EC50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48C3D6B-C654-DBBC-83E5-5819A11056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45676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3E93D-6FBE-2D8F-34AC-2E8A453C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3EAEC2F-140F-1EE1-B8ED-916EA7BAD0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31545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846EF-5819-DFF3-4624-ECCDB9F2F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8A347C4-74A9-E7E5-04FA-874A480241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24407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26272-F588-8CB8-9AD9-31228A41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64DB04C-E33A-A327-D032-E8034F55FA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09892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91278-18F1-B362-0597-BFEC3C79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ED38771-946C-61D0-2FD8-58F98B2BC5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2168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2E7F5-240C-1120-2599-DF06ACC0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97FBCF9-3D1A-4FE1-4FE3-72F4982CFD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3F7B3832-0ED2-F4D0-85A4-9CE4AD4794E8}"/>
              </a:ext>
            </a:extLst>
          </p:cNvPr>
          <p:cNvSpPr txBox="1"/>
          <p:nvPr userDrawn="1"/>
        </p:nvSpPr>
        <p:spPr>
          <a:xfrm>
            <a:off x="1907704" y="5560038"/>
            <a:ext cx="43204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>
              <a:lnSpc>
                <a:spcPct val="200000"/>
              </a:lnSpc>
            </a:pPr>
            <a:r>
              <a:rPr lang="en-US" altLang="zh-CN" sz="100" kern="12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kern="12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kern="12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kern="12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250228969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2EEA7-BBBD-E321-2379-232792C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2E71BF1-D830-A603-7C95-A3CBEB232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36888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1D57E-2C07-F62E-F971-D9D83482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21CCE1-1C7C-502C-77FB-8FFDBC3686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4127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87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黑白线条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58"/>
          <p:cNvGrpSpPr/>
          <p:nvPr/>
        </p:nvGrpSpPr>
        <p:grpSpPr>
          <a:xfrm>
            <a:off x="158402" y="625937"/>
            <a:ext cx="321427" cy="274226"/>
            <a:chOff x="0" y="0"/>
            <a:chExt cx="321425" cy="274225"/>
          </a:xfrm>
        </p:grpSpPr>
        <p:sp>
          <p:nvSpPr>
            <p:cNvPr id="70" name="任意多边形 59"/>
            <p:cNvSpPr/>
            <p:nvPr/>
          </p:nvSpPr>
          <p:spPr>
            <a:xfrm rot="16200000">
              <a:off x="31243" y="-10467"/>
              <a:ext cx="259031" cy="296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1" name="任意多边形 60"/>
            <p:cNvSpPr/>
            <p:nvPr/>
          </p:nvSpPr>
          <p:spPr>
            <a:xfrm rot="16200000">
              <a:off x="-17929" y="22859"/>
              <a:ext cx="230610" cy="192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" name="任意多边形 61"/>
            <p:cNvSpPr/>
            <p:nvPr/>
          </p:nvSpPr>
          <p:spPr>
            <a:xfrm rot="16200000">
              <a:off x="26756" y="109525"/>
              <a:ext cx="137944" cy="191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3" name="任意多边形 62"/>
            <p:cNvSpPr/>
            <p:nvPr/>
          </p:nvSpPr>
          <p:spPr>
            <a:xfrm rot="16200000">
              <a:off x="142183" y="168386"/>
              <a:ext cx="40441" cy="171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4" name="任意多边形 63"/>
            <p:cNvSpPr/>
            <p:nvPr/>
          </p:nvSpPr>
          <p:spPr>
            <a:xfrm rot="16200000">
              <a:off x="123856" y="65297"/>
              <a:ext cx="262867" cy="132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5" name="任意多边形 64"/>
            <p:cNvSpPr/>
            <p:nvPr/>
          </p:nvSpPr>
          <p:spPr>
            <a:xfrm rot="16200000">
              <a:off x="110982" y="-44963"/>
              <a:ext cx="83469" cy="175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8" name="图片 7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70585" y="60068"/>
            <a:ext cx="885934" cy="970758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001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78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图片 177" descr="图片 1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644" y="0"/>
            <a:ext cx="3565885" cy="5176285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图片 178" descr="图片 1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251918" y="3323087"/>
            <a:ext cx="2451108" cy="3558060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图片 6" descr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746240" y="1580623"/>
            <a:ext cx="5491481" cy="527737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2" name="组合 59"/>
          <p:cNvGrpSpPr/>
          <p:nvPr/>
        </p:nvGrpSpPr>
        <p:grpSpPr>
          <a:xfrm>
            <a:off x="158402" y="625937"/>
            <a:ext cx="321427" cy="274226"/>
            <a:chOff x="0" y="0"/>
            <a:chExt cx="321425" cy="274225"/>
          </a:xfrm>
        </p:grpSpPr>
        <p:sp>
          <p:nvSpPr>
            <p:cNvPr id="146" name="任意多边形 60"/>
            <p:cNvSpPr/>
            <p:nvPr/>
          </p:nvSpPr>
          <p:spPr>
            <a:xfrm rot="16200000">
              <a:off x="31243" y="-10467"/>
              <a:ext cx="259031" cy="296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7" name="任意多边形 61"/>
            <p:cNvSpPr/>
            <p:nvPr/>
          </p:nvSpPr>
          <p:spPr>
            <a:xfrm rot="16200000">
              <a:off x="-17929" y="22859"/>
              <a:ext cx="230610" cy="192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8" name="任意多边形 62"/>
            <p:cNvSpPr/>
            <p:nvPr/>
          </p:nvSpPr>
          <p:spPr>
            <a:xfrm rot="16200000">
              <a:off x="26756" y="109525"/>
              <a:ext cx="137944" cy="191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9" name="任意多边形 63"/>
            <p:cNvSpPr/>
            <p:nvPr/>
          </p:nvSpPr>
          <p:spPr>
            <a:xfrm rot="16200000">
              <a:off x="142183" y="168386"/>
              <a:ext cx="40441" cy="171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0" name="任意多边形 64"/>
            <p:cNvSpPr/>
            <p:nvPr/>
          </p:nvSpPr>
          <p:spPr>
            <a:xfrm rot="16200000">
              <a:off x="123856" y="65297"/>
              <a:ext cx="262867" cy="132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1" name="任意多边形 65"/>
            <p:cNvSpPr/>
            <p:nvPr/>
          </p:nvSpPr>
          <p:spPr>
            <a:xfrm rot="16200000">
              <a:off x="110982" y="-44963"/>
              <a:ext cx="83469" cy="175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3" name="图片 62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70585" y="60068"/>
            <a:ext cx="885934" cy="970758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组合 9"/>
          <p:cNvGrpSpPr/>
          <p:nvPr/>
        </p:nvGrpSpPr>
        <p:grpSpPr>
          <a:xfrm>
            <a:off x="-1" y="-1"/>
            <a:ext cx="5167087" cy="6858001"/>
            <a:chOff x="0" y="0"/>
            <a:chExt cx="5167086" cy="6858000"/>
          </a:xfrm>
        </p:grpSpPr>
        <p:grpSp>
          <p:nvGrpSpPr>
            <p:cNvPr id="162" name="组合 5"/>
            <p:cNvGrpSpPr/>
            <p:nvPr/>
          </p:nvGrpSpPr>
          <p:grpSpPr>
            <a:xfrm>
              <a:off x="0" y="0"/>
              <a:ext cx="5167087" cy="6858000"/>
              <a:chOff x="0" y="0"/>
              <a:chExt cx="5167085" cy="6858000"/>
            </a:xfrm>
          </p:grpSpPr>
          <p:pic>
            <p:nvPicPr>
              <p:cNvPr id="160" name="图片 6" descr="图片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4829416" cy="68580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61" name="任意多边形 7"/>
              <p:cNvSpPr/>
              <p:nvPr/>
            </p:nvSpPr>
            <p:spPr>
              <a:xfrm>
                <a:off x="1262743" y="3744685"/>
                <a:ext cx="3904344" cy="30044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296"/>
                    </a:moveTo>
                    <a:lnTo>
                      <a:pt x="6584" y="4174"/>
                    </a:lnTo>
                    <a:lnTo>
                      <a:pt x="10117" y="6574"/>
                    </a:lnTo>
                    <a:lnTo>
                      <a:pt x="13811" y="10643"/>
                    </a:lnTo>
                    <a:lnTo>
                      <a:pt x="18067" y="18157"/>
                    </a:lnTo>
                    <a:lnTo>
                      <a:pt x="21279" y="21600"/>
                    </a:lnTo>
                    <a:lnTo>
                      <a:pt x="21600" y="313"/>
                    </a:lnTo>
                    <a:lnTo>
                      <a:pt x="10278" y="0"/>
                    </a:lnTo>
                    <a:lnTo>
                      <a:pt x="1606" y="1461"/>
                    </a:lnTo>
                    <a:lnTo>
                      <a:pt x="0" y="229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63" name="矩形 8"/>
            <p:cNvSpPr/>
            <p:nvPr/>
          </p:nvSpPr>
          <p:spPr>
            <a:xfrm>
              <a:off x="-1" y="-1"/>
              <a:ext cx="4328162" cy="2849881"/>
            </a:xfrm>
            <a:prstGeom prst="rect">
              <a:avLst/>
            </a:prstGeom>
            <a:gradFill flip="none" rotWithShape="1">
              <a:gsLst>
                <a:gs pos="28000">
                  <a:srgbClr val="FFFFFF">
                    <a:alpha val="9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142" y="754179"/>
            <a:ext cx="4979411" cy="5642659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89263-645C-ABFF-2CF2-08E6E07A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2A38814-251D-DF4F-FADA-D03FB0D493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0629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D73A2-F4D4-EEAD-D057-C23ACA7E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717EDD0-3907-3132-D6E9-3DBAAE5751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1532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51F85-0731-4F70-9224-0BDD901E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AAA9A1F-936B-95A2-A526-F9C1FE2EBA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69470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00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24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1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customXml" Target="../ink/ink1.xm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图片 78" descr="图片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789" y="71881"/>
            <a:ext cx="7820117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文本框 1"/>
          <p:cNvSpPr txBox="1"/>
          <p:nvPr/>
        </p:nvSpPr>
        <p:spPr>
          <a:xfrm>
            <a:off x="2153834" y="4800507"/>
            <a:ext cx="167380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明兰"/>
                <a:ea typeface="明兰"/>
                <a:cs typeface="明兰"/>
                <a:sym typeface="明兰"/>
              </a:defRPr>
            </a:pPr>
            <a:r>
              <a:rPr dirty="0" err="1">
                <a:cs typeface="+mn-ea"/>
                <a:sym typeface="+mn-lt"/>
              </a:rPr>
              <a:t>指导老师</a:t>
            </a:r>
            <a:r>
              <a:rPr dirty="0">
                <a:cs typeface="+mn-ea"/>
                <a:sym typeface="+mn-lt"/>
              </a:rPr>
              <a:t>：</a:t>
            </a:r>
            <a:r>
              <a:rPr lang="zh-CN" altLang="en-US" dirty="0">
                <a:cs typeface="+mn-ea"/>
                <a:sym typeface="+mn-lt"/>
              </a:rPr>
              <a:t>王教授</a:t>
            </a:r>
            <a:endParaRPr dirty="0">
              <a:cs typeface="+mn-ea"/>
              <a:sym typeface="+mn-lt"/>
            </a:endParaRPr>
          </a:p>
        </p:txBody>
      </p:sp>
      <p:sp>
        <p:nvSpPr>
          <p:cNvPr id="185" name="文本框 17"/>
          <p:cNvSpPr txBox="1"/>
          <p:nvPr/>
        </p:nvSpPr>
        <p:spPr>
          <a:xfrm>
            <a:off x="5053054" y="4788931"/>
            <a:ext cx="216564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400">
                <a:latin typeface="明兰"/>
                <a:ea typeface="明兰"/>
                <a:cs typeface="明兰"/>
                <a:sym typeface="明兰"/>
              </a:defRPr>
            </a:pPr>
            <a:r>
              <a:rPr dirty="0" err="1">
                <a:cs typeface="+mn-ea"/>
                <a:sym typeface="+mn-lt"/>
              </a:rPr>
              <a:t>答辩人</a:t>
            </a:r>
            <a:r>
              <a:rPr dirty="0">
                <a:cs typeface="+mn-ea"/>
                <a:sym typeface="+mn-lt"/>
              </a:rPr>
              <a:t>：</a:t>
            </a:r>
            <a:r>
              <a:rPr lang="zh-CN" altLang="en-US" dirty="0">
                <a:cs typeface="+mn-ea"/>
                <a:sym typeface="+mn-lt"/>
              </a:rPr>
              <a:t>第一</a:t>
            </a:r>
            <a:r>
              <a:rPr lang="en-US" altLang="zh-CN" dirty="0">
                <a:cs typeface="+mn-ea"/>
                <a:sym typeface="+mn-lt"/>
              </a:rPr>
              <a:t>PPT</a:t>
            </a:r>
            <a:endParaRPr dirty="0">
              <a:cs typeface="+mn-ea"/>
              <a:sym typeface="+mn-lt"/>
            </a:endParaRPr>
          </a:p>
        </p:txBody>
      </p:sp>
      <p:sp>
        <p:nvSpPr>
          <p:cNvPr id="186" name="Freeform 6"/>
          <p:cNvSpPr/>
          <p:nvPr/>
        </p:nvSpPr>
        <p:spPr>
          <a:xfrm>
            <a:off x="1948875" y="4878677"/>
            <a:ext cx="147639" cy="147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42" y="17957"/>
                </a:moveTo>
                <a:lnTo>
                  <a:pt x="19795" y="17458"/>
                </a:lnTo>
                <a:lnTo>
                  <a:pt x="19427" y="16985"/>
                </a:lnTo>
                <a:lnTo>
                  <a:pt x="19033" y="16524"/>
                </a:lnTo>
                <a:lnTo>
                  <a:pt x="18619" y="16088"/>
                </a:lnTo>
                <a:lnTo>
                  <a:pt x="18173" y="15678"/>
                </a:lnTo>
                <a:lnTo>
                  <a:pt x="17713" y="15286"/>
                </a:lnTo>
                <a:lnTo>
                  <a:pt x="17221" y="14920"/>
                </a:lnTo>
                <a:lnTo>
                  <a:pt x="16715" y="14579"/>
                </a:lnTo>
                <a:lnTo>
                  <a:pt x="16184" y="14270"/>
                </a:lnTo>
                <a:lnTo>
                  <a:pt x="15645" y="13992"/>
                </a:lnTo>
                <a:lnTo>
                  <a:pt x="15094" y="13739"/>
                </a:lnTo>
                <a:lnTo>
                  <a:pt x="14523" y="13524"/>
                </a:lnTo>
                <a:lnTo>
                  <a:pt x="14188" y="13411"/>
                </a:lnTo>
                <a:lnTo>
                  <a:pt x="13853" y="13303"/>
                </a:lnTo>
                <a:lnTo>
                  <a:pt x="14267" y="13089"/>
                </a:lnTo>
                <a:lnTo>
                  <a:pt x="14674" y="12843"/>
                </a:lnTo>
                <a:lnTo>
                  <a:pt x="15061" y="12571"/>
                </a:lnTo>
                <a:lnTo>
                  <a:pt x="15429" y="12268"/>
                </a:lnTo>
                <a:lnTo>
                  <a:pt x="15783" y="11940"/>
                </a:lnTo>
                <a:lnTo>
                  <a:pt x="16124" y="11567"/>
                </a:lnTo>
                <a:lnTo>
                  <a:pt x="16453" y="11176"/>
                </a:lnTo>
                <a:lnTo>
                  <a:pt x="16735" y="10765"/>
                </a:lnTo>
                <a:lnTo>
                  <a:pt x="16985" y="10336"/>
                </a:lnTo>
                <a:lnTo>
                  <a:pt x="17208" y="9894"/>
                </a:lnTo>
                <a:lnTo>
                  <a:pt x="17398" y="9439"/>
                </a:lnTo>
                <a:lnTo>
                  <a:pt x="17556" y="8972"/>
                </a:lnTo>
                <a:lnTo>
                  <a:pt x="17680" y="8492"/>
                </a:lnTo>
                <a:lnTo>
                  <a:pt x="17766" y="8000"/>
                </a:lnTo>
                <a:lnTo>
                  <a:pt x="17818" y="7501"/>
                </a:lnTo>
                <a:lnTo>
                  <a:pt x="17838" y="6996"/>
                </a:lnTo>
                <a:lnTo>
                  <a:pt x="17818" y="6491"/>
                </a:lnTo>
                <a:lnTo>
                  <a:pt x="17766" y="5986"/>
                </a:lnTo>
                <a:lnTo>
                  <a:pt x="17680" y="5499"/>
                </a:lnTo>
                <a:lnTo>
                  <a:pt x="17556" y="5013"/>
                </a:lnTo>
                <a:lnTo>
                  <a:pt x="17398" y="4546"/>
                </a:lnTo>
                <a:lnTo>
                  <a:pt x="17208" y="4085"/>
                </a:lnTo>
                <a:lnTo>
                  <a:pt x="16985" y="3643"/>
                </a:lnTo>
                <a:lnTo>
                  <a:pt x="16735" y="3220"/>
                </a:lnTo>
                <a:lnTo>
                  <a:pt x="16446" y="2810"/>
                </a:lnTo>
                <a:lnTo>
                  <a:pt x="16124" y="2418"/>
                </a:lnTo>
                <a:lnTo>
                  <a:pt x="15783" y="2052"/>
                </a:lnTo>
                <a:lnTo>
                  <a:pt x="15409" y="1705"/>
                </a:lnTo>
                <a:lnTo>
                  <a:pt x="15022" y="1389"/>
                </a:lnTo>
                <a:lnTo>
                  <a:pt x="14608" y="1099"/>
                </a:lnTo>
                <a:lnTo>
                  <a:pt x="14181" y="846"/>
                </a:lnTo>
                <a:lnTo>
                  <a:pt x="13741" y="625"/>
                </a:lnTo>
                <a:lnTo>
                  <a:pt x="13282" y="436"/>
                </a:lnTo>
                <a:lnTo>
                  <a:pt x="12816" y="278"/>
                </a:lnTo>
                <a:lnTo>
                  <a:pt x="12330" y="158"/>
                </a:lnTo>
                <a:lnTo>
                  <a:pt x="11837" y="69"/>
                </a:lnTo>
                <a:lnTo>
                  <a:pt x="11338" y="13"/>
                </a:lnTo>
                <a:lnTo>
                  <a:pt x="10833" y="0"/>
                </a:lnTo>
                <a:lnTo>
                  <a:pt x="10321" y="13"/>
                </a:lnTo>
                <a:lnTo>
                  <a:pt x="9822" y="69"/>
                </a:lnTo>
                <a:lnTo>
                  <a:pt x="9336" y="158"/>
                </a:lnTo>
                <a:lnTo>
                  <a:pt x="8844" y="278"/>
                </a:lnTo>
                <a:lnTo>
                  <a:pt x="8377" y="436"/>
                </a:lnTo>
                <a:lnTo>
                  <a:pt x="7918" y="625"/>
                </a:lnTo>
                <a:lnTo>
                  <a:pt x="7478" y="846"/>
                </a:lnTo>
                <a:lnTo>
                  <a:pt x="7051" y="1099"/>
                </a:lnTo>
                <a:lnTo>
                  <a:pt x="6638" y="1389"/>
                </a:lnTo>
                <a:lnTo>
                  <a:pt x="6250" y="1705"/>
                </a:lnTo>
                <a:lnTo>
                  <a:pt x="5876" y="2052"/>
                </a:lnTo>
                <a:lnTo>
                  <a:pt x="5535" y="2418"/>
                </a:lnTo>
                <a:lnTo>
                  <a:pt x="5213" y="2810"/>
                </a:lnTo>
                <a:lnTo>
                  <a:pt x="4924" y="3220"/>
                </a:lnTo>
                <a:lnTo>
                  <a:pt x="4675" y="3643"/>
                </a:lnTo>
                <a:lnTo>
                  <a:pt x="4451" y="4085"/>
                </a:lnTo>
                <a:lnTo>
                  <a:pt x="4261" y="4546"/>
                </a:lnTo>
                <a:lnTo>
                  <a:pt x="4103" y="5013"/>
                </a:lnTo>
                <a:lnTo>
                  <a:pt x="3985" y="5499"/>
                </a:lnTo>
                <a:lnTo>
                  <a:pt x="3893" y="5986"/>
                </a:lnTo>
                <a:lnTo>
                  <a:pt x="3841" y="6491"/>
                </a:lnTo>
                <a:lnTo>
                  <a:pt x="3821" y="6996"/>
                </a:lnTo>
                <a:lnTo>
                  <a:pt x="3841" y="7501"/>
                </a:lnTo>
                <a:lnTo>
                  <a:pt x="3893" y="8000"/>
                </a:lnTo>
                <a:lnTo>
                  <a:pt x="3985" y="8492"/>
                </a:lnTo>
                <a:lnTo>
                  <a:pt x="4103" y="8972"/>
                </a:lnTo>
                <a:lnTo>
                  <a:pt x="4261" y="9439"/>
                </a:lnTo>
                <a:lnTo>
                  <a:pt x="4451" y="9894"/>
                </a:lnTo>
                <a:lnTo>
                  <a:pt x="4675" y="10336"/>
                </a:lnTo>
                <a:lnTo>
                  <a:pt x="4924" y="10765"/>
                </a:lnTo>
                <a:lnTo>
                  <a:pt x="5213" y="11176"/>
                </a:lnTo>
                <a:lnTo>
                  <a:pt x="5535" y="11567"/>
                </a:lnTo>
                <a:lnTo>
                  <a:pt x="5876" y="11940"/>
                </a:lnTo>
                <a:lnTo>
                  <a:pt x="6224" y="12268"/>
                </a:lnTo>
                <a:lnTo>
                  <a:pt x="6592" y="12565"/>
                </a:lnTo>
                <a:lnTo>
                  <a:pt x="6979" y="12836"/>
                </a:lnTo>
                <a:lnTo>
                  <a:pt x="7373" y="13082"/>
                </a:lnTo>
                <a:lnTo>
                  <a:pt x="7787" y="13297"/>
                </a:lnTo>
                <a:lnTo>
                  <a:pt x="7432" y="13405"/>
                </a:lnTo>
                <a:lnTo>
                  <a:pt x="7077" y="13524"/>
                </a:lnTo>
                <a:lnTo>
                  <a:pt x="6506" y="13745"/>
                </a:lnTo>
                <a:lnTo>
                  <a:pt x="5955" y="13992"/>
                </a:lnTo>
                <a:lnTo>
                  <a:pt x="5416" y="14276"/>
                </a:lnTo>
                <a:lnTo>
                  <a:pt x="4885" y="14585"/>
                </a:lnTo>
                <a:lnTo>
                  <a:pt x="4379" y="14920"/>
                </a:lnTo>
                <a:lnTo>
                  <a:pt x="3887" y="15286"/>
                </a:lnTo>
                <a:lnTo>
                  <a:pt x="3421" y="15684"/>
                </a:lnTo>
                <a:lnTo>
                  <a:pt x="2981" y="16094"/>
                </a:lnTo>
                <a:lnTo>
                  <a:pt x="2567" y="16530"/>
                </a:lnTo>
                <a:lnTo>
                  <a:pt x="2173" y="16991"/>
                </a:lnTo>
                <a:lnTo>
                  <a:pt x="1805" y="17471"/>
                </a:lnTo>
                <a:lnTo>
                  <a:pt x="1451" y="17969"/>
                </a:lnTo>
                <a:lnTo>
                  <a:pt x="1136" y="18494"/>
                </a:lnTo>
                <a:lnTo>
                  <a:pt x="847" y="19037"/>
                </a:lnTo>
                <a:lnTo>
                  <a:pt x="584" y="19592"/>
                </a:lnTo>
                <a:lnTo>
                  <a:pt x="361" y="20160"/>
                </a:lnTo>
                <a:lnTo>
                  <a:pt x="164" y="20741"/>
                </a:lnTo>
                <a:lnTo>
                  <a:pt x="0" y="21335"/>
                </a:lnTo>
                <a:lnTo>
                  <a:pt x="1083" y="21600"/>
                </a:lnTo>
                <a:lnTo>
                  <a:pt x="1241" y="21019"/>
                </a:lnTo>
                <a:lnTo>
                  <a:pt x="1438" y="20457"/>
                </a:lnTo>
                <a:lnTo>
                  <a:pt x="1668" y="19902"/>
                </a:lnTo>
                <a:lnTo>
                  <a:pt x="1930" y="19371"/>
                </a:lnTo>
                <a:lnTo>
                  <a:pt x="2226" y="18847"/>
                </a:lnTo>
                <a:lnTo>
                  <a:pt x="2547" y="18348"/>
                </a:lnTo>
                <a:lnTo>
                  <a:pt x="2902" y="17868"/>
                </a:lnTo>
                <a:lnTo>
                  <a:pt x="3283" y="17401"/>
                </a:lnTo>
                <a:lnTo>
                  <a:pt x="3690" y="16966"/>
                </a:lnTo>
                <a:lnTo>
                  <a:pt x="4123" y="16549"/>
                </a:lnTo>
                <a:lnTo>
                  <a:pt x="4583" y="16164"/>
                </a:lnTo>
                <a:lnTo>
                  <a:pt x="5022" y="15835"/>
                </a:lnTo>
                <a:lnTo>
                  <a:pt x="5482" y="15532"/>
                </a:lnTo>
                <a:lnTo>
                  <a:pt x="5955" y="15248"/>
                </a:lnTo>
                <a:lnTo>
                  <a:pt x="6441" y="15002"/>
                </a:lnTo>
                <a:lnTo>
                  <a:pt x="6940" y="14768"/>
                </a:lnTo>
                <a:lnTo>
                  <a:pt x="7452" y="14573"/>
                </a:lnTo>
                <a:lnTo>
                  <a:pt x="7990" y="14402"/>
                </a:lnTo>
                <a:lnTo>
                  <a:pt x="8542" y="14257"/>
                </a:lnTo>
                <a:lnTo>
                  <a:pt x="9100" y="14143"/>
                </a:lnTo>
                <a:lnTo>
                  <a:pt x="9664" y="14067"/>
                </a:lnTo>
                <a:lnTo>
                  <a:pt x="10229" y="14017"/>
                </a:lnTo>
                <a:lnTo>
                  <a:pt x="10800" y="13998"/>
                </a:lnTo>
                <a:lnTo>
                  <a:pt x="11378" y="14017"/>
                </a:lnTo>
                <a:lnTo>
                  <a:pt x="11942" y="14067"/>
                </a:lnTo>
                <a:lnTo>
                  <a:pt x="12500" y="14143"/>
                </a:lnTo>
                <a:lnTo>
                  <a:pt x="13065" y="14257"/>
                </a:lnTo>
                <a:lnTo>
                  <a:pt x="13610" y="14396"/>
                </a:lnTo>
                <a:lnTo>
                  <a:pt x="14148" y="14573"/>
                </a:lnTo>
                <a:lnTo>
                  <a:pt x="14660" y="14768"/>
                </a:lnTo>
                <a:lnTo>
                  <a:pt x="15159" y="14996"/>
                </a:lnTo>
                <a:lnTo>
                  <a:pt x="15645" y="15248"/>
                </a:lnTo>
                <a:lnTo>
                  <a:pt x="16118" y="15526"/>
                </a:lnTo>
                <a:lnTo>
                  <a:pt x="16578" y="15829"/>
                </a:lnTo>
                <a:lnTo>
                  <a:pt x="17017" y="16164"/>
                </a:lnTo>
                <a:lnTo>
                  <a:pt x="17477" y="16549"/>
                </a:lnTo>
                <a:lnTo>
                  <a:pt x="17910" y="16966"/>
                </a:lnTo>
                <a:lnTo>
                  <a:pt x="18317" y="17395"/>
                </a:lnTo>
                <a:lnTo>
                  <a:pt x="18698" y="17856"/>
                </a:lnTo>
                <a:lnTo>
                  <a:pt x="19053" y="18342"/>
                </a:lnTo>
                <a:lnTo>
                  <a:pt x="19374" y="18841"/>
                </a:lnTo>
                <a:lnTo>
                  <a:pt x="19670" y="19359"/>
                </a:lnTo>
                <a:lnTo>
                  <a:pt x="19932" y="19895"/>
                </a:lnTo>
                <a:lnTo>
                  <a:pt x="20162" y="20445"/>
                </a:lnTo>
                <a:lnTo>
                  <a:pt x="20359" y="21006"/>
                </a:lnTo>
                <a:lnTo>
                  <a:pt x="20517" y="21587"/>
                </a:lnTo>
                <a:lnTo>
                  <a:pt x="21600" y="21316"/>
                </a:lnTo>
                <a:lnTo>
                  <a:pt x="21436" y="20722"/>
                </a:lnTo>
                <a:lnTo>
                  <a:pt x="21239" y="20148"/>
                </a:lnTo>
                <a:lnTo>
                  <a:pt x="21016" y="19573"/>
                </a:lnTo>
                <a:lnTo>
                  <a:pt x="20753" y="19024"/>
                </a:lnTo>
                <a:lnTo>
                  <a:pt x="20464" y="18481"/>
                </a:lnTo>
                <a:lnTo>
                  <a:pt x="20142" y="17957"/>
                </a:lnTo>
                <a:close/>
                <a:moveTo>
                  <a:pt x="4937" y="6996"/>
                </a:moveTo>
                <a:lnTo>
                  <a:pt x="4957" y="6510"/>
                </a:lnTo>
                <a:lnTo>
                  <a:pt x="5016" y="6042"/>
                </a:lnTo>
                <a:lnTo>
                  <a:pt x="5108" y="5582"/>
                </a:lnTo>
                <a:lnTo>
                  <a:pt x="5239" y="5133"/>
                </a:lnTo>
                <a:lnTo>
                  <a:pt x="5410" y="4704"/>
                </a:lnTo>
                <a:lnTo>
                  <a:pt x="5600" y="4293"/>
                </a:lnTo>
                <a:lnTo>
                  <a:pt x="5830" y="3896"/>
                </a:lnTo>
                <a:lnTo>
                  <a:pt x="6080" y="3523"/>
                </a:lnTo>
                <a:lnTo>
                  <a:pt x="6362" y="3163"/>
                </a:lnTo>
                <a:lnTo>
                  <a:pt x="6670" y="2835"/>
                </a:lnTo>
                <a:lnTo>
                  <a:pt x="6999" y="2532"/>
                </a:lnTo>
                <a:lnTo>
                  <a:pt x="7353" y="2248"/>
                </a:lnTo>
                <a:lnTo>
                  <a:pt x="7727" y="1995"/>
                </a:lnTo>
                <a:lnTo>
                  <a:pt x="8121" y="1768"/>
                </a:lnTo>
                <a:lnTo>
                  <a:pt x="8535" y="1578"/>
                </a:lnTo>
                <a:lnTo>
                  <a:pt x="8968" y="1414"/>
                </a:lnTo>
                <a:lnTo>
                  <a:pt x="9421" y="1282"/>
                </a:lnTo>
                <a:lnTo>
                  <a:pt x="9881" y="1187"/>
                </a:lnTo>
                <a:lnTo>
                  <a:pt x="10347" y="1130"/>
                </a:lnTo>
                <a:lnTo>
                  <a:pt x="10833" y="1111"/>
                </a:lnTo>
                <a:lnTo>
                  <a:pt x="11312" y="1130"/>
                </a:lnTo>
                <a:lnTo>
                  <a:pt x="11785" y="1187"/>
                </a:lnTo>
                <a:lnTo>
                  <a:pt x="12244" y="1282"/>
                </a:lnTo>
                <a:lnTo>
                  <a:pt x="12691" y="1414"/>
                </a:lnTo>
                <a:lnTo>
                  <a:pt x="13124" y="1578"/>
                </a:lnTo>
                <a:lnTo>
                  <a:pt x="13538" y="1768"/>
                </a:lnTo>
                <a:lnTo>
                  <a:pt x="13932" y="1995"/>
                </a:lnTo>
                <a:lnTo>
                  <a:pt x="14306" y="2248"/>
                </a:lnTo>
                <a:lnTo>
                  <a:pt x="14660" y="2532"/>
                </a:lnTo>
                <a:lnTo>
                  <a:pt x="14995" y="2835"/>
                </a:lnTo>
                <a:lnTo>
                  <a:pt x="15297" y="3163"/>
                </a:lnTo>
                <a:lnTo>
                  <a:pt x="15580" y="3523"/>
                </a:lnTo>
                <a:lnTo>
                  <a:pt x="15836" y="3896"/>
                </a:lnTo>
                <a:lnTo>
                  <a:pt x="16059" y="4293"/>
                </a:lnTo>
                <a:lnTo>
                  <a:pt x="16262" y="4704"/>
                </a:lnTo>
                <a:lnTo>
                  <a:pt x="16420" y="5133"/>
                </a:lnTo>
                <a:lnTo>
                  <a:pt x="16551" y="5582"/>
                </a:lnTo>
                <a:lnTo>
                  <a:pt x="16643" y="6042"/>
                </a:lnTo>
                <a:lnTo>
                  <a:pt x="16702" y="6510"/>
                </a:lnTo>
                <a:lnTo>
                  <a:pt x="16722" y="6996"/>
                </a:lnTo>
                <a:lnTo>
                  <a:pt x="16702" y="7476"/>
                </a:lnTo>
                <a:lnTo>
                  <a:pt x="16643" y="7949"/>
                </a:lnTo>
                <a:lnTo>
                  <a:pt x="16551" y="8404"/>
                </a:lnTo>
                <a:lnTo>
                  <a:pt x="16420" y="8846"/>
                </a:lnTo>
                <a:lnTo>
                  <a:pt x="16262" y="9281"/>
                </a:lnTo>
                <a:lnTo>
                  <a:pt x="16059" y="9692"/>
                </a:lnTo>
                <a:lnTo>
                  <a:pt x="15836" y="10090"/>
                </a:lnTo>
                <a:lnTo>
                  <a:pt x="15580" y="10462"/>
                </a:lnTo>
                <a:lnTo>
                  <a:pt x="15297" y="10816"/>
                </a:lnTo>
                <a:lnTo>
                  <a:pt x="14995" y="11150"/>
                </a:lnTo>
                <a:lnTo>
                  <a:pt x="14660" y="11453"/>
                </a:lnTo>
                <a:lnTo>
                  <a:pt x="14306" y="11738"/>
                </a:lnTo>
                <a:lnTo>
                  <a:pt x="13932" y="11990"/>
                </a:lnTo>
                <a:lnTo>
                  <a:pt x="13538" y="12217"/>
                </a:lnTo>
                <a:lnTo>
                  <a:pt x="13124" y="12413"/>
                </a:lnTo>
                <a:lnTo>
                  <a:pt x="12691" y="12571"/>
                </a:lnTo>
                <a:lnTo>
                  <a:pt x="12244" y="12704"/>
                </a:lnTo>
                <a:lnTo>
                  <a:pt x="11785" y="12792"/>
                </a:lnTo>
                <a:lnTo>
                  <a:pt x="11312" y="12849"/>
                </a:lnTo>
                <a:lnTo>
                  <a:pt x="10833" y="12874"/>
                </a:lnTo>
                <a:lnTo>
                  <a:pt x="10347" y="12849"/>
                </a:lnTo>
                <a:lnTo>
                  <a:pt x="9881" y="12792"/>
                </a:lnTo>
                <a:lnTo>
                  <a:pt x="9421" y="12704"/>
                </a:lnTo>
                <a:lnTo>
                  <a:pt x="8968" y="12571"/>
                </a:lnTo>
                <a:lnTo>
                  <a:pt x="8535" y="12413"/>
                </a:lnTo>
                <a:lnTo>
                  <a:pt x="8121" y="12217"/>
                </a:lnTo>
                <a:lnTo>
                  <a:pt x="7727" y="11990"/>
                </a:lnTo>
                <a:lnTo>
                  <a:pt x="7353" y="11738"/>
                </a:lnTo>
                <a:lnTo>
                  <a:pt x="6999" y="11453"/>
                </a:lnTo>
                <a:lnTo>
                  <a:pt x="6670" y="11150"/>
                </a:lnTo>
                <a:lnTo>
                  <a:pt x="6362" y="10816"/>
                </a:lnTo>
                <a:lnTo>
                  <a:pt x="6080" y="10462"/>
                </a:lnTo>
                <a:lnTo>
                  <a:pt x="5830" y="10090"/>
                </a:lnTo>
                <a:lnTo>
                  <a:pt x="5600" y="9692"/>
                </a:lnTo>
                <a:lnTo>
                  <a:pt x="5410" y="9281"/>
                </a:lnTo>
                <a:lnTo>
                  <a:pt x="5239" y="8846"/>
                </a:lnTo>
                <a:lnTo>
                  <a:pt x="5108" y="8404"/>
                </a:lnTo>
                <a:lnTo>
                  <a:pt x="5016" y="7949"/>
                </a:lnTo>
                <a:lnTo>
                  <a:pt x="4957" y="7476"/>
                </a:lnTo>
                <a:lnTo>
                  <a:pt x="4937" y="6996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000">
                <a:latin typeface="明兰"/>
                <a:ea typeface="明兰"/>
                <a:cs typeface="明兰"/>
                <a:sym typeface="明兰"/>
              </a:defRPr>
            </a:pPr>
            <a:endParaRPr>
              <a:cs typeface="+mn-ea"/>
              <a:sym typeface="+mn-lt"/>
            </a:endParaRPr>
          </a:p>
        </p:txBody>
      </p:sp>
      <p:grpSp>
        <p:nvGrpSpPr>
          <p:cNvPr id="189" name="组合 29"/>
          <p:cNvGrpSpPr/>
          <p:nvPr/>
        </p:nvGrpSpPr>
        <p:grpSpPr>
          <a:xfrm>
            <a:off x="4898771" y="4876326"/>
            <a:ext cx="104969" cy="149990"/>
            <a:chOff x="0" y="0"/>
            <a:chExt cx="104968" cy="149988"/>
          </a:xfrm>
        </p:grpSpPr>
        <p:sp>
          <p:nvSpPr>
            <p:cNvPr id="187" name="Freeform 11"/>
            <p:cNvSpPr/>
            <p:nvPr/>
          </p:nvSpPr>
          <p:spPr>
            <a:xfrm>
              <a:off x="-1" y="71219"/>
              <a:ext cx="104970" cy="78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30"/>
                  </a:moveTo>
                  <a:lnTo>
                    <a:pt x="21571" y="763"/>
                  </a:lnTo>
                  <a:lnTo>
                    <a:pt x="21500" y="515"/>
                  </a:lnTo>
                  <a:lnTo>
                    <a:pt x="21378" y="305"/>
                  </a:lnTo>
                  <a:lnTo>
                    <a:pt x="21213" y="153"/>
                  </a:lnTo>
                  <a:lnTo>
                    <a:pt x="21027" y="38"/>
                  </a:lnTo>
                  <a:lnTo>
                    <a:pt x="20834" y="0"/>
                  </a:lnTo>
                  <a:lnTo>
                    <a:pt x="20626" y="38"/>
                  </a:lnTo>
                  <a:lnTo>
                    <a:pt x="20440" y="153"/>
                  </a:lnTo>
                  <a:lnTo>
                    <a:pt x="20283" y="305"/>
                  </a:lnTo>
                  <a:lnTo>
                    <a:pt x="20161" y="515"/>
                  </a:lnTo>
                  <a:lnTo>
                    <a:pt x="20082" y="763"/>
                  </a:lnTo>
                  <a:lnTo>
                    <a:pt x="20054" y="1030"/>
                  </a:lnTo>
                  <a:lnTo>
                    <a:pt x="20025" y="2004"/>
                  </a:lnTo>
                  <a:lnTo>
                    <a:pt x="19939" y="2939"/>
                  </a:lnTo>
                  <a:lnTo>
                    <a:pt x="19810" y="3864"/>
                  </a:lnTo>
                  <a:lnTo>
                    <a:pt x="19624" y="4751"/>
                  </a:lnTo>
                  <a:lnTo>
                    <a:pt x="19388" y="5619"/>
                  </a:lnTo>
                  <a:lnTo>
                    <a:pt x="19116" y="6459"/>
                  </a:lnTo>
                  <a:lnTo>
                    <a:pt x="18786" y="7260"/>
                  </a:lnTo>
                  <a:lnTo>
                    <a:pt x="18421" y="8024"/>
                  </a:lnTo>
                  <a:lnTo>
                    <a:pt x="18020" y="8749"/>
                  </a:lnTo>
                  <a:lnTo>
                    <a:pt x="17584" y="9436"/>
                  </a:lnTo>
                  <a:lnTo>
                    <a:pt x="17104" y="10065"/>
                  </a:lnTo>
                  <a:lnTo>
                    <a:pt x="16588" y="10657"/>
                  </a:lnTo>
                  <a:lnTo>
                    <a:pt x="16044" y="11191"/>
                  </a:lnTo>
                  <a:lnTo>
                    <a:pt x="15472" y="11678"/>
                  </a:lnTo>
                  <a:lnTo>
                    <a:pt x="14863" y="12117"/>
                  </a:lnTo>
                  <a:lnTo>
                    <a:pt x="14247" y="12489"/>
                  </a:lnTo>
                  <a:lnTo>
                    <a:pt x="13589" y="12804"/>
                  </a:lnTo>
                  <a:lnTo>
                    <a:pt x="12923" y="13042"/>
                  </a:lnTo>
                  <a:lnTo>
                    <a:pt x="12228" y="13233"/>
                  </a:lnTo>
                  <a:lnTo>
                    <a:pt x="11527" y="13328"/>
                  </a:lnTo>
                  <a:lnTo>
                    <a:pt x="10796" y="13366"/>
                  </a:lnTo>
                  <a:lnTo>
                    <a:pt x="10073" y="13328"/>
                  </a:lnTo>
                  <a:lnTo>
                    <a:pt x="9372" y="13233"/>
                  </a:lnTo>
                  <a:lnTo>
                    <a:pt x="8677" y="13042"/>
                  </a:lnTo>
                  <a:lnTo>
                    <a:pt x="8011" y="12804"/>
                  </a:lnTo>
                  <a:lnTo>
                    <a:pt x="7360" y="12489"/>
                  </a:lnTo>
                  <a:lnTo>
                    <a:pt x="6730" y="12117"/>
                  </a:lnTo>
                  <a:lnTo>
                    <a:pt x="6128" y="11678"/>
                  </a:lnTo>
                  <a:lnTo>
                    <a:pt x="5556" y="11191"/>
                  </a:lnTo>
                  <a:lnTo>
                    <a:pt x="5012" y="10657"/>
                  </a:lnTo>
                  <a:lnTo>
                    <a:pt x="4496" y="10065"/>
                  </a:lnTo>
                  <a:lnTo>
                    <a:pt x="4024" y="9436"/>
                  </a:lnTo>
                  <a:lnTo>
                    <a:pt x="3580" y="8749"/>
                  </a:lnTo>
                  <a:lnTo>
                    <a:pt x="3179" y="8024"/>
                  </a:lnTo>
                  <a:lnTo>
                    <a:pt x="2814" y="7260"/>
                  </a:lnTo>
                  <a:lnTo>
                    <a:pt x="2484" y="6459"/>
                  </a:lnTo>
                  <a:lnTo>
                    <a:pt x="2205" y="5619"/>
                  </a:lnTo>
                  <a:lnTo>
                    <a:pt x="1969" y="4751"/>
                  </a:lnTo>
                  <a:lnTo>
                    <a:pt x="1790" y="3864"/>
                  </a:lnTo>
                  <a:lnTo>
                    <a:pt x="1654" y="2939"/>
                  </a:lnTo>
                  <a:lnTo>
                    <a:pt x="1575" y="2004"/>
                  </a:lnTo>
                  <a:lnTo>
                    <a:pt x="1546" y="1030"/>
                  </a:lnTo>
                  <a:lnTo>
                    <a:pt x="1518" y="763"/>
                  </a:lnTo>
                  <a:lnTo>
                    <a:pt x="1432" y="515"/>
                  </a:lnTo>
                  <a:lnTo>
                    <a:pt x="1310" y="305"/>
                  </a:lnTo>
                  <a:lnTo>
                    <a:pt x="1160" y="153"/>
                  </a:lnTo>
                  <a:lnTo>
                    <a:pt x="974" y="38"/>
                  </a:lnTo>
                  <a:lnTo>
                    <a:pt x="766" y="0"/>
                  </a:lnTo>
                  <a:lnTo>
                    <a:pt x="566" y="38"/>
                  </a:lnTo>
                  <a:lnTo>
                    <a:pt x="387" y="153"/>
                  </a:lnTo>
                  <a:lnTo>
                    <a:pt x="229" y="305"/>
                  </a:lnTo>
                  <a:lnTo>
                    <a:pt x="107" y="515"/>
                  </a:lnTo>
                  <a:lnTo>
                    <a:pt x="29" y="763"/>
                  </a:lnTo>
                  <a:lnTo>
                    <a:pt x="0" y="1030"/>
                  </a:lnTo>
                  <a:lnTo>
                    <a:pt x="29" y="2118"/>
                  </a:lnTo>
                  <a:lnTo>
                    <a:pt x="122" y="3167"/>
                  </a:lnTo>
                  <a:lnTo>
                    <a:pt x="265" y="4188"/>
                  </a:lnTo>
                  <a:lnTo>
                    <a:pt x="458" y="5200"/>
                  </a:lnTo>
                  <a:lnTo>
                    <a:pt x="716" y="6173"/>
                  </a:lnTo>
                  <a:lnTo>
                    <a:pt x="1017" y="7108"/>
                  </a:lnTo>
                  <a:lnTo>
                    <a:pt x="1360" y="8005"/>
                  </a:lnTo>
                  <a:lnTo>
                    <a:pt x="1754" y="8882"/>
                  </a:lnTo>
                  <a:lnTo>
                    <a:pt x="2184" y="9712"/>
                  </a:lnTo>
                  <a:lnTo>
                    <a:pt x="2663" y="10495"/>
                  </a:lnTo>
                  <a:lnTo>
                    <a:pt x="3179" y="11220"/>
                  </a:lnTo>
                  <a:lnTo>
                    <a:pt x="3730" y="11907"/>
                  </a:lnTo>
                  <a:lnTo>
                    <a:pt x="4324" y="12546"/>
                  </a:lnTo>
                  <a:lnTo>
                    <a:pt x="4940" y="13118"/>
                  </a:lnTo>
                  <a:lnTo>
                    <a:pt x="5599" y="13643"/>
                  </a:lnTo>
                  <a:lnTo>
                    <a:pt x="6272" y="14101"/>
                  </a:lnTo>
                  <a:lnTo>
                    <a:pt x="6980" y="14502"/>
                  </a:lnTo>
                  <a:lnTo>
                    <a:pt x="7711" y="14826"/>
                  </a:lnTo>
                  <a:lnTo>
                    <a:pt x="8462" y="15093"/>
                  </a:lnTo>
                  <a:lnTo>
                    <a:pt x="9243" y="15275"/>
                  </a:lnTo>
                  <a:lnTo>
                    <a:pt x="10030" y="15389"/>
                  </a:lnTo>
                  <a:lnTo>
                    <a:pt x="10030" y="20570"/>
                  </a:lnTo>
                  <a:lnTo>
                    <a:pt x="10059" y="20846"/>
                  </a:lnTo>
                  <a:lnTo>
                    <a:pt x="10131" y="21085"/>
                  </a:lnTo>
                  <a:lnTo>
                    <a:pt x="10252" y="21295"/>
                  </a:lnTo>
                  <a:lnTo>
                    <a:pt x="10410" y="21457"/>
                  </a:lnTo>
                  <a:lnTo>
                    <a:pt x="10596" y="21562"/>
                  </a:lnTo>
                  <a:lnTo>
                    <a:pt x="10796" y="21600"/>
                  </a:lnTo>
                  <a:lnTo>
                    <a:pt x="11004" y="21562"/>
                  </a:lnTo>
                  <a:lnTo>
                    <a:pt x="11190" y="21457"/>
                  </a:lnTo>
                  <a:lnTo>
                    <a:pt x="11348" y="21295"/>
                  </a:lnTo>
                  <a:lnTo>
                    <a:pt x="11462" y="21085"/>
                  </a:lnTo>
                  <a:lnTo>
                    <a:pt x="11548" y="20846"/>
                  </a:lnTo>
                  <a:lnTo>
                    <a:pt x="11577" y="20570"/>
                  </a:lnTo>
                  <a:lnTo>
                    <a:pt x="11577" y="15389"/>
                  </a:lnTo>
                  <a:lnTo>
                    <a:pt x="12364" y="15275"/>
                  </a:lnTo>
                  <a:lnTo>
                    <a:pt x="13138" y="15093"/>
                  </a:lnTo>
                  <a:lnTo>
                    <a:pt x="13889" y="14826"/>
                  </a:lnTo>
                  <a:lnTo>
                    <a:pt x="14620" y="14502"/>
                  </a:lnTo>
                  <a:lnTo>
                    <a:pt x="15321" y="14101"/>
                  </a:lnTo>
                  <a:lnTo>
                    <a:pt x="16008" y="13643"/>
                  </a:lnTo>
                  <a:lnTo>
                    <a:pt x="16660" y="13118"/>
                  </a:lnTo>
                  <a:lnTo>
                    <a:pt x="17283" y="12546"/>
                  </a:lnTo>
                  <a:lnTo>
                    <a:pt x="17870" y="11907"/>
                  </a:lnTo>
                  <a:lnTo>
                    <a:pt x="18421" y="11220"/>
                  </a:lnTo>
                  <a:lnTo>
                    <a:pt x="18937" y="10495"/>
                  </a:lnTo>
                  <a:lnTo>
                    <a:pt x="19416" y="9712"/>
                  </a:lnTo>
                  <a:lnTo>
                    <a:pt x="19846" y="8882"/>
                  </a:lnTo>
                  <a:lnTo>
                    <a:pt x="20240" y="8005"/>
                  </a:lnTo>
                  <a:lnTo>
                    <a:pt x="20591" y="7108"/>
                  </a:lnTo>
                  <a:lnTo>
                    <a:pt x="20891" y="6173"/>
                  </a:lnTo>
                  <a:lnTo>
                    <a:pt x="21142" y="5200"/>
                  </a:lnTo>
                  <a:lnTo>
                    <a:pt x="21335" y="4188"/>
                  </a:lnTo>
                  <a:lnTo>
                    <a:pt x="21478" y="3167"/>
                  </a:lnTo>
                  <a:lnTo>
                    <a:pt x="21571" y="2118"/>
                  </a:lnTo>
                  <a:lnTo>
                    <a:pt x="21600" y="103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latin typeface="明兰"/>
                  <a:ea typeface="明兰"/>
                  <a:cs typeface="明兰"/>
                  <a:sym typeface="明兰"/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88" name="Freeform 12"/>
            <p:cNvSpPr/>
            <p:nvPr/>
          </p:nvSpPr>
          <p:spPr>
            <a:xfrm>
              <a:off x="18752" y="0"/>
              <a:ext cx="67464" cy="108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4" y="21600"/>
                  </a:moveTo>
                  <a:lnTo>
                    <a:pt x="11786" y="21572"/>
                  </a:lnTo>
                  <a:lnTo>
                    <a:pt x="12744" y="21496"/>
                  </a:lnTo>
                  <a:lnTo>
                    <a:pt x="13668" y="21365"/>
                  </a:lnTo>
                  <a:lnTo>
                    <a:pt x="14571" y="21185"/>
                  </a:lnTo>
                  <a:lnTo>
                    <a:pt x="15429" y="20957"/>
                  </a:lnTo>
                  <a:lnTo>
                    <a:pt x="16242" y="20688"/>
                  </a:lnTo>
                  <a:lnTo>
                    <a:pt x="17033" y="20377"/>
                  </a:lnTo>
                  <a:lnTo>
                    <a:pt x="17768" y="20024"/>
                  </a:lnTo>
                  <a:lnTo>
                    <a:pt x="18436" y="19637"/>
                  </a:lnTo>
                  <a:lnTo>
                    <a:pt x="19060" y="19215"/>
                  </a:lnTo>
                  <a:lnTo>
                    <a:pt x="19628" y="18766"/>
                  </a:lnTo>
                  <a:lnTo>
                    <a:pt x="20130" y="18289"/>
                  </a:lnTo>
                  <a:lnTo>
                    <a:pt x="20564" y="17771"/>
                  </a:lnTo>
                  <a:lnTo>
                    <a:pt x="20932" y="17239"/>
                  </a:lnTo>
                  <a:lnTo>
                    <a:pt x="21221" y="16686"/>
                  </a:lnTo>
                  <a:lnTo>
                    <a:pt x="21422" y="16105"/>
                  </a:lnTo>
                  <a:lnTo>
                    <a:pt x="21555" y="15511"/>
                  </a:lnTo>
                  <a:lnTo>
                    <a:pt x="21600" y="14895"/>
                  </a:lnTo>
                  <a:lnTo>
                    <a:pt x="21600" y="6705"/>
                  </a:lnTo>
                  <a:lnTo>
                    <a:pt x="21555" y="6096"/>
                  </a:lnTo>
                  <a:lnTo>
                    <a:pt x="21422" y="5502"/>
                  </a:lnTo>
                  <a:lnTo>
                    <a:pt x="21221" y="4921"/>
                  </a:lnTo>
                  <a:lnTo>
                    <a:pt x="20932" y="4368"/>
                  </a:lnTo>
                  <a:lnTo>
                    <a:pt x="20564" y="3829"/>
                  </a:lnTo>
                  <a:lnTo>
                    <a:pt x="20130" y="3318"/>
                  </a:lnTo>
                  <a:lnTo>
                    <a:pt x="19628" y="2841"/>
                  </a:lnTo>
                  <a:lnTo>
                    <a:pt x="19060" y="2392"/>
                  </a:lnTo>
                  <a:lnTo>
                    <a:pt x="18436" y="1963"/>
                  </a:lnTo>
                  <a:lnTo>
                    <a:pt x="17768" y="1576"/>
                  </a:lnTo>
                  <a:lnTo>
                    <a:pt x="17033" y="1230"/>
                  </a:lnTo>
                  <a:lnTo>
                    <a:pt x="16242" y="912"/>
                  </a:lnTo>
                  <a:lnTo>
                    <a:pt x="15429" y="650"/>
                  </a:lnTo>
                  <a:lnTo>
                    <a:pt x="14571" y="422"/>
                  </a:lnTo>
                  <a:lnTo>
                    <a:pt x="13668" y="242"/>
                  </a:lnTo>
                  <a:lnTo>
                    <a:pt x="12744" y="111"/>
                  </a:lnTo>
                  <a:lnTo>
                    <a:pt x="11786" y="28"/>
                  </a:lnTo>
                  <a:lnTo>
                    <a:pt x="10794" y="0"/>
                  </a:lnTo>
                  <a:lnTo>
                    <a:pt x="9814" y="28"/>
                  </a:lnTo>
                  <a:lnTo>
                    <a:pt x="8856" y="111"/>
                  </a:lnTo>
                  <a:lnTo>
                    <a:pt x="7920" y="242"/>
                  </a:lnTo>
                  <a:lnTo>
                    <a:pt x="7029" y="422"/>
                  </a:lnTo>
                  <a:lnTo>
                    <a:pt x="6171" y="650"/>
                  </a:lnTo>
                  <a:lnTo>
                    <a:pt x="5336" y="912"/>
                  </a:lnTo>
                  <a:lnTo>
                    <a:pt x="4567" y="1230"/>
                  </a:lnTo>
                  <a:lnTo>
                    <a:pt x="3843" y="1576"/>
                  </a:lnTo>
                  <a:lnTo>
                    <a:pt x="3164" y="1963"/>
                  </a:lnTo>
                  <a:lnTo>
                    <a:pt x="2540" y="2392"/>
                  </a:lnTo>
                  <a:lnTo>
                    <a:pt x="1972" y="2841"/>
                  </a:lnTo>
                  <a:lnTo>
                    <a:pt x="1482" y="3318"/>
                  </a:lnTo>
                  <a:lnTo>
                    <a:pt x="1036" y="3829"/>
                  </a:lnTo>
                  <a:lnTo>
                    <a:pt x="680" y="4368"/>
                  </a:lnTo>
                  <a:lnTo>
                    <a:pt x="379" y="4921"/>
                  </a:lnTo>
                  <a:lnTo>
                    <a:pt x="167" y="5502"/>
                  </a:lnTo>
                  <a:lnTo>
                    <a:pt x="45" y="6096"/>
                  </a:lnTo>
                  <a:lnTo>
                    <a:pt x="0" y="6705"/>
                  </a:lnTo>
                  <a:lnTo>
                    <a:pt x="0" y="14895"/>
                  </a:lnTo>
                  <a:lnTo>
                    <a:pt x="45" y="15511"/>
                  </a:lnTo>
                  <a:lnTo>
                    <a:pt x="167" y="16105"/>
                  </a:lnTo>
                  <a:lnTo>
                    <a:pt x="379" y="16686"/>
                  </a:lnTo>
                  <a:lnTo>
                    <a:pt x="680" y="17239"/>
                  </a:lnTo>
                  <a:lnTo>
                    <a:pt x="1036" y="17771"/>
                  </a:lnTo>
                  <a:lnTo>
                    <a:pt x="1482" y="18289"/>
                  </a:lnTo>
                  <a:lnTo>
                    <a:pt x="1972" y="18766"/>
                  </a:lnTo>
                  <a:lnTo>
                    <a:pt x="2540" y="19215"/>
                  </a:lnTo>
                  <a:lnTo>
                    <a:pt x="3164" y="19637"/>
                  </a:lnTo>
                  <a:lnTo>
                    <a:pt x="3843" y="20024"/>
                  </a:lnTo>
                  <a:lnTo>
                    <a:pt x="4567" y="20377"/>
                  </a:lnTo>
                  <a:lnTo>
                    <a:pt x="5336" y="20688"/>
                  </a:lnTo>
                  <a:lnTo>
                    <a:pt x="6171" y="20957"/>
                  </a:lnTo>
                  <a:lnTo>
                    <a:pt x="7029" y="21185"/>
                  </a:lnTo>
                  <a:lnTo>
                    <a:pt x="7920" y="21365"/>
                  </a:lnTo>
                  <a:lnTo>
                    <a:pt x="8856" y="21496"/>
                  </a:lnTo>
                  <a:lnTo>
                    <a:pt x="9814" y="21572"/>
                  </a:lnTo>
                  <a:lnTo>
                    <a:pt x="10794" y="21600"/>
                  </a:lnTo>
                  <a:close/>
                  <a:moveTo>
                    <a:pt x="2395" y="6705"/>
                  </a:moveTo>
                  <a:lnTo>
                    <a:pt x="2440" y="6172"/>
                  </a:lnTo>
                  <a:lnTo>
                    <a:pt x="2573" y="5654"/>
                  </a:lnTo>
                  <a:lnTo>
                    <a:pt x="2774" y="5156"/>
                  </a:lnTo>
                  <a:lnTo>
                    <a:pt x="3063" y="4679"/>
                  </a:lnTo>
                  <a:lnTo>
                    <a:pt x="3420" y="4223"/>
                  </a:lnTo>
                  <a:lnTo>
                    <a:pt x="3843" y="3788"/>
                  </a:lnTo>
                  <a:lnTo>
                    <a:pt x="4322" y="3394"/>
                  </a:lnTo>
                  <a:lnTo>
                    <a:pt x="4857" y="3021"/>
                  </a:lnTo>
                  <a:lnTo>
                    <a:pt x="5458" y="2689"/>
                  </a:lnTo>
                  <a:lnTo>
                    <a:pt x="6105" y="2378"/>
                  </a:lnTo>
                  <a:lnTo>
                    <a:pt x="6795" y="2129"/>
                  </a:lnTo>
                  <a:lnTo>
                    <a:pt x="7530" y="1901"/>
                  </a:lnTo>
                  <a:lnTo>
                    <a:pt x="8299" y="1728"/>
                  </a:lnTo>
                  <a:lnTo>
                    <a:pt x="9101" y="1604"/>
                  </a:lnTo>
                  <a:lnTo>
                    <a:pt x="9948" y="1521"/>
                  </a:lnTo>
                  <a:lnTo>
                    <a:pt x="10794" y="1493"/>
                  </a:lnTo>
                  <a:lnTo>
                    <a:pt x="11652" y="1521"/>
                  </a:lnTo>
                  <a:lnTo>
                    <a:pt x="12488" y="1604"/>
                  </a:lnTo>
                  <a:lnTo>
                    <a:pt x="13301" y="1728"/>
                  </a:lnTo>
                  <a:lnTo>
                    <a:pt x="14058" y="1901"/>
                  </a:lnTo>
                  <a:lnTo>
                    <a:pt x="14805" y="2129"/>
                  </a:lnTo>
                  <a:lnTo>
                    <a:pt x="15484" y="2378"/>
                  </a:lnTo>
                  <a:lnTo>
                    <a:pt x="16142" y="2689"/>
                  </a:lnTo>
                  <a:lnTo>
                    <a:pt x="16743" y="3021"/>
                  </a:lnTo>
                  <a:lnTo>
                    <a:pt x="17278" y="3394"/>
                  </a:lnTo>
                  <a:lnTo>
                    <a:pt x="17768" y="3788"/>
                  </a:lnTo>
                  <a:lnTo>
                    <a:pt x="18191" y="4223"/>
                  </a:lnTo>
                  <a:lnTo>
                    <a:pt x="18537" y="4679"/>
                  </a:lnTo>
                  <a:lnTo>
                    <a:pt x="18826" y="5156"/>
                  </a:lnTo>
                  <a:lnTo>
                    <a:pt x="19027" y="5654"/>
                  </a:lnTo>
                  <a:lnTo>
                    <a:pt x="19160" y="6172"/>
                  </a:lnTo>
                  <a:lnTo>
                    <a:pt x="19205" y="6705"/>
                  </a:lnTo>
                  <a:lnTo>
                    <a:pt x="19205" y="14895"/>
                  </a:lnTo>
                  <a:lnTo>
                    <a:pt x="19160" y="15428"/>
                  </a:lnTo>
                  <a:lnTo>
                    <a:pt x="19027" y="15953"/>
                  </a:lnTo>
                  <a:lnTo>
                    <a:pt x="18826" y="16451"/>
                  </a:lnTo>
                  <a:lnTo>
                    <a:pt x="18537" y="16927"/>
                  </a:lnTo>
                  <a:lnTo>
                    <a:pt x="18191" y="17384"/>
                  </a:lnTo>
                  <a:lnTo>
                    <a:pt x="17768" y="17819"/>
                  </a:lnTo>
                  <a:lnTo>
                    <a:pt x="17278" y="18213"/>
                  </a:lnTo>
                  <a:lnTo>
                    <a:pt x="16743" y="18586"/>
                  </a:lnTo>
                  <a:lnTo>
                    <a:pt x="16142" y="18918"/>
                  </a:lnTo>
                  <a:lnTo>
                    <a:pt x="15484" y="19215"/>
                  </a:lnTo>
                  <a:lnTo>
                    <a:pt x="14805" y="19478"/>
                  </a:lnTo>
                  <a:lnTo>
                    <a:pt x="14058" y="19699"/>
                  </a:lnTo>
                  <a:lnTo>
                    <a:pt x="13301" y="19879"/>
                  </a:lnTo>
                  <a:lnTo>
                    <a:pt x="12488" y="20003"/>
                  </a:lnTo>
                  <a:lnTo>
                    <a:pt x="11652" y="20086"/>
                  </a:lnTo>
                  <a:lnTo>
                    <a:pt x="10794" y="20114"/>
                  </a:lnTo>
                  <a:lnTo>
                    <a:pt x="9948" y="20086"/>
                  </a:lnTo>
                  <a:lnTo>
                    <a:pt x="9101" y="20003"/>
                  </a:lnTo>
                  <a:lnTo>
                    <a:pt x="8299" y="19879"/>
                  </a:lnTo>
                  <a:lnTo>
                    <a:pt x="7530" y="19699"/>
                  </a:lnTo>
                  <a:lnTo>
                    <a:pt x="6795" y="19478"/>
                  </a:lnTo>
                  <a:lnTo>
                    <a:pt x="6105" y="19215"/>
                  </a:lnTo>
                  <a:lnTo>
                    <a:pt x="5458" y="18918"/>
                  </a:lnTo>
                  <a:lnTo>
                    <a:pt x="4857" y="18586"/>
                  </a:lnTo>
                  <a:lnTo>
                    <a:pt x="4322" y="18213"/>
                  </a:lnTo>
                  <a:lnTo>
                    <a:pt x="3843" y="17819"/>
                  </a:lnTo>
                  <a:lnTo>
                    <a:pt x="3420" y="17384"/>
                  </a:lnTo>
                  <a:lnTo>
                    <a:pt x="3063" y="16927"/>
                  </a:lnTo>
                  <a:lnTo>
                    <a:pt x="2774" y="16451"/>
                  </a:lnTo>
                  <a:lnTo>
                    <a:pt x="2573" y="15953"/>
                  </a:lnTo>
                  <a:lnTo>
                    <a:pt x="2440" y="15428"/>
                  </a:lnTo>
                  <a:lnTo>
                    <a:pt x="2395" y="14895"/>
                  </a:lnTo>
                  <a:lnTo>
                    <a:pt x="2395" y="670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latin typeface="明兰"/>
                  <a:ea typeface="明兰"/>
                  <a:cs typeface="明兰"/>
                  <a:sym typeface="明兰"/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sp>
        <p:nvSpPr>
          <p:cNvPr id="242" name="文本框 75"/>
          <p:cNvSpPr txBox="1"/>
          <p:nvPr/>
        </p:nvSpPr>
        <p:spPr>
          <a:xfrm>
            <a:off x="636118" y="2693665"/>
            <a:ext cx="7817678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="" val="1"/>
            </a:ext>
          </a:extLst>
        </p:spPr>
        <p:txBody>
          <a:bodyPr lIns="45719" rIns="45719">
            <a:spAutoFit/>
          </a:bodyPr>
          <a:lstStyle>
            <a:lvl1pPr>
              <a:defRPr sz="6000" spc="600">
                <a:solidFill>
                  <a:srgbClr val="262626"/>
                </a:solidFill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pPr algn="ctr"/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硕士毕业论文答辩</a:t>
            </a:r>
            <a:endParaRPr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3" name="直接连接符 76"/>
          <p:cNvSpPr/>
          <p:nvPr/>
        </p:nvSpPr>
        <p:spPr>
          <a:xfrm flipH="1" flipV="1">
            <a:off x="1854873" y="3793921"/>
            <a:ext cx="5255937" cy="0"/>
          </a:xfrm>
          <a:prstGeom prst="line">
            <a:avLst/>
          </a:prstGeom>
          <a:ln w="6350">
            <a:solidFill>
              <a:srgbClr val="4A1757"/>
            </a:solidFill>
            <a:prstDash val="dash"/>
            <a:miter/>
          </a:ln>
        </p:spPr>
        <p:txBody>
          <a:bodyPr lIns="45719" rIns="45719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44" name="矩形 77"/>
          <p:cNvSpPr txBox="1"/>
          <p:nvPr/>
        </p:nvSpPr>
        <p:spPr>
          <a:xfrm>
            <a:off x="1031356" y="4048137"/>
            <a:ext cx="697592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2000" spc="300">
                <a:solidFill>
                  <a:srgbClr val="262626"/>
                </a:solidFill>
                <a:latin typeface="华文细黑"/>
                <a:ea typeface="华文细黑"/>
                <a:cs typeface="华文细黑"/>
                <a:sym typeface="华文细黑"/>
              </a:defRPr>
            </a:pPr>
            <a:r>
              <a:rPr lang="en-US" dirty="0">
                <a:cs typeface="+mn-ea"/>
                <a:sym typeface="+mn-lt"/>
              </a:rPr>
              <a:t>PPT Template of Heilongjiang University</a:t>
            </a:r>
            <a:endParaRPr dirty="0">
              <a:cs typeface="+mn-ea"/>
              <a:sym typeface="+mn-lt"/>
            </a:endParaRPr>
          </a:p>
        </p:txBody>
      </p:sp>
      <p:grpSp>
        <p:nvGrpSpPr>
          <p:cNvPr id="251" name="组合 79"/>
          <p:cNvGrpSpPr/>
          <p:nvPr/>
        </p:nvGrpSpPr>
        <p:grpSpPr>
          <a:xfrm>
            <a:off x="119278" y="176876"/>
            <a:ext cx="685835" cy="585123"/>
            <a:chOff x="0" y="0"/>
            <a:chExt cx="560847" cy="478489"/>
          </a:xfrm>
        </p:grpSpPr>
        <p:sp>
          <p:nvSpPr>
            <p:cNvPr id="245" name="任意多边形 80"/>
            <p:cNvSpPr/>
            <p:nvPr/>
          </p:nvSpPr>
          <p:spPr>
            <a:xfrm rot="16200000">
              <a:off x="54515" y="-18264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46" name="任意多边形 81"/>
            <p:cNvSpPr/>
            <p:nvPr/>
          </p:nvSpPr>
          <p:spPr>
            <a:xfrm rot="16200000">
              <a:off x="-31283" y="39886"/>
              <a:ext cx="402385" cy="336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47" name="任意多边形 82"/>
            <p:cNvSpPr/>
            <p:nvPr/>
          </p:nvSpPr>
          <p:spPr>
            <a:xfrm rot="16200000">
              <a:off x="46687" y="191109"/>
              <a:ext cx="240693" cy="334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48" name="任意多边形 83"/>
            <p:cNvSpPr/>
            <p:nvPr/>
          </p:nvSpPr>
          <p:spPr>
            <a:xfrm rot="16200000">
              <a:off x="248092" y="293814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49" name="任意多边形 84"/>
            <p:cNvSpPr/>
            <p:nvPr/>
          </p:nvSpPr>
          <p:spPr>
            <a:xfrm rot="16200000">
              <a:off x="216114" y="113935"/>
              <a:ext cx="458669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cs typeface="+mn-ea"/>
                <a:sym typeface="+mn-lt"/>
              </a:endParaRPr>
            </a:p>
          </p:txBody>
        </p:sp>
        <p:sp>
          <p:nvSpPr>
            <p:cNvPr id="250" name="任意多边形 85"/>
            <p:cNvSpPr/>
            <p:nvPr/>
          </p:nvSpPr>
          <p:spPr>
            <a:xfrm rot="16200000">
              <a:off x="193651" y="-78455"/>
              <a:ext cx="145641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58" name="组合 86"/>
          <p:cNvGrpSpPr/>
          <p:nvPr/>
        </p:nvGrpSpPr>
        <p:grpSpPr>
          <a:xfrm>
            <a:off x="1339129" y="6385504"/>
            <a:ext cx="352189" cy="300472"/>
            <a:chOff x="0" y="0"/>
            <a:chExt cx="352188" cy="300471"/>
          </a:xfrm>
        </p:grpSpPr>
        <p:sp>
          <p:nvSpPr>
            <p:cNvPr id="252" name="任意多边形 87"/>
            <p:cNvSpPr/>
            <p:nvPr/>
          </p:nvSpPr>
          <p:spPr>
            <a:xfrm rot="16200000">
              <a:off x="34233" y="-11469"/>
              <a:ext cx="283823" cy="324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53" name="任意多边形 88"/>
            <p:cNvSpPr/>
            <p:nvPr/>
          </p:nvSpPr>
          <p:spPr>
            <a:xfrm rot="16200000">
              <a:off x="-19645" y="25047"/>
              <a:ext cx="252681" cy="210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54" name="任意多边形 89"/>
            <p:cNvSpPr/>
            <p:nvPr/>
          </p:nvSpPr>
          <p:spPr>
            <a:xfrm rot="16200000">
              <a:off x="29317" y="120008"/>
              <a:ext cx="151146" cy="209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55" name="任意多边形 90"/>
            <p:cNvSpPr/>
            <p:nvPr/>
          </p:nvSpPr>
          <p:spPr>
            <a:xfrm rot="16200000">
              <a:off x="155791" y="184503"/>
              <a:ext cx="44312" cy="187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56" name="任意多边形 91"/>
            <p:cNvSpPr/>
            <p:nvPr/>
          </p:nvSpPr>
          <p:spPr>
            <a:xfrm rot="16200000">
              <a:off x="135710" y="71546"/>
              <a:ext cx="288025" cy="144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57" name="任意多边形 92"/>
            <p:cNvSpPr/>
            <p:nvPr/>
          </p:nvSpPr>
          <p:spPr>
            <a:xfrm rot="16200000">
              <a:off x="121604" y="-49266"/>
              <a:ext cx="91457" cy="192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65" name="组合 93"/>
          <p:cNvGrpSpPr/>
          <p:nvPr/>
        </p:nvGrpSpPr>
        <p:grpSpPr>
          <a:xfrm>
            <a:off x="473758" y="5856882"/>
            <a:ext cx="478490" cy="560848"/>
            <a:chOff x="0" y="0"/>
            <a:chExt cx="478488" cy="560847"/>
          </a:xfrm>
        </p:grpSpPr>
        <p:sp>
          <p:nvSpPr>
            <p:cNvPr id="259" name="任意多边形 94"/>
            <p:cNvSpPr/>
            <p:nvPr/>
          </p:nvSpPr>
          <p:spPr>
            <a:xfrm>
              <a:off x="12493" y="22232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60" name="任意多边形 95"/>
            <p:cNvSpPr/>
            <p:nvPr/>
          </p:nvSpPr>
          <p:spPr>
            <a:xfrm>
              <a:off x="69409" y="1908"/>
              <a:ext cx="402384" cy="33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61" name="任意多边形 96"/>
            <p:cNvSpPr/>
            <p:nvPr/>
          </p:nvSpPr>
          <p:spPr>
            <a:xfrm>
              <a:off x="-1" y="0"/>
              <a:ext cx="240694" cy="334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62" name="任意多边形 97"/>
            <p:cNvSpPr/>
            <p:nvPr/>
          </p:nvSpPr>
          <p:spPr>
            <a:xfrm>
              <a:off x="0" y="133981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63" name="任意多边形 98"/>
            <p:cNvSpPr/>
            <p:nvPr/>
          </p:nvSpPr>
          <p:spPr>
            <a:xfrm>
              <a:off x="19821" y="330050"/>
              <a:ext cx="458668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64" name="任意多边形 99"/>
            <p:cNvSpPr/>
            <p:nvPr/>
          </p:nvSpPr>
          <p:spPr>
            <a:xfrm>
              <a:off x="331238" y="113587"/>
              <a:ext cx="145642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7923" y="1126868"/>
            <a:ext cx="1222790" cy="1339867"/>
          </a:xfrm>
          <a:prstGeom prst="rect">
            <a:avLst/>
          </a:prstGeom>
        </p:spPr>
      </p:pic>
    </p:spTree>
  </p:cSld>
  <p:clrMapOvr>
    <a:masterClrMapping/>
  </p:clrMapOvr>
  <p:transition spd="med" advClick="0" advTm="0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-1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24349 0.124083" pathEditMode="relative">
                                      <p:cBhvr>
                                        <p:cTn id="10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mph" presetSubtype="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18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2" fill="hold" grpId="5" nodeType="afterEffect">
                                  <p:stCondLst>
                                    <p:cond delay="7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250"/>
                            </p:stCondLst>
                            <p:childTnLst>
                              <p:par>
                                <p:cTn id="19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250"/>
                            </p:stCondLst>
                            <p:childTnLst>
                              <p:par>
                                <p:cTn id="23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750"/>
                            </p:stCondLst>
                            <p:childTnLst>
                              <p:par>
                                <p:cTn id="27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250"/>
                            </p:stCondLst>
                            <p:childTnLst>
                              <p:par>
                                <p:cTn id="31" presetID="9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750"/>
                            </p:stCondLst>
                            <p:childTnLst>
                              <p:par>
                                <p:cTn id="35" presetID="9" presetClass="entr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250"/>
                            </p:stCondLst>
                            <p:childTnLst>
                              <p:par>
                                <p:cTn id="39" presetID="9" presetClass="entr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750"/>
                            </p:stCondLst>
                            <p:childTnLst>
                              <p:par>
                                <p:cTn id="43" presetID="15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750"/>
                            </p:stCondLst>
                            <p:childTnLst>
                              <p:par>
                                <p:cTn id="50" presetID="15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750"/>
                            </p:stCondLst>
                            <p:childTnLst>
                              <p:par>
                                <p:cTn id="57" presetID="15" presetClass="entr" presetSubtype="0" fill="hold" grpId="14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2" animBg="1" advAuto="0"/>
      <p:bldP spid="183" grpId="4" animBg="1" advAuto="0"/>
      <p:bldP spid="184" grpId="8" animBg="1" advAuto="0"/>
      <p:bldP spid="185" grpId="9" animBg="1" advAuto="0"/>
      <p:bldP spid="186" grpId="10" animBg="1" advAuto="0"/>
      <p:bldP spid="189" grpId="11" animBg="1" advAuto="0"/>
      <p:bldP spid="242" grpId="6" animBg="1" advAuto="0"/>
      <p:bldP spid="243" grpId="5" animBg="1" advAuto="0"/>
      <p:bldP spid="244" grpId="7" animBg="1" advAuto="0"/>
      <p:bldP spid="251" grpId="12" animBg="1" advAuto="0"/>
      <p:bldP spid="258" grpId="13" animBg="1" advAuto="0"/>
      <p:bldP spid="265" grpId="14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文本框 3"/>
          <p:cNvSpPr txBox="1"/>
          <p:nvPr/>
        </p:nvSpPr>
        <p:spPr>
          <a:xfrm>
            <a:off x="530190" y="467660"/>
            <a:ext cx="534654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研究思路分析</a:t>
            </a:r>
          </a:p>
        </p:txBody>
      </p:sp>
      <p:pic>
        <p:nvPicPr>
          <p:cNvPr id="731" name="图片 9" descr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302" y="2846245"/>
            <a:ext cx="3897717" cy="3611706"/>
          </a:xfrm>
          <a:prstGeom prst="rect">
            <a:avLst/>
          </a:prstGeom>
          <a:ln w="12700">
            <a:miter lim="400000"/>
          </a:ln>
        </p:spPr>
      </p:pic>
      <p:sp>
        <p:nvSpPr>
          <p:cNvPr id="732" name="椭圆 10"/>
          <p:cNvSpPr/>
          <p:nvPr/>
        </p:nvSpPr>
        <p:spPr>
          <a:xfrm>
            <a:off x="3456628" y="4499049"/>
            <a:ext cx="204571" cy="20457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733" name="矩形 14"/>
          <p:cNvSpPr txBox="1"/>
          <p:nvPr/>
        </p:nvSpPr>
        <p:spPr>
          <a:xfrm>
            <a:off x="5845161" y="2161869"/>
            <a:ext cx="5007250" cy="906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14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Lorem ipsum dolor sit amen, consectetur adipisicing elit, sed do eiusmod tempor incident UT labored et dolor magna aliquant. </a:t>
            </a:r>
          </a:p>
        </p:txBody>
      </p:sp>
      <p:sp>
        <p:nvSpPr>
          <p:cNvPr id="734" name="矩形 16"/>
          <p:cNvSpPr txBox="1"/>
          <p:nvPr/>
        </p:nvSpPr>
        <p:spPr>
          <a:xfrm>
            <a:off x="8237245" y="4678217"/>
            <a:ext cx="3457056" cy="1186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14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Lorem ipsum dolor sit amen, consectetur adipisicing elit, sed do eiusmod tempor incident UT labored et dolor magna aliquant. </a:t>
            </a:r>
          </a:p>
        </p:txBody>
      </p:sp>
      <p:sp>
        <p:nvSpPr>
          <p:cNvPr id="735" name="矩形 18"/>
          <p:cNvSpPr txBox="1"/>
          <p:nvPr/>
        </p:nvSpPr>
        <p:spPr>
          <a:xfrm>
            <a:off x="518462" y="4417190"/>
            <a:ext cx="2972716" cy="1186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14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Lorem ipsum dolor sit amen, consectetur adipisicing elit, sed do eiusmod tempor incident UT labored et dolor magna aliquant. </a:t>
            </a:r>
          </a:p>
        </p:txBody>
      </p:sp>
      <p:sp>
        <p:nvSpPr>
          <p:cNvPr id="736" name="PA_图片 19"/>
          <p:cNvSpPr/>
          <p:nvPr/>
        </p:nvSpPr>
        <p:spPr>
          <a:xfrm>
            <a:off x="-330713" y="147391"/>
            <a:ext cx="3223418" cy="322341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737" name="PA_图片 20"/>
          <p:cNvSpPr/>
          <p:nvPr/>
        </p:nvSpPr>
        <p:spPr>
          <a:xfrm flipH="1">
            <a:off x="10390659" y="1442422"/>
            <a:ext cx="2818246" cy="281824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738" name="椭圆 17"/>
          <p:cNvSpPr/>
          <p:nvPr/>
        </p:nvSpPr>
        <p:spPr>
          <a:xfrm>
            <a:off x="5543743" y="2241768"/>
            <a:ext cx="204571" cy="20457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739" name="椭圆 19"/>
          <p:cNvSpPr/>
          <p:nvPr/>
        </p:nvSpPr>
        <p:spPr>
          <a:xfrm>
            <a:off x="7963703" y="4761670"/>
            <a:ext cx="204571" cy="20457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:push dir="u"/>
      </p:transition>
    </mc:Choice>
    <mc:Fallback xmlns:a14="http://schemas.microsoft.com/office/drawing/2010/main" xmlns:m="http://schemas.openxmlformats.org/officeDocument/2006/math" xmlns:ma14="http://schemas.microsoft.com/office/mac/drawingml/2011/main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fill="hold" grpId="5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fill="hold" grpId="7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fill="hold" grpId="9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" grpId="1" animBg="1" advAuto="0"/>
      <p:bldP spid="732" grpId="4" animBg="1" advAuto="0"/>
      <p:bldP spid="733" grpId="7" animBg="1" advAuto="0"/>
      <p:bldP spid="734" grpId="9" animBg="1" advAuto="0"/>
      <p:bldP spid="735" grpId="5" animBg="1" advAuto="0"/>
      <p:bldP spid="736" grpId="2" animBg="1" advAuto="0"/>
      <p:bldP spid="737" grpId="3" animBg="1" advAuto="0"/>
      <p:bldP spid="738" grpId="6" animBg="1" advAuto="0"/>
      <p:bldP spid="739" grpId="8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A_文本框 3"/>
          <p:cNvSpPr txBox="1"/>
          <p:nvPr/>
        </p:nvSpPr>
        <p:spPr>
          <a:xfrm>
            <a:off x="507040" y="479236"/>
            <a:ext cx="534654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研究方法可行性论证</a:t>
            </a:r>
          </a:p>
        </p:txBody>
      </p:sp>
      <p:pic>
        <p:nvPicPr>
          <p:cNvPr id="742" name="PA_图片 9" descr="PA_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6309"/>
            <a:ext cx="4163065" cy="39316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46" name="PA_组合 3"/>
          <p:cNvGrpSpPr/>
          <p:nvPr/>
        </p:nvGrpSpPr>
        <p:grpSpPr>
          <a:xfrm>
            <a:off x="3351860" y="3153870"/>
            <a:ext cx="6029724" cy="900872"/>
            <a:chOff x="0" y="0"/>
            <a:chExt cx="6029723" cy="900870"/>
          </a:xfrm>
        </p:grpSpPr>
        <p:sp>
          <p:nvSpPr>
            <p:cNvPr id="743" name="椭圆 11"/>
            <p:cNvSpPr/>
            <p:nvPr/>
          </p:nvSpPr>
          <p:spPr>
            <a:xfrm>
              <a:off x="0" y="1300"/>
              <a:ext cx="573115" cy="57311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44" name="矩形 4"/>
            <p:cNvSpPr txBox="1"/>
            <p:nvPr/>
          </p:nvSpPr>
          <p:spPr>
            <a:xfrm>
              <a:off x="791778" y="53398"/>
              <a:ext cx="5237945" cy="8474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20000"/>
                </a:lnSpc>
                <a:defRPr sz="1400"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r>
                <a:rPr>
                  <a:cs typeface="+mn-ea"/>
                  <a:sym typeface="+mn-lt"/>
                </a:rPr>
                <a:t>Lorem ipsum dolor sit amen, consectetur adipisicing elit, sed do eiusmod tempor incident UT labored et dolor magna aliquant. </a:t>
              </a:r>
            </a:p>
            <a:p>
              <a:pPr>
                <a:lnSpc>
                  <a:spcPct val="120000"/>
                </a:lnSpc>
                <a:defRPr sz="1400"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r>
                <a:rPr>
                  <a:cs typeface="+mn-ea"/>
                  <a:sym typeface="+mn-lt"/>
                </a:rPr>
                <a:t>.</a:t>
              </a:r>
            </a:p>
          </p:txBody>
        </p:sp>
        <p:sp>
          <p:nvSpPr>
            <p:cNvPr id="745" name="文本框 13"/>
            <p:cNvSpPr txBox="1"/>
            <p:nvPr/>
          </p:nvSpPr>
          <p:spPr>
            <a:xfrm>
              <a:off x="95048" y="0"/>
              <a:ext cx="316693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3200" spc="200">
                  <a:latin typeface="华文细黑"/>
                  <a:ea typeface="华文细黑"/>
                  <a:cs typeface="华文细黑"/>
                  <a:sym typeface="华文细黑"/>
                </a:defRPr>
              </a:lvl1pPr>
            </a:lstStyle>
            <a:p>
              <a:r>
                <a:rPr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</p:grpSp>
      <p:grpSp>
        <p:nvGrpSpPr>
          <p:cNvPr id="750" name="PA_组合 15"/>
          <p:cNvGrpSpPr/>
          <p:nvPr/>
        </p:nvGrpSpPr>
        <p:grpSpPr>
          <a:xfrm>
            <a:off x="3924973" y="4252552"/>
            <a:ext cx="6021890" cy="918158"/>
            <a:chOff x="0" y="0"/>
            <a:chExt cx="6021889" cy="918157"/>
          </a:xfrm>
        </p:grpSpPr>
        <p:sp>
          <p:nvSpPr>
            <p:cNvPr id="747" name="椭圆 15"/>
            <p:cNvSpPr/>
            <p:nvPr/>
          </p:nvSpPr>
          <p:spPr>
            <a:xfrm>
              <a:off x="0" y="5831"/>
              <a:ext cx="573115" cy="57311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748" name="矩形 4"/>
            <p:cNvSpPr txBox="1"/>
            <p:nvPr/>
          </p:nvSpPr>
          <p:spPr>
            <a:xfrm>
              <a:off x="783944" y="69786"/>
              <a:ext cx="5237945" cy="848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20000"/>
                </a:lnSpc>
                <a:defRPr sz="1400"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r>
                <a:rPr>
                  <a:latin typeface="+mn-lt"/>
                  <a:ea typeface="+mn-ea"/>
                  <a:cs typeface="+mn-ea"/>
                  <a:sym typeface="+mn-lt"/>
                </a:rPr>
                <a:t>Lorem ipsum dolor sit amen, consectetur adipisicing elit, sed do eiusmod tempor incident UT labored et dolor magna aliquant. </a:t>
              </a:r>
            </a:p>
          </p:txBody>
        </p:sp>
        <p:sp>
          <p:nvSpPr>
            <p:cNvPr id="749" name="文本框 17"/>
            <p:cNvSpPr txBox="1"/>
            <p:nvPr/>
          </p:nvSpPr>
          <p:spPr>
            <a:xfrm>
              <a:off x="84971" y="0"/>
              <a:ext cx="316693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3200" spc="200">
                  <a:solidFill>
                    <a:srgbClr val="374C59"/>
                  </a:solidFill>
                  <a:latin typeface="华文细黑"/>
                  <a:ea typeface="华文细黑"/>
                  <a:cs typeface="华文细黑"/>
                  <a:sym typeface="华文细黑"/>
                </a:defRPr>
              </a:lvl1pPr>
            </a:lstStyle>
            <a:p>
              <a:r>
                <a:rPr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</p:grpSp>
      <p:grpSp>
        <p:nvGrpSpPr>
          <p:cNvPr id="754" name="PA_组合 16"/>
          <p:cNvGrpSpPr/>
          <p:nvPr/>
        </p:nvGrpSpPr>
        <p:grpSpPr>
          <a:xfrm>
            <a:off x="4554635" y="5260975"/>
            <a:ext cx="6012768" cy="894886"/>
            <a:chOff x="0" y="0"/>
            <a:chExt cx="6012767" cy="894885"/>
          </a:xfrm>
        </p:grpSpPr>
        <p:sp>
          <p:nvSpPr>
            <p:cNvPr id="751" name="椭圆 19"/>
            <p:cNvSpPr/>
            <p:nvPr/>
          </p:nvSpPr>
          <p:spPr>
            <a:xfrm>
              <a:off x="0" y="0"/>
              <a:ext cx="573115" cy="57311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752" name="矩形 4"/>
            <p:cNvSpPr txBox="1"/>
            <p:nvPr/>
          </p:nvSpPr>
          <p:spPr>
            <a:xfrm>
              <a:off x="774822" y="46514"/>
              <a:ext cx="5237945" cy="848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20000"/>
                </a:lnSpc>
                <a:defRPr sz="1400"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r>
                <a:rPr>
                  <a:latin typeface="+mn-lt"/>
                  <a:ea typeface="+mn-ea"/>
                  <a:cs typeface="+mn-ea"/>
                  <a:sym typeface="+mn-lt"/>
                </a:rPr>
                <a:t>Lorem ipsum dolor sit amen, consectetur adipisicing elit, sed do eiusmod tempor incident UT labored et dolor magna aliquant. </a:t>
              </a:r>
            </a:p>
          </p:txBody>
        </p:sp>
        <p:sp>
          <p:nvSpPr>
            <p:cNvPr id="753" name="文本框 21"/>
            <p:cNvSpPr txBox="1"/>
            <p:nvPr/>
          </p:nvSpPr>
          <p:spPr>
            <a:xfrm>
              <a:off x="85347" y="0"/>
              <a:ext cx="316693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3200" spc="200">
                  <a:solidFill>
                    <a:srgbClr val="374C59"/>
                  </a:solidFill>
                  <a:latin typeface="华文细黑"/>
                  <a:ea typeface="华文细黑"/>
                  <a:cs typeface="华文细黑"/>
                  <a:sym typeface="华文细黑"/>
                </a:defRPr>
              </a:lvl1pPr>
            </a:lstStyle>
            <a:p>
              <a:r>
                <a:rPr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</p:grpSp>
      <p:sp>
        <p:nvSpPr>
          <p:cNvPr id="755" name="PA_文本框 14"/>
          <p:cNvSpPr txBox="1"/>
          <p:nvPr/>
        </p:nvSpPr>
        <p:spPr>
          <a:xfrm>
            <a:off x="2747262" y="2240259"/>
            <a:ext cx="310632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9" rIns="45719">
            <a:spAutoFit/>
          </a:bodyPr>
          <a:lstStyle>
            <a:lvl1pPr>
              <a:defRPr sz="2800" spc="400">
                <a:latin typeface="华文细黑"/>
                <a:ea typeface="华文细黑"/>
                <a:cs typeface="华文细黑"/>
                <a:sym typeface="华文细黑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此处添加小标题</a:t>
            </a:r>
          </a:p>
        </p:txBody>
      </p:sp>
      <p:pic>
        <p:nvPicPr>
          <p:cNvPr id="756" name="PA_图片 23" descr="PA_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7248" y="1069902"/>
            <a:ext cx="841901" cy="41910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:wipe/>
      </p:transition>
    </mc:Choice>
    <mc:Fallback xmlns:a14="http://schemas.microsoft.com/office/drawing/2010/main" xmlns:m="http://schemas.openxmlformats.org/officeDocument/2006/math" xmlns:ma14="http://schemas.microsoft.com/office/mac/drawingml/2011/main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fill="hold" grpId="3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" grpId="2" animBg="1" advAuto="0"/>
      <p:bldP spid="750" grpId="3" animBg="1" advAuto="0"/>
      <p:bldP spid="754" grpId="4" animBg="1" advAuto="0"/>
      <p:bldP spid="755" grpId="1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文本框 4"/>
          <p:cNvSpPr txBox="1"/>
          <p:nvPr/>
        </p:nvSpPr>
        <p:spPr>
          <a:xfrm>
            <a:off x="507040" y="479236"/>
            <a:ext cx="534654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p15="http://schemas.microsoft.com/office/powerpoint/2012/main" xmlns:mc="http://schemas.openxmlformats.org/markup-compatibility/2006" xmlns="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研究运行过程</a:t>
            </a:r>
          </a:p>
        </p:txBody>
      </p:sp>
      <p:sp>
        <p:nvSpPr>
          <p:cNvPr id="759" name="矩形 26"/>
          <p:cNvSpPr txBox="1"/>
          <p:nvPr/>
        </p:nvSpPr>
        <p:spPr>
          <a:xfrm>
            <a:off x="7297619" y="1791244"/>
            <a:ext cx="4113999" cy="905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p15="http://schemas.microsoft.com/office/powerpoint/2012/main" xmlns:mc="http://schemas.openxmlformats.org/markup-compatibility/2006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1400">
                <a:solidFill>
                  <a:srgbClr val="76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Lorem ipsum dolor sit amet, consectetur adipisicing elit, sed do eiusmod tempor incididunt ut labore et dolore magna aliqua. </a:t>
            </a:r>
          </a:p>
        </p:txBody>
      </p:sp>
      <p:sp>
        <p:nvSpPr>
          <p:cNvPr id="760" name="文本框 27"/>
          <p:cNvSpPr txBox="1"/>
          <p:nvPr/>
        </p:nvSpPr>
        <p:spPr>
          <a:xfrm>
            <a:off x="7297618" y="1386907"/>
            <a:ext cx="198322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p15="http://schemas.microsoft.com/office/powerpoint/2012/main" xmlns:mc="http://schemas.openxmlformats.org/markup-compatibility/2006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 spc="200">
                <a:latin typeface="华文细黑"/>
                <a:ea typeface="华文细黑"/>
                <a:cs typeface="华文细黑"/>
                <a:sym typeface="华文细黑"/>
              </a:defRPr>
            </a:pPr>
            <a:r>
              <a:rPr>
                <a:cs typeface="+mn-ea"/>
                <a:sym typeface="+mn-lt"/>
              </a:rPr>
              <a:t>第一阶段 </a:t>
            </a:r>
          </a:p>
        </p:txBody>
      </p:sp>
      <p:pic>
        <p:nvPicPr>
          <p:cNvPr id="761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750645" y="727441"/>
            <a:ext cx="2813438" cy="631473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64" name="组合 54"/>
          <p:cNvGrpSpPr/>
          <p:nvPr/>
        </p:nvGrpSpPr>
        <p:grpSpPr>
          <a:xfrm>
            <a:off x="1379241" y="3034348"/>
            <a:ext cx="1631169" cy="1584067"/>
            <a:chOff x="0" y="0"/>
            <a:chExt cx="1631167" cy="1584065"/>
          </a:xfrm>
        </p:grpSpPr>
        <p:sp>
          <p:nvSpPr>
            <p:cNvPr id="762" name="椭圆 1"/>
            <p:cNvSpPr/>
            <p:nvPr/>
          </p:nvSpPr>
          <p:spPr>
            <a:xfrm>
              <a:off x="0" y="0"/>
              <a:ext cx="1584065" cy="1584065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763" name="圆角矩形 19"/>
            <p:cNvSpPr txBox="1"/>
            <p:nvPr/>
          </p:nvSpPr>
          <p:spPr>
            <a:xfrm>
              <a:off x="45186" y="250699"/>
              <a:ext cx="1585981" cy="1082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p15="http://schemas.microsoft.com/office/powerpoint/2012/main" xmlns:mc="http://schemas.openxmlformats.org/markup-compatibility/2006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lnSpc>
                  <a:spcPct val="120000"/>
                </a:lnSpc>
                <a:defRPr sz="2800" spc="3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>
                  <a:cs typeface="+mn-ea"/>
                  <a:sym typeface="+mn-lt"/>
                </a:rPr>
                <a:t>研究</a:t>
              </a:r>
            </a:p>
            <a:p>
              <a:pPr algn="ctr">
                <a:lnSpc>
                  <a:spcPct val="120000"/>
                </a:lnSpc>
                <a:defRPr sz="2800" spc="3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>
                  <a:cs typeface="+mn-ea"/>
                  <a:sym typeface="+mn-lt"/>
                </a:rPr>
                <a:t>阶段</a:t>
              </a:r>
            </a:p>
          </p:txBody>
        </p:sp>
      </p:grpSp>
      <p:sp>
        <p:nvSpPr>
          <p:cNvPr id="765" name="椭圆 3"/>
          <p:cNvSpPr/>
          <p:nvPr/>
        </p:nvSpPr>
        <p:spPr>
          <a:xfrm>
            <a:off x="6642100" y="1442379"/>
            <a:ext cx="301173" cy="301173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766" name="直接连接符 6"/>
          <p:cNvSpPr/>
          <p:nvPr/>
        </p:nvSpPr>
        <p:spPr>
          <a:xfrm>
            <a:off x="6773636" y="1888264"/>
            <a:ext cx="1" cy="969236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67" name="直接连接符 36"/>
          <p:cNvSpPr/>
          <p:nvPr/>
        </p:nvSpPr>
        <p:spPr>
          <a:xfrm>
            <a:off x="6820806" y="2103914"/>
            <a:ext cx="1" cy="984706"/>
          </a:xfrm>
          <a:prstGeom prst="line">
            <a:avLst/>
          </a:prstGeom>
          <a:ln w="3175">
            <a:solidFill>
              <a:srgbClr val="000000">
                <a:alpha val="48000"/>
              </a:srgbClr>
            </a:solidFill>
            <a:miter/>
          </a:ln>
        </p:spPr>
        <p:txBody>
          <a:bodyPr lIns="45719" rIns="45719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68" name="椭圆 37"/>
          <p:cNvSpPr/>
          <p:nvPr/>
        </p:nvSpPr>
        <p:spPr>
          <a:xfrm>
            <a:off x="6721023" y="3258554"/>
            <a:ext cx="143327" cy="143327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769" name="椭圆 38"/>
          <p:cNvSpPr/>
          <p:nvPr/>
        </p:nvSpPr>
        <p:spPr>
          <a:xfrm>
            <a:off x="6757403" y="4923780"/>
            <a:ext cx="184869" cy="184869"/>
          </a:xfrm>
          <a:prstGeom prst="ellips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770" name="直接连接符 39"/>
          <p:cNvSpPr/>
          <p:nvPr/>
        </p:nvSpPr>
        <p:spPr>
          <a:xfrm>
            <a:off x="6792686" y="3605083"/>
            <a:ext cx="1" cy="921525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71" name="直接连接符 40"/>
          <p:cNvSpPr/>
          <p:nvPr/>
        </p:nvSpPr>
        <p:spPr>
          <a:xfrm>
            <a:off x="6839856" y="3820733"/>
            <a:ext cx="1" cy="900229"/>
          </a:xfrm>
          <a:prstGeom prst="line">
            <a:avLst/>
          </a:prstGeom>
          <a:ln w="3175">
            <a:solidFill>
              <a:srgbClr val="000000">
                <a:alpha val="48000"/>
              </a:srgbClr>
            </a:solidFill>
            <a:miter/>
          </a:ln>
        </p:spPr>
        <p:txBody>
          <a:bodyPr lIns="45719" rIns="45719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72" name="矩形 41"/>
          <p:cNvSpPr txBox="1"/>
          <p:nvPr/>
        </p:nvSpPr>
        <p:spPr>
          <a:xfrm>
            <a:off x="7297619" y="3508631"/>
            <a:ext cx="4113999" cy="905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p15="http://schemas.microsoft.com/office/powerpoint/2012/main" xmlns:mc="http://schemas.openxmlformats.org/markup-compatibility/2006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1400">
                <a:solidFill>
                  <a:srgbClr val="76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Lorem ipsum dolor sit amet, consectetur adipisicing elit, sed do eiusmod tempor incididunt ut labore et dolore magna aliqua. </a:t>
            </a:r>
          </a:p>
        </p:txBody>
      </p:sp>
      <p:sp>
        <p:nvSpPr>
          <p:cNvPr id="773" name="文本框 42"/>
          <p:cNvSpPr txBox="1"/>
          <p:nvPr/>
        </p:nvSpPr>
        <p:spPr>
          <a:xfrm>
            <a:off x="7297618" y="3104294"/>
            <a:ext cx="198322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p15="http://schemas.microsoft.com/office/powerpoint/2012/main" xmlns:mc="http://schemas.openxmlformats.org/markup-compatibility/2006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 spc="200">
                <a:latin typeface="华文细黑"/>
                <a:ea typeface="华文细黑"/>
                <a:cs typeface="华文细黑"/>
                <a:sym typeface="华文细黑"/>
              </a:defRPr>
            </a:pPr>
            <a:r>
              <a:rPr>
                <a:cs typeface="+mn-ea"/>
                <a:sym typeface="+mn-lt"/>
              </a:rPr>
              <a:t>第二阶段 </a:t>
            </a:r>
          </a:p>
        </p:txBody>
      </p:sp>
      <p:sp>
        <p:nvSpPr>
          <p:cNvPr id="774" name="矩形 43"/>
          <p:cNvSpPr txBox="1"/>
          <p:nvPr/>
        </p:nvSpPr>
        <p:spPr>
          <a:xfrm>
            <a:off x="7297619" y="5215282"/>
            <a:ext cx="4113999" cy="905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p15="http://schemas.microsoft.com/office/powerpoint/2012/main" xmlns:mc="http://schemas.openxmlformats.org/markup-compatibility/2006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1400">
                <a:solidFill>
                  <a:srgbClr val="76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Lorem ipsum dolor sit amet, consectetur adipisicing elit, sed do eiusmod tempor incididunt ut labore et dolore magna aliqua. </a:t>
            </a:r>
          </a:p>
        </p:txBody>
      </p:sp>
      <p:sp>
        <p:nvSpPr>
          <p:cNvPr id="775" name="文本框 44"/>
          <p:cNvSpPr txBox="1"/>
          <p:nvPr/>
        </p:nvSpPr>
        <p:spPr>
          <a:xfrm>
            <a:off x="7297618" y="4810945"/>
            <a:ext cx="198322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p15="http://schemas.microsoft.com/office/powerpoint/2012/main" xmlns:mc="http://schemas.openxmlformats.org/markup-compatibility/2006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 spc="200">
                <a:latin typeface="华文细黑"/>
                <a:ea typeface="华文细黑"/>
                <a:cs typeface="华文细黑"/>
                <a:sym typeface="华文细黑"/>
              </a:defRPr>
            </a:pPr>
            <a:r>
              <a:rPr>
                <a:cs typeface="+mn-ea"/>
                <a:sym typeface="+mn-lt"/>
              </a:rPr>
              <a:t>最后阶段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00" advClick="0" advTm="0">
        <p15:prstTrans prst="pageCurlDouble"/>
      </p:transition>
    </mc:Choice>
    <mc:Choice xmlns:p14="http://schemas.microsoft.com/office/powerpoint/2010/main" xmlns:a14="http://schemas.microsoft.com/office/drawing/2010/main" xmlns:m="http://schemas.openxmlformats.org/officeDocument/2006/math" xmlns:ma14="http://schemas.microsoft.com/office/mac/drawingml/2011/main" xmlns="" Requires="p14">
      <p:transition spd="slow" p14:dur="1200" advClick="0" advTm="0">
        <p14:prism dir="d"/>
      </p:transition>
    </mc:Choice>
    <mc:Fallback xmlns:a14="http://schemas.microsoft.com/office/drawing/2010/main" xmlns:m="http://schemas.openxmlformats.org/officeDocument/2006/math" xmlns:p14="http://schemas.microsoft.com/office/powerpoint/2010/main" xmlns:ma14="http://schemas.microsoft.com/office/mac/drawingml/2011/main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2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fill="hold" grpId="5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4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ID="22" presetClass="entr" presetSubtype="1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3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"/>
                            </p:stCondLst>
                            <p:childTnLst>
                              <p:par>
                                <p:cTn id="36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4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4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00"/>
                            </p:stCondLst>
                            <p:childTnLst>
                              <p:par>
                                <p:cTn id="44" presetID="9" presetClass="entr" fill="hold" grpId="10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4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3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"/>
                            </p:stCondLst>
                            <p:childTnLst>
                              <p:par>
                                <p:cTn id="53" presetID="22" presetClass="entr" presetSubtype="1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3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"/>
                            </p:stCondLst>
                            <p:childTnLst>
                              <p:par>
                                <p:cTn id="57" presetID="9" presetClass="entr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4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4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400"/>
                            </p:stCondLst>
                            <p:childTnLst>
                              <p:par>
                                <p:cTn id="65" presetID="9" presetClass="entr" fill="hold" grpId="15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4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" grpId="5" animBg="1" advAuto="0"/>
      <p:bldP spid="760" grpId="4" animBg="1" advAuto="0"/>
      <p:bldP spid="761" grpId="1" animBg="1" advAuto="0"/>
      <p:bldP spid="764" grpId="2" animBg="1" advAuto="0"/>
      <p:bldP spid="765" grpId="3" animBg="1" advAuto="0"/>
      <p:bldP spid="766" grpId="7" animBg="1" advAuto="0"/>
      <p:bldP spid="767" grpId="6" animBg="1" advAuto="0"/>
      <p:bldP spid="768" grpId="8" animBg="1" advAuto="0"/>
      <p:bldP spid="769" grpId="13" animBg="1" advAuto="0"/>
      <p:bldP spid="770" grpId="12" animBg="1" advAuto="0"/>
      <p:bldP spid="771" grpId="11" animBg="1" advAuto="0"/>
      <p:bldP spid="772" grpId="10" animBg="1" advAuto="0"/>
      <p:bldP spid="773" grpId="9" animBg="1" advAuto="0"/>
      <p:bldP spid="774" grpId="15" animBg="1" advAuto="0"/>
      <p:bldP spid="775" grpId="14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7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69711" y="748370"/>
            <a:ext cx="5359638" cy="48451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07" name="组合 1"/>
          <p:cNvGrpSpPr/>
          <p:nvPr/>
        </p:nvGrpSpPr>
        <p:grpSpPr>
          <a:xfrm>
            <a:off x="-544009" y="2703347"/>
            <a:ext cx="6365434" cy="1366212"/>
            <a:chOff x="0" y="0"/>
            <a:chExt cx="6365432" cy="1366210"/>
          </a:xfrm>
        </p:grpSpPr>
        <p:sp>
          <p:nvSpPr>
            <p:cNvPr id="778" name="椭圆 34"/>
            <p:cNvSpPr/>
            <p:nvPr/>
          </p:nvSpPr>
          <p:spPr>
            <a:xfrm>
              <a:off x="6187639" y="639927"/>
              <a:ext cx="177795" cy="177795"/>
            </a:xfrm>
            <a:prstGeom prst="ellipse">
              <a:avLst/>
            </a:prstGeom>
            <a:solidFill>
              <a:srgbClr val="0E0E0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779" name="直接连接符 35"/>
            <p:cNvSpPr/>
            <p:nvPr/>
          </p:nvSpPr>
          <p:spPr>
            <a:xfrm flipV="1">
              <a:off x="0" y="728824"/>
              <a:ext cx="6187640" cy="4292"/>
            </a:xfrm>
            <a:prstGeom prst="line">
              <a:avLst/>
            </a:prstGeom>
            <a:noFill/>
            <a:ln w="25400" cap="flat">
              <a:solidFill>
                <a:srgbClr val="0E0E0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80" name="任意多边形 36"/>
            <p:cNvSpPr/>
            <p:nvPr/>
          </p:nvSpPr>
          <p:spPr>
            <a:xfrm>
              <a:off x="3274469" y="763755"/>
              <a:ext cx="2611982" cy="295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4" h="21600" extrusionOk="0">
                  <a:moveTo>
                    <a:pt x="502" y="10219"/>
                  </a:moveTo>
                  <a:cubicBezTo>
                    <a:pt x="6369" y="4413"/>
                    <a:pt x="12554" y="232"/>
                    <a:pt x="20984" y="0"/>
                  </a:cubicBezTo>
                  <a:lnTo>
                    <a:pt x="18421" y="19510"/>
                  </a:lnTo>
                  <a:lnTo>
                    <a:pt x="400" y="21600"/>
                  </a:lnTo>
                  <a:cubicBezTo>
                    <a:pt x="498" y="17574"/>
                    <a:pt x="-616" y="14013"/>
                    <a:pt x="502" y="1021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grpSp>
          <p:nvGrpSpPr>
            <p:cNvPr id="793" name="组合 37"/>
            <p:cNvGrpSpPr/>
            <p:nvPr/>
          </p:nvGrpSpPr>
          <p:grpSpPr>
            <a:xfrm>
              <a:off x="2057454" y="-1"/>
              <a:ext cx="3871466" cy="1366213"/>
              <a:chOff x="0" y="0"/>
              <a:chExt cx="3871465" cy="1366211"/>
            </a:xfrm>
          </p:grpSpPr>
          <p:sp>
            <p:nvSpPr>
              <p:cNvPr id="781" name="椭圆 38"/>
              <p:cNvSpPr/>
              <p:nvPr/>
            </p:nvSpPr>
            <p:spPr>
              <a:xfrm>
                <a:off x="405335" y="105126"/>
                <a:ext cx="90001" cy="90001"/>
              </a:xfrm>
              <a:prstGeom prst="ellipse">
                <a:avLst/>
              </a:prstGeom>
              <a:solidFill>
                <a:srgbClr val="0E0E0E">
                  <a:alpha val="6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2" name="椭圆 39"/>
              <p:cNvSpPr/>
              <p:nvPr/>
            </p:nvSpPr>
            <p:spPr>
              <a:xfrm>
                <a:off x="1527691" y="468837"/>
                <a:ext cx="86729" cy="86729"/>
              </a:xfrm>
              <a:prstGeom prst="ellipse">
                <a:avLst/>
              </a:prstGeom>
              <a:solidFill>
                <a:srgbClr val="0E0E0E">
                  <a:alpha val="5636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3" name="椭圆 40"/>
              <p:cNvSpPr/>
              <p:nvPr/>
            </p:nvSpPr>
            <p:spPr>
              <a:xfrm>
                <a:off x="2347430" y="609395"/>
                <a:ext cx="83457" cy="83457"/>
              </a:xfrm>
              <a:prstGeom prst="ellipse">
                <a:avLst/>
              </a:prstGeom>
              <a:solidFill>
                <a:srgbClr val="0E0E0E">
                  <a:alpha val="52727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4" name="椭圆 41"/>
              <p:cNvSpPr/>
              <p:nvPr/>
            </p:nvSpPr>
            <p:spPr>
              <a:xfrm>
                <a:off x="1512971" y="994599"/>
                <a:ext cx="80183" cy="80183"/>
              </a:xfrm>
              <a:prstGeom prst="ellipse">
                <a:avLst/>
              </a:prstGeom>
              <a:solidFill>
                <a:srgbClr val="0E0E0E">
                  <a:alpha val="49091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5" name="椭圆 42"/>
              <p:cNvSpPr/>
              <p:nvPr/>
            </p:nvSpPr>
            <p:spPr>
              <a:xfrm>
                <a:off x="3538117" y="628102"/>
                <a:ext cx="76911" cy="76911"/>
              </a:xfrm>
              <a:prstGeom prst="ellipse">
                <a:avLst/>
              </a:prstGeom>
              <a:solidFill>
                <a:srgbClr val="0E0E0E">
                  <a:alpha val="45455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6" name="椭圆 58"/>
              <p:cNvSpPr/>
              <p:nvPr/>
            </p:nvSpPr>
            <p:spPr>
              <a:xfrm>
                <a:off x="3825745" y="821133"/>
                <a:ext cx="45721" cy="45721"/>
              </a:xfrm>
              <a:prstGeom prst="ellipse">
                <a:avLst/>
              </a:prstGeom>
              <a:solidFill>
                <a:srgbClr val="0E0E0E">
                  <a:alpha val="4181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7" name="椭圆 59"/>
              <p:cNvSpPr/>
              <p:nvPr/>
            </p:nvSpPr>
            <p:spPr>
              <a:xfrm>
                <a:off x="2144001" y="905557"/>
                <a:ext cx="70365" cy="70365"/>
              </a:xfrm>
              <a:prstGeom prst="ellipse">
                <a:avLst/>
              </a:prstGeom>
              <a:solidFill>
                <a:srgbClr val="0E0E0E">
                  <a:alpha val="38182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8" name="椭圆 60"/>
              <p:cNvSpPr/>
              <p:nvPr/>
            </p:nvSpPr>
            <p:spPr>
              <a:xfrm>
                <a:off x="385657" y="1299119"/>
                <a:ext cx="67093" cy="67093"/>
              </a:xfrm>
              <a:prstGeom prst="ellipse">
                <a:avLst/>
              </a:prstGeom>
              <a:solidFill>
                <a:srgbClr val="0E0E0E">
                  <a:alpha val="34545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9" name="椭圆 61"/>
              <p:cNvSpPr/>
              <p:nvPr/>
            </p:nvSpPr>
            <p:spPr>
              <a:xfrm>
                <a:off x="0" y="-1"/>
                <a:ext cx="63819" cy="63819"/>
              </a:xfrm>
              <a:prstGeom prst="ellipse">
                <a:avLst/>
              </a:prstGeom>
              <a:solidFill>
                <a:srgbClr val="0E0E0E">
                  <a:alpha val="3090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0" name="椭圆 62"/>
              <p:cNvSpPr/>
              <p:nvPr/>
            </p:nvSpPr>
            <p:spPr>
              <a:xfrm>
                <a:off x="1032284" y="1000982"/>
                <a:ext cx="60547" cy="60547"/>
              </a:xfrm>
              <a:prstGeom prst="ellipse">
                <a:avLst/>
              </a:prstGeom>
              <a:solidFill>
                <a:srgbClr val="0E0E0E">
                  <a:alpha val="2727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1" name="椭圆 63"/>
              <p:cNvSpPr/>
              <p:nvPr/>
            </p:nvSpPr>
            <p:spPr>
              <a:xfrm>
                <a:off x="722187" y="438943"/>
                <a:ext cx="57275" cy="57275"/>
              </a:xfrm>
              <a:prstGeom prst="ellipse">
                <a:avLst/>
              </a:prstGeom>
              <a:solidFill>
                <a:srgbClr val="0E0E0E">
                  <a:alpha val="23636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2" name="椭圆 64"/>
              <p:cNvSpPr/>
              <p:nvPr/>
            </p:nvSpPr>
            <p:spPr>
              <a:xfrm>
                <a:off x="2914279" y="930295"/>
                <a:ext cx="54001" cy="54001"/>
              </a:xfrm>
              <a:prstGeom prst="ellipse">
                <a:avLst/>
              </a:prstGeom>
              <a:solidFill>
                <a:srgbClr val="0E0E0E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806" name="组合 65"/>
            <p:cNvGrpSpPr/>
            <p:nvPr/>
          </p:nvGrpSpPr>
          <p:grpSpPr>
            <a:xfrm>
              <a:off x="2662550" y="269646"/>
              <a:ext cx="2720704" cy="871348"/>
              <a:chOff x="0" y="0"/>
              <a:chExt cx="2720703" cy="871347"/>
            </a:xfrm>
          </p:grpSpPr>
          <p:sp>
            <p:nvSpPr>
              <p:cNvPr id="794" name="椭圆 66"/>
              <p:cNvSpPr/>
              <p:nvPr/>
            </p:nvSpPr>
            <p:spPr>
              <a:xfrm>
                <a:off x="421741" y="70954"/>
                <a:ext cx="43201" cy="43201"/>
              </a:xfrm>
              <a:prstGeom prst="ellipse">
                <a:avLst/>
              </a:prstGeom>
              <a:solidFill>
                <a:srgbClr val="0E0E0E">
                  <a:alpha val="6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5" name="椭圆 67"/>
              <p:cNvSpPr/>
              <p:nvPr/>
            </p:nvSpPr>
            <p:spPr>
              <a:xfrm>
                <a:off x="1360945" y="250570"/>
                <a:ext cx="43201" cy="43201"/>
              </a:xfrm>
              <a:prstGeom prst="ellipse">
                <a:avLst/>
              </a:prstGeom>
              <a:solidFill>
                <a:srgbClr val="0E0E0E">
                  <a:alpha val="5636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6" name="椭圆 68"/>
              <p:cNvSpPr/>
              <p:nvPr/>
            </p:nvSpPr>
            <p:spPr>
              <a:xfrm>
                <a:off x="2160152" y="292061"/>
                <a:ext cx="43201" cy="43201"/>
              </a:xfrm>
              <a:prstGeom prst="ellipse">
                <a:avLst/>
              </a:prstGeom>
              <a:solidFill>
                <a:srgbClr val="0E0E0E">
                  <a:alpha val="52727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7" name="椭圆 69"/>
              <p:cNvSpPr/>
              <p:nvPr/>
            </p:nvSpPr>
            <p:spPr>
              <a:xfrm>
                <a:off x="1248573" y="673080"/>
                <a:ext cx="43201" cy="43201"/>
              </a:xfrm>
              <a:prstGeom prst="ellipse">
                <a:avLst/>
              </a:prstGeom>
              <a:solidFill>
                <a:srgbClr val="0E0E0E">
                  <a:alpha val="49091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8" name="椭圆 70"/>
              <p:cNvSpPr/>
              <p:nvPr/>
            </p:nvSpPr>
            <p:spPr>
              <a:xfrm>
                <a:off x="2557855" y="343828"/>
                <a:ext cx="43201" cy="43201"/>
              </a:xfrm>
              <a:prstGeom prst="ellipse">
                <a:avLst/>
              </a:prstGeom>
              <a:solidFill>
                <a:srgbClr val="0E0E0E">
                  <a:alpha val="45455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9" name="椭圆 71"/>
              <p:cNvSpPr/>
              <p:nvPr/>
            </p:nvSpPr>
            <p:spPr>
              <a:xfrm>
                <a:off x="2677503" y="546022"/>
                <a:ext cx="43201" cy="43201"/>
              </a:xfrm>
              <a:prstGeom prst="ellipse">
                <a:avLst/>
              </a:prstGeom>
              <a:solidFill>
                <a:srgbClr val="0E0E0E">
                  <a:alpha val="4181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0" name="椭圆 72"/>
              <p:cNvSpPr/>
              <p:nvPr/>
            </p:nvSpPr>
            <p:spPr>
              <a:xfrm>
                <a:off x="1981237" y="567693"/>
                <a:ext cx="43201" cy="43201"/>
              </a:xfrm>
              <a:prstGeom prst="ellipse">
                <a:avLst/>
              </a:prstGeom>
              <a:solidFill>
                <a:srgbClr val="0E0E0E">
                  <a:alpha val="38182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1" name="椭圆 73"/>
              <p:cNvSpPr/>
              <p:nvPr/>
            </p:nvSpPr>
            <p:spPr>
              <a:xfrm>
                <a:off x="232024" y="828147"/>
                <a:ext cx="43201" cy="43201"/>
              </a:xfrm>
              <a:prstGeom prst="ellipse">
                <a:avLst/>
              </a:prstGeom>
              <a:solidFill>
                <a:srgbClr val="0E0E0E">
                  <a:alpha val="34545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2" name="椭圆 74"/>
              <p:cNvSpPr/>
              <p:nvPr/>
            </p:nvSpPr>
            <p:spPr>
              <a:xfrm>
                <a:off x="0" y="0"/>
                <a:ext cx="43201" cy="43201"/>
              </a:xfrm>
              <a:prstGeom prst="ellipse">
                <a:avLst/>
              </a:prstGeom>
              <a:solidFill>
                <a:srgbClr val="0E0E0E">
                  <a:alpha val="3090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3" name="椭圆 75"/>
              <p:cNvSpPr/>
              <p:nvPr/>
            </p:nvSpPr>
            <p:spPr>
              <a:xfrm>
                <a:off x="752748" y="651587"/>
                <a:ext cx="43201" cy="43201"/>
              </a:xfrm>
              <a:prstGeom prst="ellipse">
                <a:avLst/>
              </a:prstGeom>
              <a:solidFill>
                <a:srgbClr val="0E0E0E">
                  <a:alpha val="2727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4" name="椭圆 76"/>
              <p:cNvSpPr/>
              <p:nvPr/>
            </p:nvSpPr>
            <p:spPr>
              <a:xfrm>
                <a:off x="548977" y="226305"/>
                <a:ext cx="43201" cy="43201"/>
              </a:xfrm>
              <a:prstGeom prst="ellipse">
                <a:avLst/>
              </a:prstGeom>
              <a:solidFill>
                <a:srgbClr val="0E0E0E">
                  <a:alpha val="23636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5" name="椭圆 77"/>
              <p:cNvSpPr/>
              <p:nvPr/>
            </p:nvSpPr>
            <p:spPr>
              <a:xfrm>
                <a:off x="2303560" y="655616"/>
                <a:ext cx="43201" cy="43201"/>
              </a:xfrm>
              <a:prstGeom prst="ellipse">
                <a:avLst/>
              </a:prstGeom>
              <a:solidFill>
                <a:srgbClr val="0E0E0E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</p:grpSp>
      <p:sp>
        <p:nvSpPr>
          <p:cNvPr id="808" name="文本框 78"/>
          <p:cNvSpPr txBox="1"/>
          <p:nvPr/>
        </p:nvSpPr>
        <p:spPr>
          <a:xfrm>
            <a:off x="6084639" y="2211266"/>
            <a:ext cx="3522115" cy="184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6600" spc="100">
                <a:latin typeface="明兰"/>
                <a:ea typeface="明兰"/>
                <a:cs typeface="明兰"/>
                <a:sym typeface="明兰"/>
              </a:defRPr>
            </a:pPr>
            <a:r>
              <a:rPr>
                <a:cs typeface="+mn-ea"/>
                <a:sym typeface="+mn-lt"/>
              </a:rPr>
              <a:t>Part </a:t>
            </a:r>
            <a:r>
              <a:rPr sz="11500" spc="99">
                <a:cs typeface="+mn-ea"/>
                <a:sym typeface="+mn-lt"/>
              </a:rPr>
              <a:t>3</a:t>
            </a:r>
          </a:p>
        </p:txBody>
      </p:sp>
      <p:sp>
        <p:nvSpPr>
          <p:cNvPr id="809" name="文本框 79"/>
          <p:cNvSpPr txBox="1"/>
          <p:nvPr/>
        </p:nvSpPr>
        <p:spPr>
          <a:xfrm>
            <a:off x="6377976" y="4002466"/>
            <a:ext cx="365031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9" rIns="45719">
            <a:spAutoFit/>
          </a:bodyPr>
          <a:lstStyle>
            <a:lvl1pPr>
              <a:defRPr sz="36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难点和应用</a:t>
            </a:r>
          </a:p>
        </p:txBody>
      </p:sp>
      <p:sp>
        <p:nvSpPr>
          <p:cNvPr id="810" name="文本框 80"/>
          <p:cNvSpPr txBox="1"/>
          <p:nvPr/>
        </p:nvSpPr>
        <p:spPr>
          <a:xfrm>
            <a:off x="6440116" y="4626636"/>
            <a:ext cx="316663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9" rIns="45719">
            <a:spAutoFit/>
          </a:bodyPr>
          <a:lstStyle>
            <a:lvl1pPr>
              <a:defRPr sz="1400" spc="3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Introduction</a:t>
            </a:r>
          </a:p>
        </p:txBody>
      </p:sp>
      <p:grpSp>
        <p:nvGrpSpPr>
          <p:cNvPr id="817" name="组合 43"/>
          <p:cNvGrpSpPr/>
          <p:nvPr/>
        </p:nvGrpSpPr>
        <p:grpSpPr>
          <a:xfrm>
            <a:off x="7623416" y="-239245"/>
            <a:ext cx="560848" cy="478490"/>
            <a:chOff x="0" y="0"/>
            <a:chExt cx="560847" cy="478489"/>
          </a:xfrm>
        </p:grpSpPr>
        <p:sp>
          <p:nvSpPr>
            <p:cNvPr id="811" name="任意多边形 44"/>
            <p:cNvSpPr/>
            <p:nvPr/>
          </p:nvSpPr>
          <p:spPr>
            <a:xfrm rot="16200000">
              <a:off x="54515" y="-18264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12" name="任意多边形 45"/>
            <p:cNvSpPr/>
            <p:nvPr/>
          </p:nvSpPr>
          <p:spPr>
            <a:xfrm rot="16200000">
              <a:off x="-31283" y="39886"/>
              <a:ext cx="402385" cy="336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13" name="任意多边形 46"/>
            <p:cNvSpPr/>
            <p:nvPr/>
          </p:nvSpPr>
          <p:spPr>
            <a:xfrm rot="16200000">
              <a:off x="46687" y="191109"/>
              <a:ext cx="240693" cy="334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14" name="任意多边形 47"/>
            <p:cNvSpPr/>
            <p:nvPr/>
          </p:nvSpPr>
          <p:spPr>
            <a:xfrm rot="16200000">
              <a:off x="248092" y="293814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15" name="任意多边形 48"/>
            <p:cNvSpPr/>
            <p:nvPr/>
          </p:nvSpPr>
          <p:spPr>
            <a:xfrm rot="16200000">
              <a:off x="216114" y="113935"/>
              <a:ext cx="458669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16" name="任意多边形 49"/>
            <p:cNvSpPr/>
            <p:nvPr/>
          </p:nvSpPr>
          <p:spPr>
            <a:xfrm rot="16200000">
              <a:off x="193651" y="-78455"/>
              <a:ext cx="145641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824" name="组合 50"/>
          <p:cNvGrpSpPr/>
          <p:nvPr/>
        </p:nvGrpSpPr>
        <p:grpSpPr>
          <a:xfrm>
            <a:off x="11720913" y="6422194"/>
            <a:ext cx="352189" cy="300472"/>
            <a:chOff x="0" y="0"/>
            <a:chExt cx="352188" cy="300471"/>
          </a:xfrm>
        </p:grpSpPr>
        <p:sp>
          <p:nvSpPr>
            <p:cNvPr id="818" name="任意多边形 51"/>
            <p:cNvSpPr/>
            <p:nvPr/>
          </p:nvSpPr>
          <p:spPr>
            <a:xfrm rot="16200000">
              <a:off x="34233" y="-11469"/>
              <a:ext cx="283823" cy="324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19" name="任意多边形 52"/>
            <p:cNvSpPr/>
            <p:nvPr/>
          </p:nvSpPr>
          <p:spPr>
            <a:xfrm rot="16200000">
              <a:off x="-19645" y="25047"/>
              <a:ext cx="252681" cy="210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20" name="任意多边形 53"/>
            <p:cNvSpPr/>
            <p:nvPr/>
          </p:nvSpPr>
          <p:spPr>
            <a:xfrm rot="16200000">
              <a:off x="29317" y="120008"/>
              <a:ext cx="151146" cy="209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21" name="任意多边形 54"/>
            <p:cNvSpPr/>
            <p:nvPr/>
          </p:nvSpPr>
          <p:spPr>
            <a:xfrm rot="16200000">
              <a:off x="155791" y="184503"/>
              <a:ext cx="44312" cy="187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22" name="任意多边形 55"/>
            <p:cNvSpPr/>
            <p:nvPr/>
          </p:nvSpPr>
          <p:spPr>
            <a:xfrm rot="16200000">
              <a:off x="135710" y="71546"/>
              <a:ext cx="288025" cy="144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23" name="任意多边形 56"/>
            <p:cNvSpPr/>
            <p:nvPr/>
          </p:nvSpPr>
          <p:spPr>
            <a:xfrm rot="16200000">
              <a:off x="121604" y="-49266"/>
              <a:ext cx="91457" cy="192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831" name="组合 57"/>
          <p:cNvGrpSpPr/>
          <p:nvPr/>
        </p:nvGrpSpPr>
        <p:grpSpPr>
          <a:xfrm>
            <a:off x="11952754" y="5772965"/>
            <a:ext cx="478490" cy="560848"/>
            <a:chOff x="0" y="0"/>
            <a:chExt cx="478488" cy="560847"/>
          </a:xfrm>
        </p:grpSpPr>
        <p:sp>
          <p:nvSpPr>
            <p:cNvPr id="825" name="任意多边形 81"/>
            <p:cNvSpPr/>
            <p:nvPr/>
          </p:nvSpPr>
          <p:spPr>
            <a:xfrm>
              <a:off x="12493" y="22232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26" name="任意多边形 82"/>
            <p:cNvSpPr/>
            <p:nvPr/>
          </p:nvSpPr>
          <p:spPr>
            <a:xfrm>
              <a:off x="69409" y="1908"/>
              <a:ext cx="402384" cy="33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27" name="任意多边形 83"/>
            <p:cNvSpPr/>
            <p:nvPr/>
          </p:nvSpPr>
          <p:spPr>
            <a:xfrm>
              <a:off x="-1" y="0"/>
              <a:ext cx="240694" cy="334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28" name="任意多边形 84"/>
            <p:cNvSpPr/>
            <p:nvPr/>
          </p:nvSpPr>
          <p:spPr>
            <a:xfrm>
              <a:off x="0" y="133981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29" name="任意多边形 85"/>
            <p:cNvSpPr/>
            <p:nvPr/>
          </p:nvSpPr>
          <p:spPr>
            <a:xfrm>
              <a:off x="19821" y="330050"/>
              <a:ext cx="458668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30" name="任意多边形 86"/>
            <p:cNvSpPr/>
            <p:nvPr/>
          </p:nvSpPr>
          <p:spPr>
            <a:xfrm>
              <a:off x="331238" y="113587"/>
              <a:ext cx="145642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warp dir="in"/>
      </p:transition>
    </mc:Choice>
    <mc:Fallback xmlns:a14="http://schemas.microsoft.com/office/drawing/2010/main" xmlns:m="http://schemas.openxmlformats.org/officeDocument/2006/math" xmlns:ma14="http://schemas.microsoft.com/office/mac/drawingml/2011/main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" grpId="1" animBg="1" advAuto="0"/>
      <p:bldP spid="808" grpId="2" animBg="1" advAuto="0"/>
      <p:bldP spid="809" grpId="3" animBg="1" advAuto="0"/>
      <p:bldP spid="810" grpId="4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文本框 3"/>
          <p:cNvSpPr txBox="1"/>
          <p:nvPr/>
        </p:nvSpPr>
        <p:spPr>
          <a:xfrm>
            <a:off x="507040" y="479236"/>
            <a:ext cx="534654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实践难点分析</a:t>
            </a:r>
          </a:p>
        </p:txBody>
      </p:sp>
      <p:grpSp>
        <p:nvGrpSpPr>
          <p:cNvPr id="840" name="组合 17"/>
          <p:cNvGrpSpPr/>
          <p:nvPr/>
        </p:nvGrpSpPr>
        <p:grpSpPr>
          <a:xfrm>
            <a:off x="857250" y="2514600"/>
            <a:ext cx="1866900" cy="1866900"/>
            <a:chOff x="0" y="0"/>
            <a:chExt cx="1866900" cy="1866900"/>
          </a:xfrm>
        </p:grpSpPr>
        <p:grpSp>
          <p:nvGrpSpPr>
            <p:cNvPr id="836" name="组合 13"/>
            <p:cNvGrpSpPr/>
            <p:nvPr/>
          </p:nvGrpSpPr>
          <p:grpSpPr>
            <a:xfrm>
              <a:off x="0" y="0"/>
              <a:ext cx="1866900" cy="1866900"/>
              <a:chOff x="0" y="0"/>
              <a:chExt cx="1866900" cy="1866900"/>
            </a:xfrm>
          </p:grpSpPr>
          <p:pic>
            <p:nvPicPr>
              <p:cNvPr id="834" name="图片 11" descr="图片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866900" cy="18669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35" name="图片 12" descr="图片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866900" cy="18669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839" name="组合 14"/>
            <p:cNvGrpSpPr/>
            <p:nvPr/>
          </p:nvGrpSpPr>
          <p:grpSpPr>
            <a:xfrm>
              <a:off x="0" y="0"/>
              <a:ext cx="1866900" cy="1866900"/>
              <a:chOff x="0" y="0"/>
              <a:chExt cx="1866900" cy="1866900"/>
            </a:xfrm>
          </p:grpSpPr>
          <p:pic>
            <p:nvPicPr>
              <p:cNvPr id="837" name="图片 15" descr="图片 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866900" cy="18669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38" name="图片 16" descr="图片 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866900" cy="18669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841" name="矩形 18"/>
          <p:cNvSpPr txBox="1"/>
          <p:nvPr/>
        </p:nvSpPr>
        <p:spPr>
          <a:xfrm>
            <a:off x="954573" y="3209300"/>
            <a:ext cx="1579918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实践难点</a:t>
            </a:r>
          </a:p>
        </p:txBody>
      </p:sp>
      <p:sp>
        <p:nvSpPr>
          <p:cNvPr id="842" name="椭圆 19"/>
          <p:cNvSpPr/>
          <p:nvPr/>
        </p:nvSpPr>
        <p:spPr>
          <a:xfrm>
            <a:off x="3208971" y="2164676"/>
            <a:ext cx="207935" cy="207935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843" name="矩形 20"/>
          <p:cNvSpPr txBox="1"/>
          <p:nvPr/>
        </p:nvSpPr>
        <p:spPr>
          <a:xfrm>
            <a:off x="3568846" y="1978808"/>
            <a:ext cx="5396084" cy="62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14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Lorem ipsum dolor sit amen, consectetur adipisicing elit, sed do eiusmod tempor incident UT labored et dolor magna aliquant. </a:t>
            </a:r>
          </a:p>
        </p:txBody>
      </p:sp>
      <p:sp>
        <p:nvSpPr>
          <p:cNvPr id="844" name="椭圆 23"/>
          <p:cNvSpPr/>
          <p:nvPr/>
        </p:nvSpPr>
        <p:spPr>
          <a:xfrm>
            <a:off x="3208971" y="3422369"/>
            <a:ext cx="207935" cy="207935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845" name="矩形 24"/>
          <p:cNvSpPr txBox="1"/>
          <p:nvPr/>
        </p:nvSpPr>
        <p:spPr>
          <a:xfrm>
            <a:off x="3568846" y="3236499"/>
            <a:ext cx="5396084" cy="62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14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Lorem ipsum dolor sit amen, consectetur adipisicing elit, sed do eiusmod tempor incident UT labored et dolor magna aliquant. </a:t>
            </a:r>
          </a:p>
        </p:txBody>
      </p:sp>
      <p:sp>
        <p:nvSpPr>
          <p:cNvPr id="846" name="椭圆 26"/>
          <p:cNvSpPr/>
          <p:nvPr/>
        </p:nvSpPr>
        <p:spPr>
          <a:xfrm>
            <a:off x="3208971" y="4680060"/>
            <a:ext cx="207935" cy="207935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847" name="矩形 27"/>
          <p:cNvSpPr txBox="1"/>
          <p:nvPr/>
        </p:nvSpPr>
        <p:spPr>
          <a:xfrm>
            <a:off x="3568846" y="4494191"/>
            <a:ext cx="5396084" cy="62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14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Lorem ipsum dolor sit amen, consectetur adipisicing elit, sed do eiusmod tempor incident UT labored et dolor magna aliquant. </a:t>
            </a:r>
          </a:p>
        </p:txBody>
      </p:sp>
      <p:grpSp>
        <p:nvGrpSpPr>
          <p:cNvPr id="854" name="组合 22"/>
          <p:cNvGrpSpPr/>
          <p:nvPr/>
        </p:nvGrpSpPr>
        <p:grpSpPr>
          <a:xfrm>
            <a:off x="7623416" y="-239245"/>
            <a:ext cx="560848" cy="478490"/>
            <a:chOff x="0" y="0"/>
            <a:chExt cx="560847" cy="478489"/>
          </a:xfrm>
        </p:grpSpPr>
        <p:sp>
          <p:nvSpPr>
            <p:cNvPr id="848" name="任意多边形 25"/>
            <p:cNvSpPr/>
            <p:nvPr/>
          </p:nvSpPr>
          <p:spPr>
            <a:xfrm rot="16200000">
              <a:off x="54515" y="-18264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49" name="任意多边形 31"/>
            <p:cNvSpPr/>
            <p:nvPr/>
          </p:nvSpPr>
          <p:spPr>
            <a:xfrm rot="16200000">
              <a:off x="-31283" y="39886"/>
              <a:ext cx="402385" cy="336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50" name="任意多边形 32"/>
            <p:cNvSpPr/>
            <p:nvPr/>
          </p:nvSpPr>
          <p:spPr>
            <a:xfrm rot="16200000">
              <a:off x="46687" y="191109"/>
              <a:ext cx="240693" cy="334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51" name="任意多边形 33"/>
            <p:cNvSpPr/>
            <p:nvPr/>
          </p:nvSpPr>
          <p:spPr>
            <a:xfrm rot="16200000">
              <a:off x="248092" y="293814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52" name="任意多边形 34"/>
            <p:cNvSpPr/>
            <p:nvPr/>
          </p:nvSpPr>
          <p:spPr>
            <a:xfrm rot="16200000">
              <a:off x="216114" y="113935"/>
              <a:ext cx="458669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53" name="任意多边形 35"/>
            <p:cNvSpPr/>
            <p:nvPr/>
          </p:nvSpPr>
          <p:spPr>
            <a:xfrm rot="16200000">
              <a:off x="193651" y="-78455"/>
              <a:ext cx="145641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sp>
        <p:nvSpPr>
          <p:cNvPr id="855" name="椭圆 36"/>
          <p:cNvSpPr/>
          <p:nvPr/>
        </p:nvSpPr>
        <p:spPr>
          <a:xfrm>
            <a:off x="10066039" y="6277712"/>
            <a:ext cx="180001" cy="1800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3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856" name="椭圆 37"/>
          <p:cNvSpPr/>
          <p:nvPr/>
        </p:nvSpPr>
        <p:spPr>
          <a:xfrm>
            <a:off x="11378203" y="5541052"/>
            <a:ext cx="108001" cy="1080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3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857" name="椭圆 38"/>
          <p:cNvSpPr/>
          <p:nvPr/>
        </p:nvSpPr>
        <p:spPr>
          <a:xfrm>
            <a:off x="10343477" y="4848066"/>
            <a:ext cx="108001" cy="1080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3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858" name="椭圆 39"/>
          <p:cNvSpPr/>
          <p:nvPr/>
        </p:nvSpPr>
        <p:spPr>
          <a:xfrm>
            <a:off x="11719042" y="3756049"/>
            <a:ext cx="108001" cy="1080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3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859" name="椭圆 40"/>
          <p:cNvSpPr/>
          <p:nvPr/>
        </p:nvSpPr>
        <p:spPr>
          <a:xfrm>
            <a:off x="11135393" y="4693980"/>
            <a:ext cx="108001" cy="1080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3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860" name="椭圆 41"/>
          <p:cNvSpPr/>
          <p:nvPr/>
        </p:nvSpPr>
        <p:spPr>
          <a:xfrm>
            <a:off x="11198204" y="6013722"/>
            <a:ext cx="288001" cy="2880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3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861" name="椭圆 42"/>
          <p:cNvSpPr/>
          <p:nvPr/>
        </p:nvSpPr>
        <p:spPr>
          <a:xfrm>
            <a:off x="9075370" y="6051822"/>
            <a:ext cx="108001" cy="1080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3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862" name="椭圆 43"/>
          <p:cNvSpPr/>
          <p:nvPr/>
        </p:nvSpPr>
        <p:spPr>
          <a:xfrm>
            <a:off x="10525821" y="5351307"/>
            <a:ext cx="108001" cy="1080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30000"/>
              </a:lnSpc>
            </a:pPr>
            <a:endParaRPr>
              <a:cs typeface="+mn-ea"/>
              <a:sym typeface="+mn-lt"/>
            </a:endParaRPr>
          </a:p>
        </p:txBody>
      </p:sp>
      <p:grpSp>
        <p:nvGrpSpPr>
          <p:cNvPr id="869" name="组合 44"/>
          <p:cNvGrpSpPr/>
          <p:nvPr/>
        </p:nvGrpSpPr>
        <p:grpSpPr>
          <a:xfrm>
            <a:off x="-394975" y="6183199"/>
            <a:ext cx="560848" cy="478490"/>
            <a:chOff x="0" y="0"/>
            <a:chExt cx="560847" cy="478489"/>
          </a:xfrm>
        </p:grpSpPr>
        <p:sp>
          <p:nvSpPr>
            <p:cNvPr id="863" name="任意多边形 45"/>
            <p:cNvSpPr/>
            <p:nvPr/>
          </p:nvSpPr>
          <p:spPr>
            <a:xfrm rot="16200000">
              <a:off x="54515" y="-18264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64" name="任意多边形 46"/>
            <p:cNvSpPr/>
            <p:nvPr/>
          </p:nvSpPr>
          <p:spPr>
            <a:xfrm rot="16200000">
              <a:off x="-31283" y="39886"/>
              <a:ext cx="402385" cy="336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65" name="任意多边形 47"/>
            <p:cNvSpPr/>
            <p:nvPr/>
          </p:nvSpPr>
          <p:spPr>
            <a:xfrm rot="16200000">
              <a:off x="46687" y="191109"/>
              <a:ext cx="240693" cy="334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66" name="任意多边形 48"/>
            <p:cNvSpPr/>
            <p:nvPr/>
          </p:nvSpPr>
          <p:spPr>
            <a:xfrm rot="16200000">
              <a:off x="248092" y="293814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67" name="任意多边形 49"/>
            <p:cNvSpPr/>
            <p:nvPr/>
          </p:nvSpPr>
          <p:spPr>
            <a:xfrm rot="16200000">
              <a:off x="216114" y="113935"/>
              <a:ext cx="458669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68" name="任意多边形 50"/>
            <p:cNvSpPr/>
            <p:nvPr/>
          </p:nvSpPr>
          <p:spPr>
            <a:xfrm rot="16200000">
              <a:off x="193651" y="-78455"/>
              <a:ext cx="145641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876" name="组合 51"/>
          <p:cNvGrpSpPr/>
          <p:nvPr/>
        </p:nvGrpSpPr>
        <p:grpSpPr>
          <a:xfrm>
            <a:off x="159626" y="6626406"/>
            <a:ext cx="478489" cy="560848"/>
            <a:chOff x="0" y="0"/>
            <a:chExt cx="478488" cy="560847"/>
          </a:xfrm>
        </p:grpSpPr>
        <p:sp>
          <p:nvSpPr>
            <p:cNvPr id="870" name="任意多边形 52"/>
            <p:cNvSpPr/>
            <p:nvPr/>
          </p:nvSpPr>
          <p:spPr>
            <a:xfrm>
              <a:off x="12493" y="22232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71" name="任意多边形 53"/>
            <p:cNvSpPr/>
            <p:nvPr/>
          </p:nvSpPr>
          <p:spPr>
            <a:xfrm>
              <a:off x="69409" y="1908"/>
              <a:ext cx="402384" cy="33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72" name="任意多边形 54"/>
            <p:cNvSpPr/>
            <p:nvPr/>
          </p:nvSpPr>
          <p:spPr>
            <a:xfrm>
              <a:off x="-1" y="0"/>
              <a:ext cx="240694" cy="334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73" name="任意多边形 55"/>
            <p:cNvSpPr/>
            <p:nvPr/>
          </p:nvSpPr>
          <p:spPr>
            <a:xfrm>
              <a:off x="0" y="133981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74" name="任意多边形 56"/>
            <p:cNvSpPr/>
            <p:nvPr/>
          </p:nvSpPr>
          <p:spPr>
            <a:xfrm>
              <a:off x="19821" y="330050"/>
              <a:ext cx="458668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75" name="任意多边形 57"/>
            <p:cNvSpPr/>
            <p:nvPr/>
          </p:nvSpPr>
          <p:spPr>
            <a:xfrm>
              <a:off x="331238" y="113587"/>
              <a:ext cx="145642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warp/>
      </p:transition>
    </mc:Choice>
    <mc:Fallback xmlns:a14="http://schemas.microsoft.com/office/drawing/2010/main" xmlns:m="http://schemas.openxmlformats.org/officeDocument/2006/math" xmlns:ma14="http://schemas.microsoft.com/office/mac/drawingml/2011/main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fill="hold" grpId="5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00"/>
                            </p:stCondLst>
                            <p:childTnLst>
                              <p:par>
                                <p:cTn id="28" presetID="9" presetClass="entr" fill="hold" grpId="6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9" presetClass="entr" fill="hold" grpId="7" nodeType="after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00"/>
                            </p:stCondLst>
                            <p:childTnLst>
                              <p:par>
                                <p:cTn id="36" presetID="9" presetClass="entr" fill="hold" grpId="8" nodeType="after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2" presetClass="entr" presetSubtype="1" fill="hold" grpId="9" nodeType="afterEffect">
                                  <p:stCondLst>
                                    <p:cond delay="964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664"/>
                            </p:stCondLst>
                            <p:childTnLst>
                              <p:par>
                                <p:cTn id="45" presetID="2" presetClass="entr" presetSubtype="1" fill="hold" grpId="10" nodeType="afterEffect">
                                  <p:stCondLst>
                                    <p:cond delay="363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27"/>
                            </p:stCondLst>
                            <p:childTnLst>
                              <p:par>
                                <p:cTn id="50" presetID="2" presetClass="entr" presetSubtype="1" fill="hold" grpId="11" nodeType="afterEffect">
                                  <p:stCondLst>
                                    <p:cond delay="26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53"/>
                            </p:stCondLst>
                            <p:childTnLst>
                              <p:par>
                                <p:cTn id="55" presetID="2" presetClass="entr" presetSubtype="1" fill="hold" grpId="12" nodeType="afterEffect">
                                  <p:stCondLst>
                                    <p:cond delay="109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662"/>
                            </p:stCondLst>
                            <p:childTnLst>
                              <p:par>
                                <p:cTn id="60" presetID="2" presetClass="entr" presetSubtype="1" fill="hold" grpId="13" nodeType="afterEffect">
                                  <p:stCondLst>
                                    <p:cond delay="37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199"/>
                            </p:stCondLst>
                            <p:childTnLst>
                              <p:par>
                                <p:cTn id="65" presetID="2" presetClass="entr" presetSubtype="1" fill="hold" grpId="14" nodeType="afterEffect">
                                  <p:stCondLst>
                                    <p:cond delay="727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426"/>
                            </p:stCondLst>
                            <p:childTnLst>
                              <p:par>
                                <p:cTn id="70" presetID="2" presetClass="entr" presetSubtype="1" fill="hold" grpId="15" nodeType="afterEffect">
                                  <p:stCondLst>
                                    <p:cond delay="408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334"/>
                            </p:stCondLst>
                            <p:childTnLst>
                              <p:par>
                                <p:cTn id="75" presetID="2" presetClass="entr" presetSubtype="1" fill="hold" grpId="16" nodeType="afterEffect">
                                  <p:stCondLst>
                                    <p:cond delay="674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" grpId="1" animBg="1" advAuto="0"/>
      <p:bldP spid="841" grpId="2" animBg="1" advAuto="0"/>
      <p:bldP spid="842" grpId="4" animBg="1" advAuto="0"/>
      <p:bldP spid="843" grpId="3" animBg="1" advAuto="0"/>
      <p:bldP spid="844" grpId="5" animBg="1" advAuto="0"/>
      <p:bldP spid="845" grpId="6" animBg="1" advAuto="0"/>
      <p:bldP spid="846" grpId="8" animBg="1" advAuto="0"/>
      <p:bldP spid="847" grpId="7" animBg="1" advAuto="0"/>
      <p:bldP spid="855" grpId="9" animBg="1" advAuto="0"/>
      <p:bldP spid="856" grpId="10" animBg="1" advAuto="0"/>
      <p:bldP spid="857" grpId="11" animBg="1" advAuto="0"/>
      <p:bldP spid="858" grpId="12" animBg="1" advAuto="0"/>
      <p:bldP spid="859" grpId="13" animBg="1" advAuto="0"/>
      <p:bldP spid="860" grpId="14" animBg="1" advAuto="0"/>
      <p:bldP spid="861" grpId="15" animBg="1" advAuto="0"/>
      <p:bldP spid="862" grpId="16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文本框 9"/>
          <p:cNvSpPr txBox="1"/>
          <p:nvPr/>
        </p:nvSpPr>
        <p:spPr>
          <a:xfrm>
            <a:off x="507040" y="479236"/>
            <a:ext cx="534654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关键技术分析</a:t>
            </a:r>
          </a:p>
        </p:txBody>
      </p:sp>
      <p:pic>
        <p:nvPicPr>
          <p:cNvPr id="879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96" y="1746012"/>
            <a:ext cx="4489905" cy="4489904"/>
          </a:xfrm>
          <a:prstGeom prst="rect">
            <a:avLst/>
          </a:prstGeom>
          <a:ln w="12700">
            <a:miter lim="400000"/>
          </a:ln>
        </p:spPr>
      </p:pic>
      <p:sp>
        <p:nvSpPr>
          <p:cNvPr id="880" name="椭圆 4"/>
          <p:cNvSpPr/>
          <p:nvPr/>
        </p:nvSpPr>
        <p:spPr>
          <a:xfrm>
            <a:off x="3685385" y="2163442"/>
            <a:ext cx="207935" cy="207935"/>
          </a:xfrm>
          <a:prstGeom prst="ellipse">
            <a:avLst/>
          </a:prstGeom>
          <a:solidFill>
            <a:srgbClr val="52525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881" name="椭圆 5"/>
          <p:cNvSpPr/>
          <p:nvPr/>
        </p:nvSpPr>
        <p:spPr>
          <a:xfrm>
            <a:off x="3663496" y="4339702"/>
            <a:ext cx="207935" cy="207935"/>
          </a:xfrm>
          <a:prstGeom prst="ellipse">
            <a:avLst/>
          </a:prstGeom>
          <a:solidFill>
            <a:srgbClr val="52525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882" name="椭圆 7"/>
          <p:cNvSpPr/>
          <p:nvPr/>
        </p:nvSpPr>
        <p:spPr>
          <a:xfrm>
            <a:off x="7815413" y="2490193"/>
            <a:ext cx="207935" cy="207935"/>
          </a:xfrm>
          <a:prstGeom prst="ellipse">
            <a:avLst/>
          </a:prstGeom>
          <a:solidFill>
            <a:srgbClr val="52525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883" name="椭圆 8"/>
          <p:cNvSpPr/>
          <p:nvPr/>
        </p:nvSpPr>
        <p:spPr>
          <a:xfrm>
            <a:off x="7945467" y="4557016"/>
            <a:ext cx="207935" cy="207935"/>
          </a:xfrm>
          <a:prstGeom prst="ellipse">
            <a:avLst/>
          </a:prstGeom>
          <a:solidFill>
            <a:srgbClr val="52525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884" name="椭圆 15"/>
          <p:cNvSpPr/>
          <p:nvPr/>
        </p:nvSpPr>
        <p:spPr>
          <a:xfrm>
            <a:off x="5420626" y="3643752"/>
            <a:ext cx="903885" cy="903884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885" name="矩形 16"/>
          <p:cNvSpPr txBox="1"/>
          <p:nvPr/>
        </p:nvSpPr>
        <p:spPr>
          <a:xfrm>
            <a:off x="8175289" y="2304325"/>
            <a:ext cx="3220734" cy="1186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14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Lorem ipsum dolor sit amen, consectetur adipisicing elit, sed do eiusmod tempor incident UT labored et dolor magna aliquant. </a:t>
            </a:r>
          </a:p>
        </p:txBody>
      </p:sp>
      <p:sp>
        <p:nvSpPr>
          <p:cNvPr id="886" name="矩形 17"/>
          <p:cNvSpPr txBox="1"/>
          <p:nvPr/>
        </p:nvSpPr>
        <p:spPr>
          <a:xfrm>
            <a:off x="8285936" y="4456450"/>
            <a:ext cx="2999438" cy="1186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14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Lorem ipsum dolor sit amen, consectetur adipisicing elit, sed do eiusmod tempor incident UT labored et dolor magna aliquant. </a:t>
            </a:r>
          </a:p>
        </p:txBody>
      </p:sp>
      <p:sp>
        <p:nvSpPr>
          <p:cNvPr id="887" name="矩形 18"/>
          <p:cNvSpPr txBox="1"/>
          <p:nvPr/>
        </p:nvSpPr>
        <p:spPr>
          <a:xfrm>
            <a:off x="624515" y="4339702"/>
            <a:ext cx="2972716" cy="1186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14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Lorem ipsum dolor sit amen, consectetur adipisicing elit, sed do eiusmod tempor incident UT labored et dolor magna aliquant. </a:t>
            </a:r>
          </a:p>
        </p:txBody>
      </p:sp>
      <p:sp>
        <p:nvSpPr>
          <p:cNvPr id="888" name="矩形 19"/>
          <p:cNvSpPr txBox="1"/>
          <p:nvPr/>
        </p:nvSpPr>
        <p:spPr>
          <a:xfrm>
            <a:off x="701726" y="2050849"/>
            <a:ext cx="2972716" cy="1186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14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Lorem ipsum dolor sit amen, consectetur adipisicing elit, sed do eiusmod tempor incident UT labored et dolor magna aliquant. </a:t>
            </a:r>
          </a:p>
        </p:txBody>
      </p:sp>
      <p:sp>
        <p:nvSpPr>
          <p:cNvPr id="889" name="文本框 33"/>
          <p:cNvSpPr txBox="1"/>
          <p:nvPr/>
        </p:nvSpPr>
        <p:spPr>
          <a:xfrm>
            <a:off x="5517832" y="3754832"/>
            <a:ext cx="943611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9" rIns="45719">
            <a:spAutoFit/>
          </a:bodyPr>
          <a:lstStyle>
            <a:lvl1pPr>
              <a:defRPr sz="2000" spc="100">
                <a:solidFill>
                  <a:srgbClr val="FFFFFF"/>
                </a:solidFill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关键技术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l"/>
      </p:transition>
    </mc:Choice>
    <mc:Fallback xmlns:a14="http://schemas.microsoft.com/office/drawing/2010/main" xmlns:m="http://schemas.openxmlformats.org/officeDocument/2006/math" xmlns:ma14="http://schemas.microsoft.com/office/mac/drawingml/2011/main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3" presetClass="entr" presetSubtype="16" fill="hold" grpId="3" nodeType="afterEffect">
                                  <p:stCondLst>
                                    <p:cond delay="1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8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" presetClass="entr" presetSubtype="4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" presetClass="entr" presetSubtype="4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" presetClass="entr" presetSubtype="4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" grpId="3" animBg="1" advAuto="0"/>
      <p:bldP spid="880" grpId="6" animBg="1" advAuto="0"/>
      <p:bldP spid="881" grpId="10" animBg="1" advAuto="0"/>
      <p:bldP spid="882" grpId="4" animBg="1" advAuto="0"/>
      <p:bldP spid="883" grpId="9" animBg="1" advAuto="0"/>
      <p:bldP spid="884" grpId="1" animBg="1" advAuto="0"/>
      <p:bldP spid="885" grpId="5" animBg="1" advAuto="0"/>
      <p:bldP spid="886" grpId="8" animBg="1" advAuto="0"/>
      <p:bldP spid="887" grpId="11" animBg="1" advAuto="0"/>
      <p:bldP spid="888" grpId="7" animBg="1" advAuto="0"/>
      <p:bldP spid="889" grpId="2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文本框 14"/>
          <p:cNvSpPr txBox="1"/>
          <p:nvPr/>
        </p:nvSpPr>
        <p:spPr>
          <a:xfrm>
            <a:off x="507040" y="479236"/>
            <a:ext cx="534654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p15="http://schemas.microsoft.com/office/powerpoint/2012/main" xmlns:mc="http://schemas.openxmlformats.org/markup-compatibility/2006" xmlns="" val="1"/>
            </a:ext>
          </a:extLst>
        </p:spPr>
        <p:txBody>
          <a:bodyPr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实验应用分析</a:t>
            </a:r>
          </a:p>
        </p:txBody>
      </p:sp>
      <p:sp>
        <p:nvSpPr>
          <p:cNvPr id="892" name="椭圆 208"/>
          <p:cNvSpPr/>
          <p:nvPr/>
        </p:nvSpPr>
        <p:spPr>
          <a:xfrm>
            <a:off x="1121358" y="6448642"/>
            <a:ext cx="151859" cy="151859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3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893" name="椭圆 209"/>
          <p:cNvSpPr/>
          <p:nvPr/>
        </p:nvSpPr>
        <p:spPr>
          <a:xfrm>
            <a:off x="125577" y="5494458"/>
            <a:ext cx="98719" cy="98719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3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894" name="椭圆 210"/>
          <p:cNvSpPr/>
          <p:nvPr/>
        </p:nvSpPr>
        <p:spPr>
          <a:xfrm>
            <a:off x="173621" y="4910070"/>
            <a:ext cx="101351" cy="10135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3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895" name="椭圆 212"/>
          <p:cNvSpPr/>
          <p:nvPr/>
        </p:nvSpPr>
        <p:spPr>
          <a:xfrm>
            <a:off x="152340" y="6076215"/>
            <a:ext cx="108000" cy="1080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3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896" name="椭圆 213"/>
          <p:cNvSpPr/>
          <p:nvPr/>
        </p:nvSpPr>
        <p:spPr>
          <a:xfrm>
            <a:off x="586333" y="5811518"/>
            <a:ext cx="69701" cy="697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3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897" name="椭圆 216"/>
          <p:cNvSpPr/>
          <p:nvPr/>
        </p:nvSpPr>
        <p:spPr>
          <a:xfrm>
            <a:off x="9659639" y="203848"/>
            <a:ext cx="180001" cy="1800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3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898" name="椭圆 217"/>
          <p:cNvSpPr/>
          <p:nvPr/>
        </p:nvSpPr>
        <p:spPr>
          <a:xfrm>
            <a:off x="11540763" y="1265180"/>
            <a:ext cx="108001" cy="1080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3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899" name="椭圆 218"/>
          <p:cNvSpPr/>
          <p:nvPr/>
        </p:nvSpPr>
        <p:spPr>
          <a:xfrm>
            <a:off x="10343477" y="884923"/>
            <a:ext cx="108001" cy="1080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3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900" name="椭圆 219"/>
          <p:cNvSpPr/>
          <p:nvPr/>
        </p:nvSpPr>
        <p:spPr>
          <a:xfrm>
            <a:off x="11738563" y="2711986"/>
            <a:ext cx="108001" cy="1080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3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901" name="椭圆 220"/>
          <p:cNvSpPr/>
          <p:nvPr/>
        </p:nvSpPr>
        <p:spPr>
          <a:xfrm>
            <a:off x="11833439" y="535469"/>
            <a:ext cx="108001" cy="1080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3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902" name="椭圆 221"/>
          <p:cNvSpPr/>
          <p:nvPr/>
        </p:nvSpPr>
        <p:spPr>
          <a:xfrm>
            <a:off x="10816912" y="293848"/>
            <a:ext cx="288001" cy="288002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3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903" name="椭圆 222"/>
          <p:cNvSpPr/>
          <p:nvPr/>
        </p:nvSpPr>
        <p:spPr>
          <a:xfrm>
            <a:off x="206339" y="6456500"/>
            <a:ext cx="288002" cy="2880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3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904" name="椭圆 223"/>
          <p:cNvSpPr/>
          <p:nvPr/>
        </p:nvSpPr>
        <p:spPr>
          <a:xfrm>
            <a:off x="11563623" y="1672120"/>
            <a:ext cx="108001" cy="1080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3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905" name="椭圆 224"/>
          <p:cNvSpPr/>
          <p:nvPr/>
        </p:nvSpPr>
        <p:spPr>
          <a:xfrm>
            <a:off x="10728983" y="1157180"/>
            <a:ext cx="108001" cy="1080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30000"/>
              </a:lnSpc>
            </a:pPr>
            <a:endParaRPr>
              <a:cs typeface="+mn-ea"/>
              <a:sym typeface="+mn-lt"/>
            </a:endParaRPr>
          </a:p>
        </p:txBody>
      </p:sp>
      <p:grpSp>
        <p:nvGrpSpPr>
          <p:cNvPr id="912" name="组合 8"/>
          <p:cNvGrpSpPr/>
          <p:nvPr/>
        </p:nvGrpSpPr>
        <p:grpSpPr>
          <a:xfrm>
            <a:off x="181553" y="625937"/>
            <a:ext cx="321426" cy="274226"/>
            <a:chOff x="0" y="0"/>
            <a:chExt cx="321425" cy="274225"/>
          </a:xfrm>
        </p:grpSpPr>
        <p:sp>
          <p:nvSpPr>
            <p:cNvPr id="906" name="任意多边形 7"/>
            <p:cNvSpPr/>
            <p:nvPr/>
          </p:nvSpPr>
          <p:spPr>
            <a:xfrm rot="16200000">
              <a:off x="31243" y="-10467"/>
              <a:ext cx="259031" cy="296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907" name="任意多边形 230"/>
            <p:cNvSpPr/>
            <p:nvPr/>
          </p:nvSpPr>
          <p:spPr>
            <a:xfrm rot="16200000">
              <a:off x="-17929" y="22859"/>
              <a:ext cx="230610" cy="192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908" name="任意多边形 231"/>
            <p:cNvSpPr/>
            <p:nvPr/>
          </p:nvSpPr>
          <p:spPr>
            <a:xfrm rot="16200000">
              <a:off x="26756" y="109525"/>
              <a:ext cx="137944" cy="191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909" name="任意多边形 232"/>
            <p:cNvSpPr/>
            <p:nvPr/>
          </p:nvSpPr>
          <p:spPr>
            <a:xfrm rot="16200000">
              <a:off x="142183" y="168386"/>
              <a:ext cx="40441" cy="171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910" name="任意多边形 233"/>
            <p:cNvSpPr/>
            <p:nvPr/>
          </p:nvSpPr>
          <p:spPr>
            <a:xfrm rot="16200000">
              <a:off x="123856" y="65297"/>
              <a:ext cx="262867" cy="132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911" name="任意多边形 234"/>
            <p:cNvSpPr/>
            <p:nvPr/>
          </p:nvSpPr>
          <p:spPr>
            <a:xfrm rot="16200000">
              <a:off x="110982" y="-44963"/>
              <a:ext cx="83469" cy="175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921" name="组合 9"/>
          <p:cNvGrpSpPr/>
          <p:nvPr/>
        </p:nvGrpSpPr>
        <p:grpSpPr>
          <a:xfrm>
            <a:off x="3018178" y="1794688"/>
            <a:ext cx="3471290" cy="400108"/>
            <a:chOff x="-1" y="0"/>
            <a:chExt cx="3471289" cy="400107"/>
          </a:xfrm>
        </p:grpSpPr>
        <p:grpSp>
          <p:nvGrpSpPr>
            <p:cNvPr id="919" name="组合 235"/>
            <p:cNvGrpSpPr/>
            <p:nvPr/>
          </p:nvGrpSpPr>
          <p:grpSpPr>
            <a:xfrm>
              <a:off x="-1" y="105551"/>
              <a:ext cx="144001" cy="168788"/>
              <a:chOff x="0" y="0"/>
              <a:chExt cx="143999" cy="168786"/>
            </a:xfrm>
          </p:grpSpPr>
          <p:sp>
            <p:nvSpPr>
              <p:cNvPr id="913" name="任意多边形 236"/>
              <p:cNvSpPr/>
              <p:nvPr/>
            </p:nvSpPr>
            <p:spPr>
              <a:xfrm>
                <a:off x="3759" y="6690"/>
                <a:ext cx="136022" cy="1554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7" y="16380"/>
                    </a:moveTo>
                    <a:lnTo>
                      <a:pt x="0" y="4860"/>
                    </a:lnTo>
                    <a:lnTo>
                      <a:pt x="10491" y="0"/>
                    </a:lnTo>
                    <a:lnTo>
                      <a:pt x="21600" y="4770"/>
                    </a:lnTo>
                    <a:lnTo>
                      <a:pt x="21497" y="16200"/>
                    </a:lnTo>
                    <a:lnTo>
                      <a:pt x="10800" y="21600"/>
                    </a:lnTo>
                    <a:lnTo>
                      <a:pt x="617" y="16380"/>
                    </a:lnTo>
                    <a:close/>
                  </a:path>
                </a:pathLst>
              </a:custGeom>
              <a:solidFill>
                <a:srgbClr val="26262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4" name="任意多边形 237"/>
              <p:cNvSpPr/>
              <p:nvPr/>
            </p:nvSpPr>
            <p:spPr>
              <a:xfrm>
                <a:off x="20888" y="574"/>
                <a:ext cx="121097" cy="101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014" y="0"/>
                    </a:moveTo>
                    <a:lnTo>
                      <a:pt x="0" y="21274"/>
                    </a:lnTo>
                    <a:lnTo>
                      <a:pt x="14074" y="21600"/>
                    </a:lnTo>
                    <a:lnTo>
                      <a:pt x="21600" y="7184"/>
                    </a:lnTo>
                    <a:lnTo>
                      <a:pt x="9014" y="0"/>
                    </a:lnTo>
                    <a:close/>
                  </a:path>
                </a:pathLst>
              </a:custGeom>
              <a:solidFill>
                <a:srgbClr val="74747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5" name="任意多边形 238"/>
              <p:cNvSpPr/>
              <p:nvPr/>
            </p:nvSpPr>
            <p:spPr>
              <a:xfrm>
                <a:off x="0" y="-1"/>
                <a:ext cx="72436" cy="1005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768"/>
                    </a:moveTo>
                    <a:lnTo>
                      <a:pt x="6246" y="21600"/>
                    </a:lnTo>
                    <a:lnTo>
                      <a:pt x="21600" y="0"/>
                    </a:lnTo>
                    <a:lnTo>
                      <a:pt x="0" y="8768"/>
                    </a:lnTo>
                    <a:close/>
                  </a:path>
                </a:pathLst>
              </a:custGeom>
              <a:solidFill>
                <a:srgbClr val="9393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6" name="任意多边形 239"/>
              <p:cNvSpPr/>
              <p:nvPr/>
            </p:nvSpPr>
            <p:spPr>
              <a:xfrm>
                <a:off x="-1" y="40321"/>
                <a:ext cx="21238" cy="899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6805" y="21600"/>
                    </a:lnTo>
                    <a:lnTo>
                      <a:pt x="21600" y="144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868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7" name="任意多边形 240"/>
              <p:cNvSpPr/>
              <p:nvPr/>
            </p:nvSpPr>
            <p:spPr>
              <a:xfrm>
                <a:off x="5965" y="99328"/>
                <a:ext cx="138035" cy="694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9287"/>
                    </a:moveTo>
                    <a:lnTo>
                      <a:pt x="9954" y="21600"/>
                    </a:lnTo>
                    <a:lnTo>
                      <a:pt x="21600" y="8341"/>
                    </a:lnTo>
                    <a:lnTo>
                      <a:pt x="14787" y="499"/>
                    </a:lnTo>
                    <a:lnTo>
                      <a:pt x="2428" y="0"/>
                    </a:lnTo>
                    <a:lnTo>
                      <a:pt x="0" y="9287"/>
                    </a:lnTo>
                    <a:close/>
                  </a:path>
                </a:pathLst>
              </a:custGeom>
              <a:solidFill>
                <a:srgbClr val="3434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8" name="任意多边形 241"/>
              <p:cNvSpPr/>
              <p:nvPr/>
            </p:nvSpPr>
            <p:spPr>
              <a:xfrm>
                <a:off x="99685" y="34183"/>
                <a:ext cx="43831" cy="920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40" y="0"/>
                    </a:moveTo>
                    <a:lnTo>
                      <a:pt x="21600" y="21600"/>
                    </a:lnTo>
                    <a:lnTo>
                      <a:pt x="0" y="15733"/>
                    </a:lnTo>
                    <a:lnTo>
                      <a:pt x="20740" y="0"/>
                    </a:lnTo>
                    <a:close/>
                  </a:path>
                </a:pathLst>
              </a:custGeom>
              <a:solidFill>
                <a:srgbClr val="4D4D4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920" name="文本框 256"/>
            <p:cNvSpPr txBox="1"/>
            <p:nvPr/>
          </p:nvSpPr>
          <p:spPr>
            <a:xfrm>
              <a:off x="226001" y="0"/>
              <a:ext cx="3245287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p15="http://schemas.microsoft.com/office/powerpoint/2012/main" xmlns:mc="http://schemas.openxmlformats.org/markup-compatibility/2006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spc="300">
                  <a:latin typeface="明兰"/>
                  <a:ea typeface="明兰"/>
                  <a:cs typeface="明兰"/>
                  <a:sym typeface="明兰"/>
                </a:defRPr>
              </a:pPr>
              <a:r>
                <a:rPr>
                  <a:cs typeface="+mn-ea"/>
                  <a:sym typeface="+mn-lt"/>
                </a:rPr>
                <a:t>01  实验项目标题</a:t>
              </a:r>
            </a:p>
          </p:txBody>
        </p:sp>
      </p:grpSp>
      <p:grpSp>
        <p:nvGrpSpPr>
          <p:cNvPr id="930" name="组合 10"/>
          <p:cNvGrpSpPr/>
          <p:nvPr/>
        </p:nvGrpSpPr>
        <p:grpSpPr>
          <a:xfrm>
            <a:off x="2409148" y="3362011"/>
            <a:ext cx="3471290" cy="400108"/>
            <a:chOff x="-1" y="0"/>
            <a:chExt cx="3471289" cy="400107"/>
          </a:xfrm>
        </p:grpSpPr>
        <p:grpSp>
          <p:nvGrpSpPr>
            <p:cNvPr id="928" name="组合 257"/>
            <p:cNvGrpSpPr/>
            <p:nvPr/>
          </p:nvGrpSpPr>
          <p:grpSpPr>
            <a:xfrm>
              <a:off x="-1" y="105551"/>
              <a:ext cx="144001" cy="168788"/>
              <a:chOff x="0" y="0"/>
              <a:chExt cx="143999" cy="168786"/>
            </a:xfrm>
          </p:grpSpPr>
          <p:sp>
            <p:nvSpPr>
              <p:cNvPr id="922" name="任意多边形 258"/>
              <p:cNvSpPr/>
              <p:nvPr/>
            </p:nvSpPr>
            <p:spPr>
              <a:xfrm>
                <a:off x="3759" y="6690"/>
                <a:ext cx="136022" cy="1554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7" y="16380"/>
                    </a:moveTo>
                    <a:lnTo>
                      <a:pt x="0" y="4860"/>
                    </a:lnTo>
                    <a:lnTo>
                      <a:pt x="10491" y="0"/>
                    </a:lnTo>
                    <a:lnTo>
                      <a:pt x="21600" y="4770"/>
                    </a:lnTo>
                    <a:lnTo>
                      <a:pt x="21497" y="16200"/>
                    </a:lnTo>
                    <a:lnTo>
                      <a:pt x="10800" y="21600"/>
                    </a:lnTo>
                    <a:lnTo>
                      <a:pt x="617" y="16380"/>
                    </a:lnTo>
                    <a:close/>
                  </a:path>
                </a:pathLst>
              </a:custGeom>
              <a:solidFill>
                <a:srgbClr val="26262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3" name="任意多边形 259"/>
              <p:cNvSpPr/>
              <p:nvPr/>
            </p:nvSpPr>
            <p:spPr>
              <a:xfrm>
                <a:off x="20888" y="574"/>
                <a:ext cx="121097" cy="101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014" y="0"/>
                    </a:moveTo>
                    <a:lnTo>
                      <a:pt x="0" y="21274"/>
                    </a:lnTo>
                    <a:lnTo>
                      <a:pt x="14074" y="21600"/>
                    </a:lnTo>
                    <a:lnTo>
                      <a:pt x="21600" y="7184"/>
                    </a:lnTo>
                    <a:lnTo>
                      <a:pt x="9014" y="0"/>
                    </a:lnTo>
                    <a:close/>
                  </a:path>
                </a:pathLst>
              </a:custGeom>
              <a:solidFill>
                <a:srgbClr val="74747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4" name="任意多边形 260"/>
              <p:cNvSpPr/>
              <p:nvPr/>
            </p:nvSpPr>
            <p:spPr>
              <a:xfrm>
                <a:off x="0" y="-1"/>
                <a:ext cx="72436" cy="1005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768"/>
                    </a:moveTo>
                    <a:lnTo>
                      <a:pt x="6246" y="21600"/>
                    </a:lnTo>
                    <a:lnTo>
                      <a:pt x="21600" y="0"/>
                    </a:lnTo>
                    <a:lnTo>
                      <a:pt x="0" y="8768"/>
                    </a:lnTo>
                    <a:close/>
                  </a:path>
                </a:pathLst>
              </a:custGeom>
              <a:solidFill>
                <a:srgbClr val="9393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5" name="任意多边形 261"/>
              <p:cNvSpPr/>
              <p:nvPr/>
            </p:nvSpPr>
            <p:spPr>
              <a:xfrm>
                <a:off x="-1" y="40321"/>
                <a:ext cx="21238" cy="899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6805" y="21600"/>
                    </a:lnTo>
                    <a:lnTo>
                      <a:pt x="21600" y="144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868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6" name="任意多边形 262"/>
              <p:cNvSpPr/>
              <p:nvPr/>
            </p:nvSpPr>
            <p:spPr>
              <a:xfrm>
                <a:off x="5965" y="99328"/>
                <a:ext cx="138035" cy="694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9287"/>
                    </a:moveTo>
                    <a:lnTo>
                      <a:pt x="9954" y="21600"/>
                    </a:lnTo>
                    <a:lnTo>
                      <a:pt x="21600" y="8341"/>
                    </a:lnTo>
                    <a:lnTo>
                      <a:pt x="14787" y="499"/>
                    </a:lnTo>
                    <a:lnTo>
                      <a:pt x="2428" y="0"/>
                    </a:lnTo>
                    <a:lnTo>
                      <a:pt x="0" y="9287"/>
                    </a:lnTo>
                    <a:close/>
                  </a:path>
                </a:pathLst>
              </a:custGeom>
              <a:solidFill>
                <a:srgbClr val="3434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7" name="任意多边形 263"/>
              <p:cNvSpPr/>
              <p:nvPr/>
            </p:nvSpPr>
            <p:spPr>
              <a:xfrm>
                <a:off x="99685" y="34183"/>
                <a:ext cx="43831" cy="920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40" y="0"/>
                    </a:moveTo>
                    <a:lnTo>
                      <a:pt x="21600" y="21600"/>
                    </a:lnTo>
                    <a:lnTo>
                      <a:pt x="0" y="15733"/>
                    </a:lnTo>
                    <a:lnTo>
                      <a:pt x="20740" y="0"/>
                    </a:lnTo>
                    <a:close/>
                  </a:path>
                </a:pathLst>
              </a:custGeom>
              <a:solidFill>
                <a:srgbClr val="4D4D4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929" name="文本框 264"/>
            <p:cNvSpPr txBox="1"/>
            <p:nvPr/>
          </p:nvSpPr>
          <p:spPr>
            <a:xfrm>
              <a:off x="226001" y="0"/>
              <a:ext cx="3245287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p15="http://schemas.microsoft.com/office/powerpoint/2012/main" xmlns:mc="http://schemas.openxmlformats.org/markup-compatibility/2006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spc="300">
                  <a:latin typeface="明兰"/>
                  <a:ea typeface="明兰"/>
                  <a:cs typeface="明兰"/>
                  <a:sym typeface="明兰"/>
                </a:defRPr>
              </a:pPr>
              <a:r>
                <a:rPr>
                  <a:cs typeface="+mn-ea"/>
                  <a:sym typeface="+mn-lt"/>
                </a:rPr>
                <a:t>02  实验项目标题</a:t>
              </a:r>
            </a:p>
          </p:txBody>
        </p:sp>
      </p:grpSp>
      <p:grpSp>
        <p:nvGrpSpPr>
          <p:cNvPr id="939" name="组合 11"/>
          <p:cNvGrpSpPr/>
          <p:nvPr/>
        </p:nvGrpSpPr>
        <p:grpSpPr>
          <a:xfrm>
            <a:off x="3019316" y="4834971"/>
            <a:ext cx="3471291" cy="400108"/>
            <a:chOff x="-1" y="0"/>
            <a:chExt cx="3471289" cy="400107"/>
          </a:xfrm>
        </p:grpSpPr>
        <p:grpSp>
          <p:nvGrpSpPr>
            <p:cNvPr id="937" name="组合 265"/>
            <p:cNvGrpSpPr/>
            <p:nvPr/>
          </p:nvGrpSpPr>
          <p:grpSpPr>
            <a:xfrm>
              <a:off x="-1" y="105551"/>
              <a:ext cx="144001" cy="168788"/>
              <a:chOff x="0" y="0"/>
              <a:chExt cx="143999" cy="168786"/>
            </a:xfrm>
          </p:grpSpPr>
          <p:sp>
            <p:nvSpPr>
              <p:cNvPr id="931" name="任意多边形 266"/>
              <p:cNvSpPr/>
              <p:nvPr/>
            </p:nvSpPr>
            <p:spPr>
              <a:xfrm>
                <a:off x="3759" y="6690"/>
                <a:ext cx="136022" cy="1554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7" y="16380"/>
                    </a:moveTo>
                    <a:lnTo>
                      <a:pt x="0" y="4860"/>
                    </a:lnTo>
                    <a:lnTo>
                      <a:pt x="10491" y="0"/>
                    </a:lnTo>
                    <a:lnTo>
                      <a:pt x="21600" y="4770"/>
                    </a:lnTo>
                    <a:lnTo>
                      <a:pt x="21497" y="16200"/>
                    </a:lnTo>
                    <a:lnTo>
                      <a:pt x="10800" y="21600"/>
                    </a:lnTo>
                    <a:lnTo>
                      <a:pt x="617" y="16380"/>
                    </a:lnTo>
                    <a:close/>
                  </a:path>
                </a:pathLst>
              </a:custGeom>
              <a:solidFill>
                <a:srgbClr val="26262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32" name="任意多边形 267"/>
              <p:cNvSpPr/>
              <p:nvPr/>
            </p:nvSpPr>
            <p:spPr>
              <a:xfrm>
                <a:off x="20888" y="574"/>
                <a:ext cx="121097" cy="101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014" y="0"/>
                    </a:moveTo>
                    <a:lnTo>
                      <a:pt x="0" y="21274"/>
                    </a:lnTo>
                    <a:lnTo>
                      <a:pt x="14074" y="21600"/>
                    </a:lnTo>
                    <a:lnTo>
                      <a:pt x="21600" y="7184"/>
                    </a:lnTo>
                    <a:lnTo>
                      <a:pt x="9014" y="0"/>
                    </a:lnTo>
                    <a:close/>
                  </a:path>
                </a:pathLst>
              </a:custGeom>
              <a:solidFill>
                <a:srgbClr val="74747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33" name="任意多边形 268"/>
              <p:cNvSpPr/>
              <p:nvPr/>
            </p:nvSpPr>
            <p:spPr>
              <a:xfrm>
                <a:off x="0" y="-1"/>
                <a:ext cx="72436" cy="1005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768"/>
                    </a:moveTo>
                    <a:lnTo>
                      <a:pt x="6246" y="21600"/>
                    </a:lnTo>
                    <a:lnTo>
                      <a:pt x="21600" y="0"/>
                    </a:lnTo>
                    <a:lnTo>
                      <a:pt x="0" y="8768"/>
                    </a:lnTo>
                    <a:close/>
                  </a:path>
                </a:pathLst>
              </a:custGeom>
              <a:solidFill>
                <a:srgbClr val="9393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34" name="任意多边形 269"/>
              <p:cNvSpPr/>
              <p:nvPr/>
            </p:nvSpPr>
            <p:spPr>
              <a:xfrm>
                <a:off x="-1" y="40321"/>
                <a:ext cx="21238" cy="899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6805" y="21600"/>
                    </a:lnTo>
                    <a:lnTo>
                      <a:pt x="21600" y="144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868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35" name="任意多边形 270"/>
              <p:cNvSpPr/>
              <p:nvPr/>
            </p:nvSpPr>
            <p:spPr>
              <a:xfrm>
                <a:off x="5965" y="99328"/>
                <a:ext cx="138035" cy="694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9287"/>
                    </a:moveTo>
                    <a:lnTo>
                      <a:pt x="9954" y="21600"/>
                    </a:lnTo>
                    <a:lnTo>
                      <a:pt x="21600" y="8341"/>
                    </a:lnTo>
                    <a:lnTo>
                      <a:pt x="14787" y="499"/>
                    </a:lnTo>
                    <a:lnTo>
                      <a:pt x="2428" y="0"/>
                    </a:lnTo>
                    <a:lnTo>
                      <a:pt x="0" y="9287"/>
                    </a:lnTo>
                    <a:close/>
                  </a:path>
                </a:pathLst>
              </a:custGeom>
              <a:solidFill>
                <a:srgbClr val="3434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36" name="任意多边形 271"/>
              <p:cNvSpPr/>
              <p:nvPr/>
            </p:nvSpPr>
            <p:spPr>
              <a:xfrm>
                <a:off x="99685" y="34183"/>
                <a:ext cx="43831" cy="920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40" y="0"/>
                    </a:moveTo>
                    <a:lnTo>
                      <a:pt x="21600" y="21600"/>
                    </a:lnTo>
                    <a:lnTo>
                      <a:pt x="0" y="15733"/>
                    </a:lnTo>
                    <a:lnTo>
                      <a:pt x="20740" y="0"/>
                    </a:lnTo>
                    <a:close/>
                  </a:path>
                </a:pathLst>
              </a:custGeom>
              <a:solidFill>
                <a:srgbClr val="4D4D4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938" name="文本框 272"/>
            <p:cNvSpPr txBox="1"/>
            <p:nvPr/>
          </p:nvSpPr>
          <p:spPr>
            <a:xfrm>
              <a:off x="226001" y="0"/>
              <a:ext cx="3245287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p15="http://schemas.microsoft.com/office/powerpoint/2012/main" xmlns:mc="http://schemas.openxmlformats.org/markup-compatibility/2006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spc="300">
                  <a:latin typeface="明兰"/>
                  <a:ea typeface="明兰"/>
                  <a:cs typeface="明兰"/>
                  <a:sym typeface="明兰"/>
                </a:defRPr>
              </a:pPr>
              <a:r>
                <a:rPr>
                  <a:cs typeface="+mn-ea"/>
                  <a:sym typeface="+mn-lt"/>
                </a:rPr>
                <a:t>03  实验项目标题</a:t>
              </a:r>
            </a:p>
          </p:txBody>
        </p:sp>
      </p:grpSp>
      <p:sp>
        <p:nvSpPr>
          <p:cNvPr id="940" name="矩形 273"/>
          <p:cNvSpPr txBox="1"/>
          <p:nvPr/>
        </p:nvSpPr>
        <p:spPr>
          <a:xfrm>
            <a:off x="3905703" y="2194798"/>
            <a:ext cx="5396084" cy="550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p15="http://schemas.microsoft.com/office/powerpoint/2012/main" xmlns:mc="http://schemas.openxmlformats.org/markup-compatibility/2006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Lorem ipsum dolor sit amen, consectetur adipisicing elit, sed do eiusmod tempor incident UT labored et dolor magna aliquant. </a:t>
            </a:r>
          </a:p>
        </p:txBody>
      </p:sp>
      <p:sp>
        <p:nvSpPr>
          <p:cNvPr id="941" name="矩形 274"/>
          <p:cNvSpPr txBox="1"/>
          <p:nvPr/>
        </p:nvSpPr>
        <p:spPr>
          <a:xfrm>
            <a:off x="3275784" y="3738055"/>
            <a:ext cx="5396084" cy="550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p15="http://schemas.microsoft.com/office/powerpoint/2012/main" xmlns:mc="http://schemas.openxmlformats.org/markup-compatibility/2006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Lorem ipsum dolor sit amen, consectetur adipisicing elit, sed do eiusmod tempor incident UT labored et dolor magna aliquant. </a:t>
            </a:r>
          </a:p>
        </p:txBody>
      </p:sp>
      <p:sp>
        <p:nvSpPr>
          <p:cNvPr id="942" name="矩形 275"/>
          <p:cNvSpPr txBox="1"/>
          <p:nvPr/>
        </p:nvSpPr>
        <p:spPr>
          <a:xfrm>
            <a:off x="3874299" y="5263603"/>
            <a:ext cx="5396084" cy="550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p15="http://schemas.microsoft.com/office/powerpoint/2012/main" xmlns:mc="http://schemas.openxmlformats.org/markup-compatibility/2006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Lorem ipsum dolor sit amen, consectetur adipisicing elit, sed do eiusmod tempor incident UT labored et dolor magna aliquant.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 advTm="0">
        <p15:prstTrans prst="pageCurlDouble"/>
      </p:transition>
    </mc:Choice>
    <mc:Choice xmlns:p14="http://schemas.microsoft.com/office/powerpoint/2010/main" xmlns:a14="http://schemas.microsoft.com/office/drawing/2010/main" xmlns:m="http://schemas.openxmlformats.org/officeDocument/2006/math" xmlns:ma14="http://schemas.microsoft.com/office/mac/drawingml/2011/main" xmlns="" Requires="p14">
      <p:transition spd="med" p14:dur="1000" advClick="0" advTm="0">
        <p14:prism dir="l"/>
      </p:transition>
    </mc:Choice>
    <mc:Fallback xmlns:a14="http://schemas.microsoft.com/office/drawing/2010/main" xmlns:m="http://schemas.openxmlformats.org/officeDocument/2006/math" xmlns:p14="http://schemas.microsoft.com/office/powerpoint/2010/main" xmlns:ma14="http://schemas.microsoft.com/office/mac/drawingml/2011/main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1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2" presetClass="entr" presetSubtype="4" fill="hold" grpId="7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2" presetClass="entr" presetSubtype="4" fill="hold" grpId="8" nodeType="afterEffect">
                                  <p:stCondLst>
                                    <p:cond delay="85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435"/>
                            </p:stCondLst>
                            <p:childTnLst>
                              <p:par>
                                <p:cTn id="45" presetID="2" presetClass="entr" presetSubtype="4" fill="hold" grpId="9" nodeType="afterEffect">
                                  <p:stCondLst>
                                    <p:cond delay="276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211"/>
                            </p:stCondLst>
                            <p:childTnLst>
                              <p:par>
                                <p:cTn id="50" presetID="2" presetClass="entr" presetSubtype="4" fill="hold" grpId="10" nodeType="afterEffect">
                                  <p:stCondLst>
                                    <p:cond delay="782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493"/>
                            </p:stCondLst>
                            <p:childTnLst>
                              <p:par>
                                <p:cTn id="55" presetID="2" presetClass="entr" presetSubtype="4" fill="hold" grpId="11" nodeType="afterEffect">
                                  <p:stCondLst>
                                    <p:cond delay="928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921"/>
                            </p:stCondLst>
                            <p:childTnLst>
                              <p:par>
                                <p:cTn id="60" presetID="2" presetClass="entr" presetSubtype="4" fill="hold" grpId="12" nodeType="afterEffect">
                                  <p:stCondLst>
                                    <p:cond delay="325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746"/>
                            </p:stCondLst>
                            <p:childTnLst>
                              <p:par>
                                <p:cTn id="65" presetID="2" presetClass="entr" presetSubtype="1" fill="hold" grpId="13" nodeType="afterEffect">
                                  <p:stCondLst>
                                    <p:cond delay="964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210"/>
                            </p:stCondLst>
                            <p:childTnLst>
                              <p:par>
                                <p:cTn id="70" presetID="2" presetClass="entr" presetSubtype="1" fill="hold" grpId="14" nodeType="afterEffect">
                                  <p:stCondLst>
                                    <p:cond delay="363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073"/>
                            </p:stCondLst>
                            <p:childTnLst>
                              <p:par>
                                <p:cTn id="75" presetID="2" presetClass="entr" presetSubtype="1" fill="hold" grpId="15" nodeType="afterEffect">
                                  <p:stCondLst>
                                    <p:cond delay="26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99"/>
                            </p:stCondLst>
                            <p:childTnLst>
                              <p:par>
                                <p:cTn id="80" presetID="2" presetClass="entr" presetSubtype="1" fill="hold" grpId="16" nodeType="afterEffect">
                                  <p:stCondLst>
                                    <p:cond delay="109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3208"/>
                            </p:stCondLst>
                            <p:childTnLst>
                              <p:par>
                                <p:cTn id="85" presetID="2" presetClass="entr" presetSubtype="1" fill="hold" grpId="17" nodeType="afterEffect">
                                  <p:stCondLst>
                                    <p:cond delay="37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3745"/>
                            </p:stCondLst>
                            <p:childTnLst>
                              <p:par>
                                <p:cTn id="90" presetID="2" presetClass="entr" presetSubtype="1" fill="hold" grpId="18" nodeType="afterEffect">
                                  <p:stCondLst>
                                    <p:cond delay="727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4972"/>
                            </p:stCondLst>
                            <p:childTnLst>
                              <p:par>
                                <p:cTn id="95" presetID="2" presetClass="entr" presetSubtype="1" fill="hold" grpId="19" nodeType="afterEffect">
                                  <p:stCondLst>
                                    <p:cond delay="408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880"/>
                            </p:stCondLst>
                            <p:childTnLst>
                              <p:par>
                                <p:cTn id="100" presetID="2" presetClass="entr" presetSubtype="1" fill="hold" grpId="20" nodeType="afterEffect">
                                  <p:stCondLst>
                                    <p:cond delay="674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2" grpId="7" animBg="1" advAuto="0"/>
      <p:bldP spid="893" grpId="8" animBg="1" advAuto="0"/>
      <p:bldP spid="894" grpId="9" animBg="1" advAuto="0"/>
      <p:bldP spid="895" grpId="10" animBg="1" advAuto="0"/>
      <p:bldP spid="896" grpId="11" animBg="1" advAuto="0"/>
      <p:bldP spid="897" grpId="13" animBg="1" advAuto="0"/>
      <p:bldP spid="898" grpId="14" animBg="1" advAuto="0"/>
      <p:bldP spid="899" grpId="15" animBg="1" advAuto="0"/>
      <p:bldP spid="900" grpId="16" animBg="1" advAuto="0"/>
      <p:bldP spid="901" grpId="17" animBg="1" advAuto="0"/>
      <p:bldP spid="902" grpId="18" animBg="1" advAuto="0"/>
      <p:bldP spid="903" grpId="12" animBg="1" advAuto="0"/>
      <p:bldP spid="904" grpId="19" animBg="1" advAuto="0"/>
      <p:bldP spid="905" grpId="20" animBg="1" advAuto="0"/>
      <p:bldP spid="921" grpId="1" animBg="1" advAuto="0"/>
      <p:bldP spid="930" grpId="3" animBg="1" advAuto="0"/>
      <p:bldP spid="939" grpId="5" animBg="1" advAuto="0"/>
      <p:bldP spid="940" grpId="2" animBg="1" advAuto="0"/>
      <p:bldP spid="941" grpId="4" animBg="1" advAuto="0"/>
      <p:bldP spid="942" grpId="6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4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128" y="894265"/>
            <a:ext cx="5359637" cy="48451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74" name="组合 1"/>
          <p:cNvGrpSpPr/>
          <p:nvPr/>
        </p:nvGrpSpPr>
        <p:grpSpPr>
          <a:xfrm>
            <a:off x="-1794073" y="2703347"/>
            <a:ext cx="6365434" cy="1366212"/>
            <a:chOff x="0" y="0"/>
            <a:chExt cx="6365432" cy="1366210"/>
          </a:xfrm>
        </p:grpSpPr>
        <p:sp>
          <p:nvSpPr>
            <p:cNvPr id="945" name="椭圆 34"/>
            <p:cNvSpPr/>
            <p:nvPr/>
          </p:nvSpPr>
          <p:spPr>
            <a:xfrm>
              <a:off x="6187639" y="639927"/>
              <a:ext cx="177795" cy="177795"/>
            </a:xfrm>
            <a:prstGeom prst="ellipse">
              <a:avLst/>
            </a:prstGeom>
            <a:solidFill>
              <a:srgbClr val="0E0E0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946" name="直接连接符 35"/>
            <p:cNvSpPr/>
            <p:nvPr/>
          </p:nvSpPr>
          <p:spPr>
            <a:xfrm flipV="1">
              <a:off x="0" y="728824"/>
              <a:ext cx="6187640" cy="4292"/>
            </a:xfrm>
            <a:prstGeom prst="line">
              <a:avLst/>
            </a:prstGeom>
            <a:noFill/>
            <a:ln w="25400" cap="flat">
              <a:solidFill>
                <a:srgbClr val="0E0E0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47" name="任意多边形 36"/>
            <p:cNvSpPr/>
            <p:nvPr/>
          </p:nvSpPr>
          <p:spPr>
            <a:xfrm>
              <a:off x="3274469" y="763755"/>
              <a:ext cx="2611982" cy="295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4" h="21600" extrusionOk="0">
                  <a:moveTo>
                    <a:pt x="502" y="10219"/>
                  </a:moveTo>
                  <a:cubicBezTo>
                    <a:pt x="6369" y="4413"/>
                    <a:pt x="12554" y="232"/>
                    <a:pt x="20984" y="0"/>
                  </a:cubicBezTo>
                  <a:lnTo>
                    <a:pt x="18421" y="19510"/>
                  </a:lnTo>
                  <a:lnTo>
                    <a:pt x="400" y="21600"/>
                  </a:lnTo>
                  <a:cubicBezTo>
                    <a:pt x="498" y="17574"/>
                    <a:pt x="-616" y="14013"/>
                    <a:pt x="502" y="1021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grpSp>
          <p:nvGrpSpPr>
            <p:cNvPr id="960" name="组合 37"/>
            <p:cNvGrpSpPr/>
            <p:nvPr/>
          </p:nvGrpSpPr>
          <p:grpSpPr>
            <a:xfrm>
              <a:off x="2057454" y="-1"/>
              <a:ext cx="3871466" cy="1366213"/>
              <a:chOff x="0" y="0"/>
              <a:chExt cx="3871465" cy="1366211"/>
            </a:xfrm>
          </p:grpSpPr>
          <p:sp>
            <p:nvSpPr>
              <p:cNvPr id="948" name="椭圆 38"/>
              <p:cNvSpPr/>
              <p:nvPr/>
            </p:nvSpPr>
            <p:spPr>
              <a:xfrm>
                <a:off x="405335" y="105126"/>
                <a:ext cx="90001" cy="90001"/>
              </a:xfrm>
              <a:prstGeom prst="ellipse">
                <a:avLst/>
              </a:prstGeom>
              <a:solidFill>
                <a:srgbClr val="0E0E0E">
                  <a:alpha val="6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49" name="椭圆 39"/>
              <p:cNvSpPr/>
              <p:nvPr/>
            </p:nvSpPr>
            <p:spPr>
              <a:xfrm>
                <a:off x="1527691" y="468837"/>
                <a:ext cx="86729" cy="86729"/>
              </a:xfrm>
              <a:prstGeom prst="ellipse">
                <a:avLst/>
              </a:prstGeom>
              <a:solidFill>
                <a:srgbClr val="0E0E0E">
                  <a:alpha val="5636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0" name="椭圆 40"/>
              <p:cNvSpPr/>
              <p:nvPr/>
            </p:nvSpPr>
            <p:spPr>
              <a:xfrm>
                <a:off x="2347430" y="609395"/>
                <a:ext cx="83457" cy="83457"/>
              </a:xfrm>
              <a:prstGeom prst="ellipse">
                <a:avLst/>
              </a:prstGeom>
              <a:solidFill>
                <a:srgbClr val="0E0E0E">
                  <a:alpha val="52727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1" name="椭圆 41"/>
              <p:cNvSpPr/>
              <p:nvPr/>
            </p:nvSpPr>
            <p:spPr>
              <a:xfrm>
                <a:off x="1512971" y="994599"/>
                <a:ext cx="80183" cy="80183"/>
              </a:xfrm>
              <a:prstGeom prst="ellipse">
                <a:avLst/>
              </a:prstGeom>
              <a:solidFill>
                <a:srgbClr val="0E0E0E">
                  <a:alpha val="49091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2" name="椭圆 42"/>
              <p:cNvSpPr/>
              <p:nvPr/>
            </p:nvSpPr>
            <p:spPr>
              <a:xfrm>
                <a:off x="3538117" y="628102"/>
                <a:ext cx="76911" cy="76911"/>
              </a:xfrm>
              <a:prstGeom prst="ellipse">
                <a:avLst/>
              </a:prstGeom>
              <a:solidFill>
                <a:srgbClr val="0E0E0E">
                  <a:alpha val="45455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3" name="椭圆 58"/>
              <p:cNvSpPr/>
              <p:nvPr/>
            </p:nvSpPr>
            <p:spPr>
              <a:xfrm>
                <a:off x="3825745" y="821133"/>
                <a:ext cx="45721" cy="45721"/>
              </a:xfrm>
              <a:prstGeom prst="ellipse">
                <a:avLst/>
              </a:prstGeom>
              <a:solidFill>
                <a:srgbClr val="0E0E0E">
                  <a:alpha val="4181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4" name="椭圆 59"/>
              <p:cNvSpPr/>
              <p:nvPr/>
            </p:nvSpPr>
            <p:spPr>
              <a:xfrm>
                <a:off x="2144001" y="905557"/>
                <a:ext cx="70365" cy="70365"/>
              </a:xfrm>
              <a:prstGeom prst="ellipse">
                <a:avLst/>
              </a:prstGeom>
              <a:solidFill>
                <a:srgbClr val="0E0E0E">
                  <a:alpha val="38182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5" name="椭圆 60"/>
              <p:cNvSpPr/>
              <p:nvPr/>
            </p:nvSpPr>
            <p:spPr>
              <a:xfrm>
                <a:off x="385657" y="1299119"/>
                <a:ext cx="67093" cy="67093"/>
              </a:xfrm>
              <a:prstGeom prst="ellipse">
                <a:avLst/>
              </a:prstGeom>
              <a:solidFill>
                <a:srgbClr val="0E0E0E">
                  <a:alpha val="34545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6" name="椭圆 61"/>
              <p:cNvSpPr/>
              <p:nvPr/>
            </p:nvSpPr>
            <p:spPr>
              <a:xfrm>
                <a:off x="0" y="-1"/>
                <a:ext cx="63819" cy="63819"/>
              </a:xfrm>
              <a:prstGeom prst="ellipse">
                <a:avLst/>
              </a:prstGeom>
              <a:solidFill>
                <a:srgbClr val="0E0E0E">
                  <a:alpha val="3090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7" name="椭圆 62"/>
              <p:cNvSpPr/>
              <p:nvPr/>
            </p:nvSpPr>
            <p:spPr>
              <a:xfrm>
                <a:off x="1032284" y="1000982"/>
                <a:ext cx="60547" cy="60547"/>
              </a:xfrm>
              <a:prstGeom prst="ellipse">
                <a:avLst/>
              </a:prstGeom>
              <a:solidFill>
                <a:srgbClr val="0E0E0E">
                  <a:alpha val="2727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8" name="椭圆 63"/>
              <p:cNvSpPr/>
              <p:nvPr/>
            </p:nvSpPr>
            <p:spPr>
              <a:xfrm>
                <a:off x="722187" y="438943"/>
                <a:ext cx="57275" cy="57275"/>
              </a:xfrm>
              <a:prstGeom prst="ellipse">
                <a:avLst/>
              </a:prstGeom>
              <a:solidFill>
                <a:srgbClr val="0E0E0E">
                  <a:alpha val="23636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9" name="椭圆 64"/>
              <p:cNvSpPr/>
              <p:nvPr/>
            </p:nvSpPr>
            <p:spPr>
              <a:xfrm>
                <a:off x="2914279" y="930295"/>
                <a:ext cx="54001" cy="54001"/>
              </a:xfrm>
              <a:prstGeom prst="ellipse">
                <a:avLst/>
              </a:prstGeom>
              <a:solidFill>
                <a:srgbClr val="0E0E0E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973" name="组合 65"/>
            <p:cNvGrpSpPr/>
            <p:nvPr/>
          </p:nvGrpSpPr>
          <p:grpSpPr>
            <a:xfrm>
              <a:off x="2662550" y="269646"/>
              <a:ext cx="2720704" cy="871348"/>
              <a:chOff x="0" y="0"/>
              <a:chExt cx="2720703" cy="871347"/>
            </a:xfrm>
          </p:grpSpPr>
          <p:sp>
            <p:nvSpPr>
              <p:cNvPr id="961" name="椭圆 66"/>
              <p:cNvSpPr/>
              <p:nvPr/>
            </p:nvSpPr>
            <p:spPr>
              <a:xfrm>
                <a:off x="421741" y="70954"/>
                <a:ext cx="43201" cy="43201"/>
              </a:xfrm>
              <a:prstGeom prst="ellipse">
                <a:avLst/>
              </a:prstGeom>
              <a:solidFill>
                <a:srgbClr val="0E0E0E">
                  <a:alpha val="6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62" name="椭圆 67"/>
              <p:cNvSpPr/>
              <p:nvPr/>
            </p:nvSpPr>
            <p:spPr>
              <a:xfrm>
                <a:off x="1360945" y="250570"/>
                <a:ext cx="43201" cy="43201"/>
              </a:xfrm>
              <a:prstGeom prst="ellipse">
                <a:avLst/>
              </a:prstGeom>
              <a:solidFill>
                <a:srgbClr val="0E0E0E">
                  <a:alpha val="5636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63" name="椭圆 68"/>
              <p:cNvSpPr/>
              <p:nvPr/>
            </p:nvSpPr>
            <p:spPr>
              <a:xfrm>
                <a:off x="2160152" y="292061"/>
                <a:ext cx="43201" cy="43201"/>
              </a:xfrm>
              <a:prstGeom prst="ellipse">
                <a:avLst/>
              </a:prstGeom>
              <a:solidFill>
                <a:srgbClr val="0E0E0E">
                  <a:alpha val="52727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64" name="椭圆 69"/>
              <p:cNvSpPr/>
              <p:nvPr/>
            </p:nvSpPr>
            <p:spPr>
              <a:xfrm>
                <a:off x="1248573" y="673080"/>
                <a:ext cx="43201" cy="43201"/>
              </a:xfrm>
              <a:prstGeom prst="ellipse">
                <a:avLst/>
              </a:prstGeom>
              <a:solidFill>
                <a:srgbClr val="0E0E0E">
                  <a:alpha val="49091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65" name="椭圆 70"/>
              <p:cNvSpPr/>
              <p:nvPr/>
            </p:nvSpPr>
            <p:spPr>
              <a:xfrm>
                <a:off x="2557855" y="343828"/>
                <a:ext cx="43201" cy="43201"/>
              </a:xfrm>
              <a:prstGeom prst="ellipse">
                <a:avLst/>
              </a:prstGeom>
              <a:solidFill>
                <a:srgbClr val="0E0E0E">
                  <a:alpha val="45455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66" name="椭圆 71"/>
              <p:cNvSpPr/>
              <p:nvPr/>
            </p:nvSpPr>
            <p:spPr>
              <a:xfrm>
                <a:off x="2677503" y="546022"/>
                <a:ext cx="43201" cy="43201"/>
              </a:xfrm>
              <a:prstGeom prst="ellipse">
                <a:avLst/>
              </a:prstGeom>
              <a:solidFill>
                <a:srgbClr val="0E0E0E">
                  <a:alpha val="4181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67" name="椭圆 72"/>
              <p:cNvSpPr/>
              <p:nvPr/>
            </p:nvSpPr>
            <p:spPr>
              <a:xfrm>
                <a:off x="1981237" y="567693"/>
                <a:ext cx="43201" cy="43201"/>
              </a:xfrm>
              <a:prstGeom prst="ellipse">
                <a:avLst/>
              </a:prstGeom>
              <a:solidFill>
                <a:srgbClr val="0E0E0E">
                  <a:alpha val="38182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68" name="椭圆 73"/>
              <p:cNvSpPr/>
              <p:nvPr/>
            </p:nvSpPr>
            <p:spPr>
              <a:xfrm>
                <a:off x="232024" y="828147"/>
                <a:ext cx="43201" cy="43201"/>
              </a:xfrm>
              <a:prstGeom prst="ellipse">
                <a:avLst/>
              </a:prstGeom>
              <a:solidFill>
                <a:srgbClr val="0E0E0E">
                  <a:alpha val="34545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69" name="椭圆 74"/>
              <p:cNvSpPr/>
              <p:nvPr/>
            </p:nvSpPr>
            <p:spPr>
              <a:xfrm>
                <a:off x="0" y="0"/>
                <a:ext cx="43201" cy="43201"/>
              </a:xfrm>
              <a:prstGeom prst="ellipse">
                <a:avLst/>
              </a:prstGeom>
              <a:solidFill>
                <a:srgbClr val="0E0E0E">
                  <a:alpha val="3090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70" name="椭圆 75"/>
              <p:cNvSpPr/>
              <p:nvPr/>
            </p:nvSpPr>
            <p:spPr>
              <a:xfrm>
                <a:off x="752748" y="651587"/>
                <a:ext cx="43201" cy="43201"/>
              </a:xfrm>
              <a:prstGeom prst="ellipse">
                <a:avLst/>
              </a:prstGeom>
              <a:solidFill>
                <a:srgbClr val="0E0E0E">
                  <a:alpha val="2727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71" name="椭圆 76"/>
              <p:cNvSpPr/>
              <p:nvPr/>
            </p:nvSpPr>
            <p:spPr>
              <a:xfrm>
                <a:off x="548977" y="226305"/>
                <a:ext cx="43201" cy="43201"/>
              </a:xfrm>
              <a:prstGeom prst="ellipse">
                <a:avLst/>
              </a:prstGeom>
              <a:solidFill>
                <a:srgbClr val="0E0E0E">
                  <a:alpha val="23636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72" name="椭圆 77"/>
              <p:cNvSpPr/>
              <p:nvPr/>
            </p:nvSpPr>
            <p:spPr>
              <a:xfrm>
                <a:off x="2303560" y="655616"/>
                <a:ext cx="43201" cy="43201"/>
              </a:xfrm>
              <a:prstGeom prst="ellipse">
                <a:avLst/>
              </a:prstGeom>
              <a:solidFill>
                <a:srgbClr val="0E0E0E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</p:grpSp>
      <p:sp>
        <p:nvSpPr>
          <p:cNvPr id="975" name="文本框 78"/>
          <p:cNvSpPr txBox="1"/>
          <p:nvPr/>
        </p:nvSpPr>
        <p:spPr>
          <a:xfrm>
            <a:off x="4651695" y="2211266"/>
            <a:ext cx="3522115" cy="184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6600" spc="100">
                <a:latin typeface="明兰"/>
                <a:ea typeface="明兰"/>
                <a:cs typeface="明兰"/>
                <a:sym typeface="明兰"/>
              </a:defRPr>
            </a:pPr>
            <a:r>
              <a:rPr>
                <a:cs typeface="+mn-ea"/>
                <a:sym typeface="+mn-lt"/>
              </a:rPr>
              <a:t>Part </a:t>
            </a:r>
            <a:r>
              <a:rPr sz="11500" spc="99">
                <a:cs typeface="+mn-ea"/>
                <a:sym typeface="+mn-lt"/>
              </a:rPr>
              <a:t>4</a:t>
            </a:r>
          </a:p>
        </p:txBody>
      </p:sp>
      <p:sp>
        <p:nvSpPr>
          <p:cNvPr id="976" name="文本框 43"/>
          <p:cNvSpPr txBox="1"/>
          <p:nvPr/>
        </p:nvSpPr>
        <p:spPr>
          <a:xfrm>
            <a:off x="5122800" y="4002466"/>
            <a:ext cx="365031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9" rIns="45719">
            <a:spAutoFit/>
          </a:bodyPr>
          <a:lstStyle>
            <a:lvl1pPr>
              <a:defRPr sz="36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论文总结</a:t>
            </a:r>
          </a:p>
        </p:txBody>
      </p:sp>
      <p:sp>
        <p:nvSpPr>
          <p:cNvPr id="977" name="文本框 44"/>
          <p:cNvSpPr txBox="1"/>
          <p:nvPr/>
        </p:nvSpPr>
        <p:spPr>
          <a:xfrm>
            <a:off x="5184940" y="4626636"/>
            <a:ext cx="3166638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9" rIns="45719">
            <a:spAutoFit/>
          </a:bodyPr>
          <a:lstStyle>
            <a:lvl1pPr>
              <a:defRPr sz="1400" spc="3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Introduction</a:t>
            </a:r>
          </a:p>
        </p:txBody>
      </p:sp>
      <p:grpSp>
        <p:nvGrpSpPr>
          <p:cNvPr id="984" name="组合 45"/>
          <p:cNvGrpSpPr/>
          <p:nvPr/>
        </p:nvGrpSpPr>
        <p:grpSpPr>
          <a:xfrm>
            <a:off x="7623416" y="-239245"/>
            <a:ext cx="560848" cy="478490"/>
            <a:chOff x="0" y="0"/>
            <a:chExt cx="560847" cy="478489"/>
          </a:xfrm>
        </p:grpSpPr>
        <p:sp>
          <p:nvSpPr>
            <p:cNvPr id="978" name="任意多边形 46"/>
            <p:cNvSpPr/>
            <p:nvPr/>
          </p:nvSpPr>
          <p:spPr>
            <a:xfrm rot="16200000">
              <a:off x="54515" y="-18264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979" name="任意多边形 47"/>
            <p:cNvSpPr/>
            <p:nvPr/>
          </p:nvSpPr>
          <p:spPr>
            <a:xfrm rot="16200000">
              <a:off x="-31283" y="39886"/>
              <a:ext cx="402385" cy="336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980" name="任意多边形 48"/>
            <p:cNvSpPr/>
            <p:nvPr/>
          </p:nvSpPr>
          <p:spPr>
            <a:xfrm rot="16200000">
              <a:off x="46687" y="191109"/>
              <a:ext cx="240693" cy="334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981" name="任意多边形 49"/>
            <p:cNvSpPr/>
            <p:nvPr/>
          </p:nvSpPr>
          <p:spPr>
            <a:xfrm rot="16200000">
              <a:off x="248092" y="293814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982" name="任意多边形 50"/>
            <p:cNvSpPr/>
            <p:nvPr/>
          </p:nvSpPr>
          <p:spPr>
            <a:xfrm rot="16200000">
              <a:off x="216114" y="113935"/>
              <a:ext cx="458669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983" name="任意多边形 51"/>
            <p:cNvSpPr/>
            <p:nvPr/>
          </p:nvSpPr>
          <p:spPr>
            <a:xfrm rot="16200000">
              <a:off x="193651" y="-78455"/>
              <a:ext cx="145641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991" name="组合 52"/>
          <p:cNvGrpSpPr/>
          <p:nvPr/>
        </p:nvGrpSpPr>
        <p:grpSpPr>
          <a:xfrm>
            <a:off x="87286" y="5772308"/>
            <a:ext cx="352189" cy="300472"/>
            <a:chOff x="0" y="0"/>
            <a:chExt cx="352188" cy="300471"/>
          </a:xfrm>
        </p:grpSpPr>
        <p:sp>
          <p:nvSpPr>
            <p:cNvPr id="985" name="任意多边形 53"/>
            <p:cNvSpPr/>
            <p:nvPr/>
          </p:nvSpPr>
          <p:spPr>
            <a:xfrm rot="16200000">
              <a:off x="34233" y="-11469"/>
              <a:ext cx="283823" cy="324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986" name="任意多边形 54"/>
            <p:cNvSpPr/>
            <p:nvPr/>
          </p:nvSpPr>
          <p:spPr>
            <a:xfrm rot="16200000">
              <a:off x="-19645" y="25047"/>
              <a:ext cx="252681" cy="210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987" name="任意多边形 55"/>
            <p:cNvSpPr/>
            <p:nvPr/>
          </p:nvSpPr>
          <p:spPr>
            <a:xfrm rot="16200000">
              <a:off x="29317" y="120008"/>
              <a:ext cx="151146" cy="209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988" name="任意多边形 56"/>
            <p:cNvSpPr/>
            <p:nvPr/>
          </p:nvSpPr>
          <p:spPr>
            <a:xfrm rot="16200000">
              <a:off x="155791" y="184503"/>
              <a:ext cx="44312" cy="187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989" name="任意多边形 57"/>
            <p:cNvSpPr/>
            <p:nvPr/>
          </p:nvSpPr>
          <p:spPr>
            <a:xfrm rot="16200000">
              <a:off x="135710" y="71546"/>
              <a:ext cx="288025" cy="144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990" name="任意多边形 79"/>
            <p:cNvSpPr/>
            <p:nvPr/>
          </p:nvSpPr>
          <p:spPr>
            <a:xfrm rot="16200000">
              <a:off x="121604" y="-49266"/>
              <a:ext cx="91457" cy="192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998" name="组合 80"/>
          <p:cNvGrpSpPr/>
          <p:nvPr/>
        </p:nvGrpSpPr>
        <p:grpSpPr>
          <a:xfrm>
            <a:off x="294543" y="6554729"/>
            <a:ext cx="478490" cy="560848"/>
            <a:chOff x="0" y="0"/>
            <a:chExt cx="478488" cy="560847"/>
          </a:xfrm>
        </p:grpSpPr>
        <p:sp>
          <p:nvSpPr>
            <p:cNvPr id="992" name="任意多边形 81"/>
            <p:cNvSpPr/>
            <p:nvPr/>
          </p:nvSpPr>
          <p:spPr>
            <a:xfrm>
              <a:off x="12493" y="22232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993" name="任意多边形 82"/>
            <p:cNvSpPr/>
            <p:nvPr/>
          </p:nvSpPr>
          <p:spPr>
            <a:xfrm>
              <a:off x="69409" y="1908"/>
              <a:ext cx="402384" cy="33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994" name="任意多边形 83"/>
            <p:cNvSpPr/>
            <p:nvPr/>
          </p:nvSpPr>
          <p:spPr>
            <a:xfrm>
              <a:off x="-1" y="0"/>
              <a:ext cx="240694" cy="334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995" name="任意多边形 84"/>
            <p:cNvSpPr/>
            <p:nvPr/>
          </p:nvSpPr>
          <p:spPr>
            <a:xfrm>
              <a:off x="0" y="133981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996" name="任意多边形 85"/>
            <p:cNvSpPr/>
            <p:nvPr/>
          </p:nvSpPr>
          <p:spPr>
            <a:xfrm>
              <a:off x="19821" y="330050"/>
              <a:ext cx="458668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997" name="任意多边形 86"/>
            <p:cNvSpPr/>
            <p:nvPr/>
          </p:nvSpPr>
          <p:spPr>
            <a:xfrm>
              <a:off x="331238" y="113587"/>
              <a:ext cx="145642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warp/>
      </p:transition>
    </mc:Choice>
    <mc:Fallback xmlns:a14="http://schemas.microsoft.com/office/drawing/2010/main" xmlns:m="http://schemas.openxmlformats.org/officeDocument/2006/math" xmlns:ma14="http://schemas.microsoft.com/office/mac/drawingml/2011/main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4" grpId="1" animBg="1" advAuto="0"/>
      <p:bldP spid="975" grpId="2" animBg="1" advAuto="0"/>
      <p:bldP spid="976" grpId="3" animBg="1" advAuto="0"/>
      <p:bldP spid="977" grpId="4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0" name="图片 97" descr="图片 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959" y="5163601"/>
            <a:ext cx="12226960" cy="1694398"/>
          </a:xfrm>
          <a:prstGeom prst="rect">
            <a:avLst/>
          </a:prstGeom>
          <a:ln w="12700">
            <a:miter lim="400000"/>
          </a:ln>
        </p:spPr>
      </p:pic>
      <p:sp>
        <p:nvSpPr>
          <p:cNvPr id="1001" name="矩形 3"/>
          <p:cNvSpPr txBox="1"/>
          <p:nvPr/>
        </p:nvSpPr>
        <p:spPr>
          <a:xfrm>
            <a:off x="507041" y="1564667"/>
            <a:ext cx="7405276" cy="469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:c="http://schemas.openxmlformats.org/drawingml/2006/chart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200" spc="2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实验相关数据直方图：</a:t>
            </a:r>
          </a:p>
        </p:txBody>
      </p:sp>
      <p:sp>
        <p:nvSpPr>
          <p:cNvPr id="1002" name="文本框 91"/>
          <p:cNvSpPr txBox="1"/>
          <p:nvPr/>
        </p:nvSpPr>
        <p:spPr>
          <a:xfrm>
            <a:off x="507040" y="479236"/>
            <a:ext cx="534654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:c="http://schemas.openxmlformats.org/drawingml/2006/chart" xmlns="" val="1"/>
            </a:ext>
          </a:extLst>
        </p:spPr>
        <p:txBody>
          <a:bodyPr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科研数据分析</a:t>
            </a:r>
          </a:p>
        </p:txBody>
      </p:sp>
      <p:graphicFrame>
        <p:nvGraphicFramePr>
          <p:cNvPr id="1003" name="图表 99"/>
          <p:cNvGraphicFramePr/>
          <p:nvPr/>
        </p:nvGraphicFramePr>
        <p:xfrm>
          <a:off x="714375" y="2565399"/>
          <a:ext cx="10459209" cy="2985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:a14="http://schemas.microsoft.com/office/drawing/2010/main" xmlns:m="http://schemas.openxmlformats.org/officeDocument/2006/math" xmlns:c="http://schemas.openxmlformats.org/drawingml/2006/chart" xmlns:ma14="http://schemas.microsoft.com/office/mac/drawingml/2011/main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0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0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fill="hold" grpId="2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0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0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9" presetClass="entr" fill="hold" grpId="2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0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0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00"/>
                            </p:stCondLst>
                            <p:childTnLst>
                              <p:par>
                                <p:cTn id="23" presetID="9" presetClass="entr" fill="hold" grpId="2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0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0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00"/>
                            </p:stCondLst>
                            <p:childTnLst>
                              <p:par>
                                <p:cTn id="27" presetID="9" presetClass="entr" fill="hold" grpId="2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0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0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9" presetClass="entr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0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0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9" presetClass="entr" fill="hold" grpId="2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0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0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700"/>
                            </p:stCondLst>
                            <p:childTnLst>
                              <p:par>
                                <p:cTn id="39" presetID="9" presetClass="entr" fill="hold" grpId="2" nodeType="after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0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0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600"/>
                            </p:stCondLst>
                            <p:childTnLst>
                              <p:par>
                                <p:cTn id="43" presetID="9" presetClass="entr" fill="hold" grpId="2" nodeType="after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0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0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700"/>
                            </p:stCondLst>
                            <p:childTnLst>
                              <p:par>
                                <p:cTn id="47" presetID="9" presetClass="entr" fill="hold" grpId="2" nodeType="after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0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0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9" presetClass="entr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00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0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6500"/>
                            </p:stCondLst>
                            <p:childTnLst>
                              <p:par>
                                <p:cTn id="55" presetID="9" presetClass="entr" fill="hold" grpId="2" nodeType="after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00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0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9200"/>
                            </p:stCondLst>
                            <p:childTnLst>
                              <p:par>
                                <p:cTn id="59" presetID="9" presetClass="entr" fill="hold" grpId="2" nodeType="after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003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03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100"/>
                            </p:stCondLst>
                            <p:childTnLst>
                              <p:par>
                                <p:cTn id="63" presetID="9" presetClass="entr" fill="hold" grpId="2" nodeType="after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003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03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1" grpId="1" animBg="1" advAuto="0"/>
      <p:bldGraphic spid="1003" grpId="2">
        <p:bldSub>
          <a:bldChart bld="category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5" name="图片 97" descr="图片 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959" y="5163601"/>
            <a:ext cx="12226960" cy="1694398"/>
          </a:xfrm>
          <a:prstGeom prst="rect">
            <a:avLst/>
          </a:prstGeom>
          <a:ln w="12700">
            <a:miter lim="400000"/>
          </a:ln>
        </p:spPr>
      </p:pic>
      <p:sp>
        <p:nvSpPr>
          <p:cNvPr id="1006" name="矩形 3"/>
          <p:cNvSpPr txBox="1"/>
          <p:nvPr/>
        </p:nvSpPr>
        <p:spPr>
          <a:xfrm>
            <a:off x="629785" y="1507516"/>
            <a:ext cx="7405276" cy="5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:c="http://schemas.openxmlformats.org/drawingml/2006/chart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400" spc="2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实验相关数据折线图：</a:t>
            </a:r>
          </a:p>
        </p:txBody>
      </p:sp>
      <p:sp>
        <p:nvSpPr>
          <p:cNvPr id="1007" name="矩形 4"/>
          <p:cNvSpPr txBox="1"/>
          <p:nvPr/>
        </p:nvSpPr>
        <p:spPr>
          <a:xfrm>
            <a:off x="802014" y="5117382"/>
            <a:ext cx="320312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:c="http://schemas.openxmlformats.org/drawingml/2006/chart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 sz="1600" spc="200">
                <a:solidFill>
                  <a:srgbClr val="424953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空白组实验曲线 </a:t>
            </a:r>
          </a:p>
        </p:txBody>
      </p:sp>
      <p:sp>
        <p:nvSpPr>
          <p:cNvPr id="1008" name="矩形 5"/>
          <p:cNvSpPr txBox="1"/>
          <p:nvPr/>
        </p:nvSpPr>
        <p:spPr>
          <a:xfrm>
            <a:off x="4475388" y="5109409"/>
            <a:ext cx="32031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:c="http://schemas.openxmlformats.org/drawingml/2006/chart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20000"/>
              </a:lnSpc>
              <a:defRPr sz="1600" spc="200">
                <a:solidFill>
                  <a:srgbClr val="424953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>
                <a:cs typeface="+mn-ea"/>
                <a:sym typeface="+mn-lt"/>
              </a:rPr>
              <a:t>对照组A实验曲线 </a:t>
            </a:r>
          </a:p>
        </p:txBody>
      </p:sp>
      <p:graphicFrame>
        <p:nvGraphicFramePr>
          <p:cNvPr id="1009" name="图表 6"/>
          <p:cNvGraphicFramePr/>
          <p:nvPr/>
        </p:nvGraphicFramePr>
        <p:xfrm>
          <a:off x="544506" y="2251711"/>
          <a:ext cx="3195640" cy="2108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10" name="直接连接符 7"/>
          <p:cNvSpPr/>
          <p:nvPr/>
        </p:nvSpPr>
        <p:spPr>
          <a:xfrm flipV="1">
            <a:off x="825196" y="2245361"/>
            <a:ext cx="1" cy="2213552"/>
          </a:xfrm>
          <a:prstGeom prst="line">
            <a:avLst/>
          </a:prstGeom>
          <a:ln w="6350">
            <a:solidFill>
              <a:srgbClr val="424953"/>
            </a:solidFill>
            <a:miter/>
          </a:ln>
        </p:spPr>
        <p:txBody>
          <a:bodyPr lIns="45719" rIns="45719"/>
          <a:lstStyle/>
          <a:p>
            <a:endParaRPr>
              <a:cs typeface="+mn-ea"/>
              <a:sym typeface="+mn-lt"/>
            </a:endParaRPr>
          </a:p>
        </p:txBody>
      </p:sp>
      <p:grpSp>
        <p:nvGrpSpPr>
          <p:cNvPr id="1036" name="组合 8"/>
          <p:cNvGrpSpPr/>
          <p:nvPr/>
        </p:nvGrpSpPr>
        <p:grpSpPr>
          <a:xfrm>
            <a:off x="810768" y="4425283"/>
            <a:ext cx="3136320" cy="553653"/>
            <a:chOff x="0" y="-1"/>
            <a:chExt cx="3136319" cy="553652"/>
          </a:xfrm>
        </p:grpSpPr>
        <p:grpSp>
          <p:nvGrpSpPr>
            <p:cNvPr id="1034" name="组合 9"/>
            <p:cNvGrpSpPr/>
            <p:nvPr/>
          </p:nvGrpSpPr>
          <p:grpSpPr>
            <a:xfrm>
              <a:off x="0" y="-1"/>
              <a:ext cx="3136319" cy="320762"/>
              <a:chOff x="0" y="0"/>
              <a:chExt cx="3136318" cy="320760"/>
            </a:xfrm>
          </p:grpSpPr>
          <p:sp>
            <p:nvSpPr>
              <p:cNvPr id="1011" name="直接连接符 11"/>
              <p:cNvSpPr/>
              <p:nvPr/>
            </p:nvSpPr>
            <p:spPr>
              <a:xfrm flipV="1">
                <a:off x="16666" y="40062"/>
                <a:ext cx="3119653" cy="501"/>
              </a:xfrm>
              <a:prstGeom prst="line">
                <a:avLst/>
              </a:prstGeom>
              <a:noFill/>
              <a:ln w="6350" cap="flat">
                <a:solidFill>
                  <a:srgbClr val="42495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1022" name="组合 12"/>
              <p:cNvGrpSpPr/>
              <p:nvPr/>
            </p:nvGrpSpPr>
            <p:grpSpPr>
              <a:xfrm>
                <a:off x="203202" y="37597"/>
                <a:ext cx="2682476" cy="45286"/>
                <a:chOff x="0" y="0"/>
                <a:chExt cx="2682474" cy="45285"/>
              </a:xfrm>
            </p:grpSpPr>
            <p:sp>
              <p:nvSpPr>
                <p:cNvPr id="1012" name="直接连接符 24"/>
                <p:cNvSpPr/>
                <p:nvPr/>
              </p:nvSpPr>
              <p:spPr>
                <a:xfrm flipV="1">
                  <a:off x="0" y="-1"/>
                  <a:ext cx="1" cy="45286"/>
                </a:xfrm>
                <a:prstGeom prst="line">
                  <a:avLst/>
                </a:prstGeom>
                <a:noFill/>
                <a:ln w="6350" cap="flat">
                  <a:solidFill>
                    <a:srgbClr val="424953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13" name="直接连接符 25"/>
                <p:cNvSpPr/>
                <p:nvPr/>
              </p:nvSpPr>
              <p:spPr>
                <a:xfrm flipV="1">
                  <a:off x="298053" y="0"/>
                  <a:ext cx="1" cy="45285"/>
                </a:xfrm>
                <a:prstGeom prst="line">
                  <a:avLst/>
                </a:prstGeom>
                <a:noFill/>
                <a:ln w="6350" cap="flat">
                  <a:solidFill>
                    <a:srgbClr val="424953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14" name="直接连接符 26"/>
                <p:cNvSpPr/>
                <p:nvPr/>
              </p:nvSpPr>
              <p:spPr>
                <a:xfrm flipV="1">
                  <a:off x="596106" y="0"/>
                  <a:ext cx="1" cy="45285"/>
                </a:xfrm>
                <a:prstGeom prst="line">
                  <a:avLst/>
                </a:prstGeom>
                <a:noFill/>
                <a:ln w="6350" cap="flat">
                  <a:solidFill>
                    <a:srgbClr val="424953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15" name="直接连接符 27"/>
                <p:cNvSpPr/>
                <p:nvPr/>
              </p:nvSpPr>
              <p:spPr>
                <a:xfrm flipV="1">
                  <a:off x="894159" y="0"/>
                  <a:ext cx="1" cy="45285"/>
                </a:xfrm>
                <a:prstGeom prst="line">
                  <a:avLst/>
                </a:prstGeom>
                <a:noFill/>
                <a:ln w="6350" cap="flat">
                  <a:solidFill>
                    <a:srgbClr val="424953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16" name="直接连接符 28"/>
                <p:cNvSpPr/>
                <p:nvPr/>
              </p:nvSpPr>
              <p:spPr>
                <a:xfrm flipV="1">
                  <a:off x="1192212" y="0"/>
                  <a:ext cx="1" cy="45285"/>
                </a:xfrm>
                <a:prstGeom prst="line">
                  <a:avLst/>
                </a:prstGeom>
                <a:noFill/>
                <a:ln w="6350" cap="flat">
                  <a:solidFill>
                    <a:srgbClr val="424953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17" name="直接连接符 29"/>
                <p:cNvSpPr/>
                <p:nvPr/>
              </p:nvSpPr>
              <p:spPr>
                <a:xfrm flipV="1">
                  <a:off x="1490265" y="0"/>
                  <a:ext cx="1" cy="45285"/>
                </a:xfrm>
                <a:prstGeom prst="line">
                  <a:avLst/>
                </a:prstGeom>
                <a:noFill/>
                <a:ln w="6350" cap="flat">
                  <a:solidFill>
                    <a:srgbClr val="424953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18" name="直接连接符 30"/>
                <p:cNvSpPr/>
                <p:nvPr/>
              </p:nvSpPr>
              <p:spPr>
                <a:xfrm flipV="1">
                  <a:off x="1788318" y="0"/>
                  <a:ext cx="1" cy="45285"/>
                </a:xfrm>
                <a:prstGeom prst="line">
                  <a:avLst/>
                </a:prstGeom>
                <a:noFill/>
                <a:ln w="6350" cap="flat">
                  <a:solidFill>
                    <a:srgbClr val="424953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19" name="直接连接符 31"/>
                <p:cNvSpPr/>
                <p:nvPr/>
              </p:nvSpPr>
              <p:spPr>
                <a:xfrm flipV="1">
                  <a:off x="2086371" y="0"/>
                  <a:ext cx="1" cy="45285"/>
                </a:xfrm>
                <a:prstGeom prst="line">
                  <a:avLst/>
                </a:prstGeom>
                <a:noFill/>
                <a:ln w="6350" cap="flat">
                  <a:solidFill>
                    <a:srgbClr val="424953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0" name="直接连接符 32"/>
                <p:cNvSpPr/>
                <p:nvPr/>
              </p:nvSpPr>
              <p:spPr>
                <a:xfrm flipV="1">
                  <a:off x="2384424" y="0"/>
                  <a:ext cx="1" cy="45285"/>
                </a:xfrm>
                <a:prstGeom prst="line">
                  <a:avLst/>
                </a:prstGeom>
                <a:noFill/>
                <a:ln w="6350" cap="flat">
                  <a:solidFill>
                    <a:srgbClr val="424953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1" name="直接连接符 33"/>
                <p:cNvSpPr/>
                <p:nvPr/>
              </p:nvSpPr>
              <p:spPr>
                <a:xfrm flipV="1">
                  <a:off x="2682474" y="0"/>
                  <a:ext cx="1" cy="45285"/>
                </a:xfrm>
                <a:prstGeom prst="line">
                  <a:avLst/>
                </a:prstGeom>
                <a:noFill/>
                <a:ln w="6350" cap="flat">
                  <a:solidFill>
                    <a:srgbClr val="424953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023" name="文本框 13"/>
              <p:cNvSpPr txBox="1"/>
              <p:nvPr/>
            </p:nvSpPr>
            <p:spPr>
              <a:xfrm>
                <a:off x="0" y="89620"/>
                <a:ext cx="420691" cy="231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:c="http://schemas.openxmlformats.org/drawingml/2006/chart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900"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r>
                  <a:rPr>
                    <a:latin typeface="+mn-lt"/>
                    <a:ea typeface="+mn-ea"/>
                    <a:cs typeface="+mn-ea"/>
                    <a:sym typeface="+mn-lt"/>
                  </a:rPr>
                  <a:t>0.01</a:t>
                </a:r>
              </a:p>
            </p:txBody>
          </p:sp>
          <p:sp>
            <p:nvSpPr>
              <p:cNvPr id="1024" name="文本框 14"/>
              <p:cNvSpPr txBox="1"/>
              <p:nvPr/>
            </p:nvSpPr>
            <p:spPr>
              <a:xfrm>
                <a:off x="290910" y="89620"/>
                <a:ext cx="420691" cy="231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:c="http://schemas.openxmlformats.org/drawingml/2006/chart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900"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r>
                  <a:rPr>
                    <a:latin typeface="+mn-lt"/>
                    <a:ea typeface="+mn-ea"/>
                    <a:cs typeface="+mn-ea"/>
                    <a:sym typeface="+mn-lt"/>
                  </a:rPr>
                  <a:t>0.02</a:t>
                </a:r>
              </a:p>
            </p:txBody>
          </p:sp>
          <p:sp>
            <p:nvSpPr>
              <p:cNvPr id="1025" name="文本框 15"/>
              <p:cNvSpPr txBox="1"/>
              <p:nvPr/>
            </p:nvSpPr>
            <p:spPr>
              <a:xfrm>
                <a:off x="588963" y="89620"/>
                <a:ext cx="420691" cy="231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:c="http://schemas.openxmlformats.org/drawingml/2006/chart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900"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r>
                  <a:rPr>
                    <a:latin typeface="+mn-lt"/>
                    <a:ea typeface="+mn-ea"/>
                    <a:cs typeface="+mn-ea"/>
                    <a:sym typeface="+mn-lt"/>
                  </a:rPr>
                  <a:t>0.03</a:t>
                </a:r>
              </a:p>
            </p:txBody>
          </p:sp>
          <p:sp>
            <p:nvSpPr>
              <p:cNvPr id="1026" name="文本框 16"/>
              <p:cNvSpPr txBox="1"/>
              <p:nvPr/>
            </p:nvSpPr>
            <p:spPr>
              <a:xfrm>
                <a:off x="887016" y="89620"/>
                <a:ext cx="420692" cy="231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:c="http://schemas.openxmlformats.org/drawingml/2006/chart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900"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r>
                  <a:rPr>
                    <a:latin typeface="+mn-lt"/>
                    <a:ea typeface="+mn-ea"/>
                    <a:cs typeface="+mn-ea"/>
                    <a:sym typeface="+mn-lt"/>
                  </a:rPr>
                  <a:t>0.04</a:t>
                </a:r>
              </a:p>
            </p:txBody>
          </p:sp>
          <p:sp>
            <p:nvSpPr>
              <p:cNvPr id="1027" name="文本框 17"/>
              <p:cNvSpPr txBox="1"/>
              <p:nvPr/>
            </p:nvSpPr>
            <p:spPr>
              <a:xfrm>
                <a:off x="1190023" y="89620"/>
                <a:ext cx="420692" cy="231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:c="http://schemas.openxmlformats.org/drawingml/2006/chart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900"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r>
                  <a:rPr>
                    <a:latin typeface="+mn-lt"/>
                    <a:ea typeface="+mn-ea"/>
                    <a:cs typeface="+mn-ea"/>
                    <a:sym typeface="+mn-lt"/>
                  </a:rPr>
                  <a:t>0.05</a:t>
                </a:r>
              </a:p>
            </p:txBody>
          </p:sp>
          <p:sp>
            <p:nvSpPr>
              <p:cNvPr id="1028" name="文本框 18"/>
              <p:cNvSpPr txBox="1"/>
              <p:nvPr/>
            </p:nvSpPr>
            <p:spPr>
              <a:xfrm>
                <a:off x="1483122" y="89620"/>
                <a:ext cx="420692" cy="231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:c="http://schemas.openxmlformats.org/drawingml/2006/chart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900"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r>
                  <a:rPr>
                    <a:latin typeface="+mn-lt"/>
                    <a:ea typeface="+mn-ea"/>
                    <a:cs typeface="+mn-ea"/>
                    <a:sym typeface="+mn-lt"/>
                  </a:rPr>
                  <a:t>0.06</a:t>
                </a:r>
              </a:p>
            </p:txBody>
          </p:sp>
          <p:sp>
            <p:nvSpPr>
              <p:cNvPr id="1029" name="文本框 19"/>
              <p:cNvSpPr txBox="1"/>
              <p:nvPr/>
            </p:nvSpPr>
            <p:spPr>
              <a:xfrm>
                <a:off x="1781175" y="89620"/>
                <a:ext cx="420692" cy="231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:c="http://schemas.openxmlformats.org/drawingml/2006/chart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900"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r>
                  <a:rPr>
                    <a:latin typeface="+mn-lt"/>
                    <a:ea typeface="+mn-ea"/>
                    <a:cs typeface="+mn-ea"/>
                    <a:sym typeface="+mn-lt"/>
                  </a:rPr>
                  <a:t>0.07</a:t>
                </a:r>
              </a:p>
            </p:txBody>
          </p:sp>
          <p:sp>
            <p:nvSpPr>
              <p:cNvPr id="1030" name="文本框 20"/>
              <p:cNvSpPr txBox="1"/>
              <p:nvPr/>
            </p:nvSpPr>
            <p:spPr>
              <a:xfrm>
                <a:off x="2079228" y="89620"/>
                <a:ext cx="420692" cy="231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:c="http://schemas.openxmlformats.org/drawingml/2006/chart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900"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r>
                  <a:rPr>
                    <a:latin typeface="+mn-lt"/>
                    <a:ea typeface="+mn-ea"/>
                    <a:cs typeface="+mn-ea"/>
                    <a:sym typeface="+mn-lt"/>
                  </a:rPr>
                  <a:t>0.08</a:t>
                </a:r>
              </a:p>
            </p:txBody>
          </p:sp>
          <p:sp>
            <p:nvSpPr>
              <p:cNvPr id="1031" name="文本框 21"/>
              <p:cNvSpPr txBox="1"/>
              <p:nvPr/>
            </p:nvSpPr>
            <p:spPr>
              <a:xfrm>
                <a:off x="2377281" y="89620"/>
                <a:ext cx="420692" cy="231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:c="http://schemas.openxmlformats.org/drawingml/2006/chart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900"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r>
                  <a:rPr>
                    <a:latin typeface="+mn-lt"/>
                    <a:ea typeface="+mn-ea"/>
                    <a:cs typeface="+mn-ea"/>
                    <a:sym typeface="+mn-lt"/>
                  </a:rPr>
                  <a:t>0.09</a:t>
                </a:r>
              </a:p>
            </p:txBody>
          </p:sp>
          <p:sp>
            <p:nvSpPr>
              <p:cNvPr id="1032" name="文本框 22"/>
              <p:cNvSpPr txBox="1"/>
              <p:nvPr/>
            </p:nvSpPr>
            <p:spPr>
              <a:xfrm>
                <a:off x="2675334" y="89620"/>
                <a:ext cx="420692" cy="231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:c="http://schemas.openxmlformats.org/drawingml/2006/chart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900"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r>
                  <a:rPr>
                    <a:latin typeface="+mn-lt"/>
                    <a:ea typeface="+mn-ea"/>
                    <a:cs typeface="+mn-ea"/>
                    <a:sym typeface="+mn-lt"/>
                  </a:rPr>
                  <a:t>0.10</a:t>
                </a:r>
              </a:p>
            </p:txBody>
          </p:sp>
          <p:sp>
            <p:nvSpPr>
              <p:cNvPr id="1033" name="任意多边形 23"/>
              <p:cNvSpPr/>
              <p:nvPr/>
            </p:nvSpPr>
            <p:spPr>
              <a:xfrm>
                <a:off x="3085500" y="0"/>
                <a:ext cx="50819" cy="78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11077"/>
                    </a:lnTo>
                    <a:lnTo>
                      <a:pt x="1800" y="21600"/>
                    </a:lnTo>
                  </a:path>
                </a:pathLst>
              </a:custGeom>
              <a:noFill/>
              <a:ln w="6350" cap="flat">
                <a:solidFill>
                  <a:srgbClr val="42495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035" name="文本框 10"/>
            <p:cNvSpPr txBox="1"/>
            <p:nvPr/>
          </p:nvSpPr>
          <p:spPr>
            <a:xfrm>
              <a:off x="1162253" y="276654"/>
              <a:ext cx="74757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:c="http://schemas.openxmlformats.org/drawingml/2006/chart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r>
                <a:rPr>
                  <a:latin typeface="+mn-lt"/>
                  <a:ea typeface="+mn-ea"/>
                  <a:cs typeface="+mn-ea"/>
                  <a:sym typeface="+mn-lt"/>
                </a:rPr>
                <a:t>m(g)</a:t>
              </a:r>
            </a:p>
          </p:txBody>
        </p:sp>
      </p:grpSp>
      <p:graphicFrame>
        <p:nvGraphicFramePr>
          <p:cNvPr id="1037" name="图表 34"/>
          <p:cNvGraphicFramePr/>
          <p:nvPr/>
        </p:nvGraphicFramePr>
        <p:xfrm>
          <a:off x="4342377" y="2251711"/>
          <a:ext cx="3195641" cy="2108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38" name="直接连接符 35"/>
          <p:cNvSpPr/>
          <p:nvPr/>
        </p:nvSpPr>
        <p:spPr>
          <a:xfrm flipV="1">
            <a:off x="4623067" y="2245361"/>
            <a:ext cx="1" cy="2213552"/>
          </a:xfrm>
          <a:prstGeom prst="line">
            <a:avLst/>
          </a:prstGeom>
          <a:ln w="6350">
            <a:solidFill>
              <a:srgbClr val="424953"/>
            </a:solidFill>
            <a:miter/>
          </a:ln>
        </p:spPr>
        <p:txBody>
          <a:bodyPr lIns="45719" rIns="45719"/>
          <a:lstStyle/>
          <a:p>
            <a:endParaRPr>
              <a:cs typeface="+mn-ea"/>
              <a:sym typeface="+mn-lt"/>
            </a:endParaRPr>
          </a:p>
        </p:txBody>
      </p:sp>
      <p:grpSp>
        <p:nvGrpSpPr>
          <p:cNvPr id="1064" name="组合 36"/>
          <p:cNvGrpSpPr/>
          <p:nvPr/>
        </p:nvGrpSpPr>
        <p:grpSpPr>
          <a:xfrm>
            <a:off x="4608640" y="4425283"/>
            <a:ext cx="3136320" cy="553653"/>
            <a:chOff x="0" y="-1"/>
            <a:chExt cx="3136319" cy="553652"/>
          </a:xfrm>
        </p:grpSpPr>
        <p:grpSp>
          <p:nvGrpSpPr>
            <p:cNvPr id="1062" name="组合 37"/>
            <p:cNvGrpSpPr/>
            <p:nvPr/>
          </p:nvGrpSpPr>
          <p:grpSpPr>
            <a:xfrm>
              <a:off x="0" y="-1"/>
              <a:ext cx="3136319" cy="320762"/>
              <a:chOff x="0" y="0"/>
              <a:chExt cx="3136318" cy="320760"/>
            </a:xfrm>
          </p:grpSpPr>
          <p:sp>
            <p:nvSpPr>
              <p:cNvPr id="1039" name="直接连接符 39"/>
              <p:cNvSpPr/>
              <p:nvPr/>
            </p:nvSpPr>
            <p:spPr>
              <a:xfrm flipV="1">
                <a:off x="16666" y="40062"/>
                <a:ext cx="3119653" cy="501"/>
              </a:xfrm>
              <a:prstGeom prst="line">
                <a:avLst/>
              </a:prstGeom>
              <a:noFill/>
              <a:ln w="6350" cap="flat">
                <a:solidFill>
                  <a:srgbClr val="42495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1050" name="组合 40"/>
              <p:cNvGrpSpPr/>
              <p:nvPr/>
            </p:nvGrpSpPr>
            <p:grpSpPr>
              <a:xfrm>
                <a:off x="203202" y="37597"/>
                <a:ext cx="2682476" cy="45286"/>
                <a:chOff x="0" y="0"/>
                <a:chExt cx="2682474" cy="45285"/>
              </a:xfrm>
            </p:grpSpPr>
            <p:sp>
              <p:nvSpPr>
                <p:cNvPr id="1040" name="直接连接符 52"/>
                <p:cNvSpPr/>
                <p:nvPr/>
              </p:nvSpPr>
              <p:spPr>
                <a:xfrm flipV="1">
                  <a:off x="0" y="-1"/>
                  <a:ext cx="1" cy="45286"/>
                </a:xfrm>
                <a:prstGeom prst="line">
                  <a:avLst/>
                </a:prstGeom>
                <a:noFill/>
                <a:ln w="6350" cap="flat">
                  <a:solidFill>
                    <a:srgbClr val="424953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1" name="直接连接符 53"/>
                <p:cNvSpPr/>
                <p:nvPr/>
              </p:nvSpPr>
              <p:spPr>
                <a:xfrm flipV="1">
                  <a:off x="298053" y="0"/>
                  <a:ext cx="1" cy="45285"/>
                </a:xfrm>
                <a:prstGeom prst="line">
                  <a:avLst/>
                </a:prstGeom>
                <a:noFill/>
                <a:ln w="6350" cap="flat">
                  <a:solidFill>
                    <a:srgbClr val="424953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2" name="直接连接符 54"/>
                <p:cNvSpPr/>
                <p:nvPr/>
              </p:nvSpPr>
              <p:spPr>
                <a:xfrm flipV="1">
                  <a:off x="596106" y="0"/>
                  <a:ext cx="1" cy="45285"/>
                </a:xfrm>
                <a:prstGeom prst="line">
                  <a:avLst/>
                </a:prstGeom>
                <a:noFill/>
                <a:ln w="6350" cap="flat">
                  <a:solidFill>
                    <a:srgbClr val="424953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3" name="直接连接符 55"/>
                <p:cNvSpPr/>
                <p:nvPr/>
              </p:nvSpPr>
              <p:spPr>
                <a:xfrm flipV="1">
                  <a:off x="894159" y="0"/>
                  <a:ext cx="1" cy="45285"/>
                </a:xfrm>
                <a:prstGeom prst="line">
                  <a:avLst/>
                </a:prstGeom>
                <a:noFill/>
                <a:ln w="6350" cap="flat">
                  <a:solidFill>
                    <a:srgbClr val="424953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4" name="直接连接符 56"/>
                <p:cNvSpPr/>
                <p:nvPr/>
              </p:nvSpPr>
              <p:spPr>
                <a:xfrm flipV="1">
                  <a:off x="1192212" y="0"/>
                  <a:ext cx="1" cy="45285"/>
                </a:xfrm>
                <a:prstGeom prst="line">
                  <a:avLst/>
                </a:prstGeom>
                <a:noFill/>
                <a:ln w="6350" cap="flat">
                  <a:solidFill>
                    <a:srgbClr val="424953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5" name="直接连接符 57"/>
                <p:cNvSpPr/>
                <p:nvPr/>
              </p:nvSpPr>
              <p:spPr>
                <a:xfrm flipV="1">
                  <a:off x="1490265" y="0"/>
                  <a:ext cx="1" cy="45285"/>
                </a:xfrm>
                <a:prstGeom prst="line">
                  <a:avLst/>
                </a:prstGeom>
                <a:noFill/>
                <a:ln w="6350" cap="flat">
                  <a:solidFill>
                    <a:srgbClr val="424953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6" name="直接连接符 58"/>
                <p:cNvSpPr/>
                <p:nvPr/>
              </p:nvSpPr>
              <p:spPr>
                <a:xfrm flipV="1">
                  <a:off x="1788318" y="0"/>
                  <a:ext cx="1" cy="45285"/>
                </a:xfrm>
                <a:prstGeom prst="line">
                  <a:avLst/>
                </a:prstGeom>
                <a:noFill/>
                <a:ln w="6350" cap="flat">
                  <a:solidFill>
                    <a:srgbClr val="424953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7" name="直接连接符 59"/>
                <p:cNvSpPr/>
                <p:nvPr/>
              </p:nvSpPr>
              <p:spPr>
                <a:xfrm flipV="1">
                  <a:off x="2086371" y="0"/>
                  <a:ext cx="1" cy="45285"/>
                </a:xfrm>
                <a:prstGeom prst="line">
                  <a:avLst/>
                </a:prstGeom>
                <a:noFill/>
                <a:ln w="6350" cap="flat">
                  <a:solidFill>
                    <a:srgbClr val="424953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8" name="直接连接符 60"/>
                <p:cNvSpPr/>
                <p:nvPr/>
              </p:nvSpPr>
              <p:spPr>
                <a:xfrm flipV="1">
                  <a:off x="2384424" y="0"/>
                  <a:ext cx="1" cy="45285"/>
                </a:xfrm>
                <a:prstGeom prst="line">
                  <a:avLst/>
                </a:prstGeom>
                <a:noFill/>
                <a:ln w="6350" cap="flat">
                  <a:solidFill>
                    <a:srgbClr val="424953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9" name="直接连接符 61"/>
                <p:cNvSpPr/>
                <p:nvPr/>
              </p:nvSpPr>
              <p:spPr>
                <a:xfrm flipV="1">
                  <a:off x="2682474" y="0"/>
                  <a:ext cx="1" cy="45285"/>
                </a:xfrm>
                <a:prstGeom prst="line">
                  <a:avLst/>
                </a:prstGeom>
                <a:noFill/>
                <a:ln w="6350" cap="flat">
                  <a:solidFill>
                    <a:srgbClr val="424953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051" name="文本框 41"/>
              <p:cNvSpPr txBox="1"/>
              <p:nvPr/>
            </p:nvSpPr>
            <p:spPr>
              <a:xfrm>
                <a:off x="0" y="89620"/>
                <a:ext cx="420691" cy="231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:c="http://schemas.openxmlformats.org/drawingml/2006/chart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900"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r>
                  <a:rPr>
                    <a:latin typeface="+mn-lt"/>
                    <a:ea typeface="+mn-ea"/>
                    <a:cs typeface="+mn-ea"/>
                    <a:sym typeface="+mn-lt"/>
                  </a:rPr>
                  <a:t>0.01</a:t>
                </a:r>
              </a:p>
            </p:txBody>
          </p:sp>
          <p:sp>
            <p:nvSpPr>
              <p:cNvPr id="1052" name="文本框 42"/>
              <p:cNvSpPr txBox="1"/>
              <p:nvPr/>
            </p:nvSpPr>
            <p:spPr>
              <a:xfrm>
                <a:off x="290910" y="89620"/>
                <a:ext cx="420691" cy="231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:c="http://schemas.openxmlformats.org/drawingml/2006/chart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900"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r>
                  <a:rPr>
                    <a:latin typeface="+mn-lt"/>
                    <a:ea typeface="+mn-ea"/>
                    <a:cs typeface="+mn-ea"/>
                    <a:sym typeface="+mn-lt"/>
                  </a:rPr>
                  <a:t>0.02</a:t>
                </a:r>
              </a:p>
            </p:txBody>
          </p:sp>
          <p:sp>
            <p:nvSpPr>
              <p:cNvPr id="1053" name="文本框 43"/>
              <p:cNvSpPr txBox="1"/>
              <p:nvPr/>
            </p:nvSpPr>
            <p:spPr>
              <a:xfrm>
                <a:off x="588963" y="89620"/>
                <a:ext cx="420691" cy="231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:c="http://schemas.openxmlformats.org/drawingml/2006/chart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900"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r>
                  <a:rPr>
                    <a:latin typeface="+mn-lt"/>
                    <a:ea typeface="+mn-ea"/>
                    <a:cs typeface="+mn-ea"/>
                    <a:sym typeface="+mn-lt"/>
                  </a:rPr>
                  <a:t>0.03</a:t>
                </a:r>
              </a:p>
            </p:txBody>
          </p:sp>
          <p:sp>
            <p:nvSpPr>
              <p:cNvPr id="1054" name="文本框 44"/>
              <p:cNvSpPr txBox="1"/>
              <p:nvPr/>
            </p:nvSpPr>
            <p:spPr>
              <a:xfrm>
                <a:off x="887016" y="89620"/>
                <a:ext cx="420692" cy="231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:c="http://schemas.openxmlformats.org/drawingml/2006/chart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900"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r>
                  <a:rPr>
                    <a:latin typeface="+mn-lt"/>
                    <a:ea typeface="+mn-ea"/>
                    <a:cs typeface="+mn-ea"/>
                    <a:sym typeface="+mn-lt"/>
                  </a:rPr>
                  <a:t>0.04</a:t>
                </a:r>
              </a:p>
            </p:txBody>
          </p:sp>
          <p:sp>
            <p:nvSpPr>
              <p:cNvPr id="1055" name="文本框 45"/>
              <p:cNvSpPr txBox="1"/>
              <p:nvPr/>
            </p:nvSpPr>
            <p:spPr>
              <a:xfrm>
                <a:off x="1190023" y="89620"/>
                <a:ext cx="420692" cy="231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:c="http://schemas.openxmlformats.org/drawingml/2006/chart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900"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r>
                  <a:rPr>
                    <a:latin typeface="+mn-lt"/>
                    <a:ea typeface="+mn-ea"/>
                    <a:cs typeface="+mn-ea"/>
                    <a:sym typeface="+mn-lt"/>
                  </a:rPr>
                  <a:t>0.05</a:t>
                </a:r>
              </a:p>
            </p:txBody>
          </p:sp>
          <p:sp>
            <p:nvSpPr>
              <p:cNvPr id="1056" name="文本框 46"/>
              <p:cNvSpPr txBox="1"/>
              <p:nvPr/>
            </p:nvSpPr>
            <p:spPr>
              <a:xfrm>
                <a:off x="1483122" y="89620"/>
                <a:ext cx="420692" cy="231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:c="http://schemas.openxmlformats.org/drawingml/2006/chart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900"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r>
                  <a:rPr>
                    <a:latin typeface="+mn-lt"/>
                    <a:ea typeface="+mn-ea"/>
                    <a:cs typeface="+mn-ea"/>
                    <a:sym typeface="+mn-lt"/>
                  </a:rPr>
                  <a:t>0.06</a:t>
                </a:r>
              </a:p>
            </p:txBody>
          </p:sp>
          <p:sp>
            <p:nvSpPr>
              <p:cNvPr id="1057" name="文本框 47"/>
              <p:cNvSpPr txBox="1"/>
              <p:nvPr/>
            </p:nvSpPr>
            <p:spPr>
              <a:xfrm>
                <a:off x="1781175" y="89620"/>
                <a:ext cx="420692" cy="231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:c="http://schemas.openxmlformats.org/drawingml/2006/chart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900"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r>
                  <a:rPr>
                    <a:latin typeface="+mn-lt"/>
                    <a:ea typeface="+mn-ea"/>
                    <a:cs typeface="+mn-ea"/>
                    <a:sym typeface="+mn-lt"/>
                  </a:rPr>
                  <a:t>0.07</a:t>
                </a:r>
              </a:p>
            </p:txBody>
          </p:sp>
          <p:sp>
            <p:nvSpPr>
              <p:cNvPr id="1058" name="文本框 48"/>
              <p:cNvSpPr txBox="1"/>
              <p:nvPr/>
            </p:nvSpPr>
            <p:spPr>
              <a:xfrm>
                <a:off x="2079228" y="89620"/>
                <a:ext cx="420692" cy="231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:c="http://schemas.openxmlformats.org/drawingml/2006/chart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900"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r>
                  <a:rPr>
                    <a:latin typeface="+mn-lt"/>
                    <a:ea typeface="+mn-ea"/>
                    <a:cs typeface="+mn-ea"/>
                    <a:sym typeface="+mn-lt"/>
                  </a:rPr>
                  <a:t>0.08</a:t>
                </a:r>
              </a:p>
            </p:txBody>
          </p:sp>
          <p:sp>
            <p:nvSpPr>
              <p:cNvPr id="1059" name="文本框 49"/>
              <p:cNvSpPr txBox="1"/>
              <p:nvPr/>
            </p:nvSpPr>
            <p:spPr>
              <a:xfrm>
                <a:off x="2377281" y="89620"/>
                <a:ext cx="420692" cy="231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:c="http://schemas.openxmlformats.org/drawingml/2006/chart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900"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r>
                  <a:rPr>
                    <a:latin typeface="+mn-lt"/>
                    <a:ea typeface="+mn-ea"/>
                    <a:cs typeface="+mn-ea"/>
                    <a:sym typeface="+mn-lt"/>
                  </a:rPr>
                  <a:t>0.09</a:t>
                </a:r>
              </a:p>
            </p:txBody>
          </p:sp>
          <p:sp>
            <p:nvSpPr>
              <p:cNvPr id="1060" name="文本框 50"/>
              <p:cNvSpPr txBox="1"/>
              <p:nvPr/>
            </p:nvSpPr>
            <p:spPr>
              <a:xfrm>
                <a:off x="2675334" y="89620"/>
                <a:ext cx="420692" cy="231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:c="http://schemas.openxmlformats.org/drawingml/2006/chart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900"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r>
                  <a:rPr>
                    <a:latin typeface="+mn-lt"/>
                    <a:ea typeface="+mn-ea"/>
                    <a:cs typeface="+mn-ea"/>
                    <a:sym typeface="+mn-lt"/>
                  </a:rPr>
                  <a:t>0.10</a:t>
                </a:r>
              </a:p>
            </p:txBody>
          </p:sp>
          <p:sp>
            <p:nvSpPr>
              <p:cNvPr id="1061" name="任意多边形 51"/>
              <p:cNvSpPr/>
              <p:nvPr/>
            </p:nvSpPr>
            <p:spPr>
              <a:xfrm>
                <a:off x="3085500" y="0"/>
                <a:ext cx="50819" cy="78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11077"/>
                    </a:lnTo>
                    <a:lnTo>
                      <a:pt x="1800" y="21600"/>
                    </a:lnTo>
                  </a:path>
                </a:pathLst>
              </a:custGeom>
              <a:noFill/>
              <a:ln w="6350" cap="flat">
                <a:solidFill>
                  <a:srgbClr val="42495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063" name="文本框 38"/>
            <p:cNvSpPr txBox="1"/>
            <p:nvPr/>
          </p:nvSpPr>
          <p:spPr>
            <a:xfrm>
              <a:off x="1162253" y="276654"/>
              <a:ext cx="74757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:c="http://schemas.openxmlformats.org/drawingml/2006/chart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r>
                <a:rPr>
                  <a:latin typeface="+mn-lt"/>
                  <a:ea typeface="+mn-ea"/>
                  <a:cs typeface="+mn-ea"/>
                  <a:sym typeface="+mn-lt"/>
                </a:rPr>
                <a:t>m(g)</a:t>
              </a:r>
            </a:p>
          </p:txBody>
        </p:sp>
      </p:grpSp>
      <p:graphicFrame>
        <p:nvGraphicFramePr>
          <p:cNvPr id="1065" name="图表 62"/>
          <p:cNvGraphicFramePr/>
          <p:nvPr/>
        </p:nvGraphicFramePr>
        <p:xfrm>
          <a:off x="8059710" y="2251711"/>
          <a:ext cx="3195640" cy="2108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66" name="直接连接符 63"/>
          <p:cNvSpPr/>
          <p:nvPr/>
        </p:nvSpPr>
        <p:spPr>
          <a:xfrm flipV="1">
            <a:off x="8340400" y="2245361"/>
            <a:ext cx="1" cy="2213552"/>
          </a:xfrm>
          <a:prstGeom prst="line">
            <a:avLst/>
          </a:prstGeom>
          <a:ln w="6350">
            <a:solidFill>
              <a:srgbClr val="424953"/>
            </a:solidFill>
            <a:miter/>
          </a:ln>
        </p:spPr>
        <p:txBody>
          <a:bodyPr lIns="45719" rIns="45719"/>
          <a:lstStyle/>
          <a:p>
            <a:endParaRPr>
              <a:cs typeface="+mn-ea"/>
              <a:sym typeface="+mn-lt"/>
            </a:endParaRPr>
          </a:p>
        </p:txBody>
      </p:sp>
      <p:grpSp>
        <p:nvGrpSpPr>
          <p:cNvPr id="1092" name="组合 64"/>
          <p:cNvGrpSpPr/>
          <p:nvPr/>
        </p:nvGrpSpPr>
        <p:grpSpPr>
          <a:xfrm>
            <a:off x="8325971" y="4425283"/>
            <a:ext cx="3136320" cy="553653"/>
            <a:chOff x="0" y="-1"/>
            <a:chExt cx="3136319" cy="553652"/>
          </a:xfrm>
        </p:grpSpPr>
        <p:grpSp>
          <p:nvGrpSpPr>
            <p:cNvPr id="1090" name="组合 65"/>
            <p:cNvGrpSpPr/>
            <p:nvPr/>
          </p:nvGrpSpPr>
          <p:grpSpPr>
            <a:xfrm>
              <a:off x="0" y="-1"/>
              <a:ext cx="3136319" cy="320762"/>
              <a:chOff x="0" y="0"/>
              <a:chExt cx="3136318" cy="320760"/>
            </a:xfrm>
          </p:grpSpPr>
          <p:sp>
            <p:nvSpPr>
              <p:cNvPr id="1067" name="直接连接符 67"/>
              <p:cNvSpPr/>
              <p:nvPr/>
            </p:nvSpPr>
            <p:spPr>
              <a:xfrm flipV="1">
                <a:off x="16666" y="40062"/>
                <a:ext cx="3119653" cy="501"/>
              </a:xfrm>
              <a:prstGeom prst="line">
                <a:avLst/>
              </a:prstGeom>
              <a:noFill/>
              <a:ln w="6350" cap="flat">
                <a:solidFill>
                  <a:srgbClr val="42495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1078" name="组合 68"/>
              <p:cNvGrpSpPr/>
              <p:nvPr/>
            </p:nvGrpSpPr>
            <p:grpSpPr>
              <a:xfrm>
                <a:off x="203202" y="37597"/>
                <a:ext cx="2682476" cy="45286"/>
                <a:chOff x="0" y="0"/>
                <a:chExt cx="2682474" cy="45285"/>
              </a:xfrm>
            </p:grpSpPr>
            <p:sp>
              <p:nvSpPr>
                <p:cNvPr id="1068" name="直接连接符 80"/>
                <p:cNvSpPr/>
                <p:nvPr/>
              </p:nvSpPr>
              <p:spPr>
                <a:xfrm flipV="1">
                  <a:off x="0" y="-1"/>
                  <a:ext cx="1" cy="45286"/>
                </a:xfrm>
                <a:prstGeom prst="line">
                  <a:avLst/>
                </a:prstGeom>
                <a:noFill/>
                <a:ln w="6350" cap="flat">
                  <a:solidFill>
                    <a:srgbClr val="424953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69" name="直接连接符 81"/>
                <p:cNvSpPr/>
                <p:nvPr/>
              </p:nvSpPr>
              <p:spPr>
                <a:xfrm flipV="1">
                  <a:off x="298053" y="0"/>
                  <a:ext cx="1" cy="45285"/>
                </a:xfrm>
                <a:prstGeom prst="line">
                  <a:avLst/>
                </a:prstGeom>
                <a:noFill/>
                <a:ln w="6350" cap="flat">
                  <a:solidFill>
                    <a:srgbClr val="424953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0" name="直接连接符 82"/>
                <p:cNvSpPr/>
                <p:nvPr/>
              </p:nvSpPr>
              <p:spPr>
                <a:xfrm flipV="1">
                  <a:off x="596106" y="0"/>
                  <a:ext cx="1" cy="45285"/>
                </a:xfrm>
                <a:prstGeom prst="line">
                  <a:avLst/>
                </a:prstGeom>
                <a:noFill/>
                <a:ln w="6350" cap="flat">
                  <a:solidFill>
                    <a:srgbClr val="424953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1" name="直接连接符 83"/>
                <p:cNvSpPr/>
                <p:nvPr/>
              </p:nvSpPr>
              <p:spPr>
                <a:xfrm flipV="1">
                  <a:off x="894159" y="0"/>
                  <a:ext cx="1" cy="45285"/>
                </a:xfrm>
                <a:prstGeom prst="line">
                  <a:avLst/>
                </a:prstGeom>
                <a:noFill/>
                <a:ln w="6350" cap="flat">
                  <a:solidFill>
                    <a:srgbClr val="424953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2" name="直接连接符 84"/>
                <p:cNvSpPr/>
                <p:nvPr/>
              </p:nvSpPr>
              <p:spPr>
                <a:xfrm flipV="1">
                  <a:off x="1192212" y="0"/>
                  <a:ext cx="1" cy="45285"/>
                </a:xfrm>
                <a:prstGeom prst="line">
                  <a:avLst/>
                </a:prstGeom>
                <a:noFill/>
                <a:ln w="6350" cap="flat">
                  <a:solidFill>
                    <a:srgbClr val="424953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3" name="直接连接符 85"/>
                <p:cNvSpPr/>
                <p:nvPr/>
              </p:nvSpPr>
              <p:spPr>
                <a:xfrm flipV="1">
                  <a:off x="1490265" y="0"/>
                  <a:ext cx="1" cy="45285"/>
                </a:xfrm>
                <a:prstGeom prst="line">
                  <a:avLst/>
                </a:prstGeom>
                <a:noFill/>
                <a:ln w="6350" cap="flat">
                  <a:solidFill>
                    <a:srgbClr val="424953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4" name="直接连接符 86"/>
                <p:cNvSpPr/>
                <p:nvPr/>
              </p:nvSpPr>
              <p:spPr>
                <a:xfrm flipV="1">
                  <a:off x="1788318" y="0"/>
                  <a:ext cx="1" cy="45285"/>
                </a:xfrm>
                <a:prstGeom prst="line">
                  <a:avLst/>
                </a:prstGeom>
                <a:noFill/>
                <a:ln w="6350" cap="flat">
                  <a:solidFill>
                    <a:srgbClr val="424953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5" name="直接连接符 87"/>
                <p:cNvSpPr/>
                <p:nvPr/>
              </p:nvSpPr>
              <p:spPr>
                <a:xfrm flipV="1">
                  <a:off x="2086371" y="0"/>
                  <a:ext cx="1" cy="45285"/>
                </a:xfrm>
                <a:prstGeom prst="line">
                  <a:avLst/>
                </a:prstGeom>
                <a:noFill/>
                <a:ln w="6350" cap="flat">
                  <a:solidFill>
                    <a:srgbClr val="424953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6" name="直接连接符 88"/>
                <p:cNvSpPr/>
                <p:nvPr/>
              </p:nvSpPr>
              <p:spPr>
                <a:xfrm flipV="1">
                  <a:off x="2384424" y="0"/>
                  <a:ext cx="1" cy="45285"/>
                </a:xfrm>
                <a:prstGeom prst="line">
                  <a:avLst/>
                </a:prstGeom>
                <a:noFill/>
                <a:ln w="6350" cap="flat">
                  <a:solidFill>
                    <a:srgbClr val="424953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7" name="直接连接符 89"/>
                <p:cNvSpPr/>
                <p:nvPr/>
              </p:nvSpPr>
              <p:spPr>
                <a:xfrm flipV="1">
                  <a:off x="2682474" y="0"/>
                  <a:ext cx="1" cy="45285"/>
                </a:xfrm>
                <a:prstGeom prst="line">
                  <a:avLst/>
                </a:prstGeom>
                <a:noFill/>
                <a:ln w="6350" cap="flat">
                  <a:solidFill>
                    <a:srgbClr val="424953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079" name="文本框 69"/>
              <p:cNvSpPr txBox="1"/>
              <p:nvPr/>
            </p:nvSpPr>
            <p:spPr>
              <a:xfrm>
                <a:off x="0" y="89620"/>
                <a:ext cx="420691" cy="231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:c="http://schemas.openxmlformats.org/drawingml/2006/chart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900"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r>
                  <a:rPr>
                    <a:latin typeface="+mn-lt"/>
                    <a:ea typeface="+mn-ea"/>
                    <a:cs typeface="+mn-ea"/>
                    <a:sym typeface="+mn-lt"/>
                  </a:rPr>
                  <a:t>0.01</a:t>
                </a:r>
              </a:p>
            </p:txBody>
          </p:sp>
          <p:sp>
            <p:nvSpPr>
              <p:cNvPr id="1080" name="文本框 70"/>
              <p:cNvSpPr txBox="1"/>
              <p:nvPr/>
            </p:nvSpPr>
            <p:spPr>
              <a:xfrm>
                <a:off x="290910" y="89620"/>
                <a:ext cx="420691" cy="231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:c="http://schemas.openxmlformats.org/drawingml/2006/chart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900"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r>
                  <a:rPr>
                    <a:latin typeface="+mn-lt"/>
                    <a:ea typeface="+mn-ea"/>
                    <a:cs typeface="+mn-ea"/>
                    <a:sym typeface="+mn-lt"/>
                  </a:rPr>
                  <a:t>0.02</a:t>
                </a:r>
              </a:p>
            </p:txBody>
          </p:sp>
          <p:sp>
            <p:nvSpPr>
              <p:cNvPr id="1081" name="文本框 71"/>
              <p:cNvSpPr txBox="1"/>
              <p:nvPr/>
            </p:nvSpPr>
            <p:spPr>
              <a:xfrm>
                <a:off x="588963" y="89620"/>
                <a:ext cx="420691" cy="231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:c="http://schemas.openxmlformats.org/drawingml/2006/chart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900"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r>
                  <a:rPr>
                    <a:latin typeface="+mn-lt"/>
                    <a:ea typeface="+mn-ea"/>
                    <a:cs typeface="+mn-ea"/>
                    <a:sym typeface="+mn-lt"/>
                  </a:rPr>
                  <a:t>0.03</a:t>
                </a:r>
              </a:p>
            </p:txBody>
          </p:sp>
          <p:sp>
            <p:nvSpPr>
              <p:cNvPr id="1082" name="文本框 72"/>
              <p:cNvSpPr txBox="1"/>
              <p:nvPr/>
            </p:nvSpPr>
            <p:spPr>
              <a:xfrm>
                <a:off x="887016" y="89620"/>
                <a:ext cx="420692" cy="231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:c="http://schemas.openxmlformats.org/drawingml/2006/chart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900"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r>
                  <a:rPr>
                    <a:latin typeface="+mn-lt"/>
                    <a:ea typeface="+mn-ea"/>
                    <a:cs typeface="+mn-ea"/>
                    <a:sym typeface="+mn-lt"/>
                  </a:rPr>
                  <a:t>0.04</a:t>
                </a:r>
              </a:p>
            </p:txBody>
          </p:sp>
          <p:sp>
            <p:nvSpPr>
              <p:cNvPr id="1083" name="文本框 73"/>
              <p:cNvSpPr txBox="1"/>
              <p:nvPr/>
            </p:nvSpPr>
            <p:spPr>
              <a:xfrm>
                <a:off x="1190023" y="89620"/>
                <a:ext cx="420692" cy="231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:c="http://schemas.openxmlformats.org/drawingml/2006/chart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900"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r>
                  <a:rPr>
                    <a:latin typeface="+mn-lt"/>
                    <a:ea typeface="+mn-ea"/>
                    <a:cs typeface="+mn-ea"/>
                    <a:sym typeface="+mn-lt"/>
                  </a:rPr>
                  <a:t>0.05</a:t>
                </a:r>
              </a:p>
            </p:txBody>
          </p:sp>
          <p:sp>
            <p:nvSpPr>
              <p:cNvPr id="1084" name="文本框 74"/>
              <p:cNvSpPr txBox="1"/>
              <p:nvPr/>
            </p:nvSpPr>
            <p:spPr>
              <a:xfrm>
                <a:off x="1483122" y="89620"/>
                <a:ext cx="420692" cy="231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:c="http://schemas.openxmlformats.org/drawingml/2006/chart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900"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r>
                  <a:rPr>
                    <a:latin typeface="+mn-lt"/>
                    <a:ea typeface="+mn-ea"/>
                    <a:cs typeface="+mn-ea"/>
                    <a:sym typeface="+mn-lt"/>
                  </a:rPr>
                  <a:t>0.06</a:t>
                </a:r>
              </a:p>
            </p:txBody>
          </p:sp>
          <p:sp>
            <p:nvSpPr>
              <p:cNvPr id="1085" name="文本框 75"/>
              <p:cNvSpPr txBox="1"/>
              <p:nvPr/>
            </p:nvSpPr>
            <p:spPr>
              <a:xfrm>
                <a:off x="1781175" y="89620"/>
                <a:ext cx="420692" cy="231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:c="http://schemas.openxmlformats.org/drawingml/2006/chart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900"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r>
                  <a:rPr>
                    <a:latin typeface="+mn-lt"/>
                    <a:ea typeface="+mn-ea"/>
                    <a:cs typeface="+mn-ea"/>
                    <a:sym typeface="+mn-lt"/>
                  </a:rPr>
                  <a:t>0.07</a:t>
                </a:r>
              </a:p>
            </p:txBody>
          </p:sp>
          <p:sp>
            <p:nvSpPr>
              <p:cNvPr id="1086" name="文本框 76"/>
              <p:cNvSpPr txBox="1"/>
              <p:nvPr/>
            </p:nvSpPr>
            <p:spPr>
              <a:xfrm>
                <a:off x="2079228" y="89620"/>
                <a:ext cx="420692" cy="231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:c="http://schemas.openxmlformats.org/drawingml/2006/chart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900"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r>
                  <a:rPr>
                    <a:latin typeface="+mn-lt"/>
                    <a:ea typeface="+mn-ea"/>
                    <a:cs typeface="+mn-ea"/>
                    <a:sym typeface="+mn-lt"/>
                  </a:rPr>
                  <a:t>0.08</a:t>
                </a:r>
              </a:p>
            </p:txBody>
          </p:sp>
          <p:sp>
            <p:nvSpPr>
              <p:cNvPr id="1087" name="文本框 77"/>
              <p:cNvSpPr txBox="1"/>
              <p:nvPr/>
            </p:nvSpPr>
            <p:spPr>
              <a:xfrm>
                <a:off x="2377281" y="89620"/>
                <a:ext cx="420692" cy="231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:c="http://schemas.openxmlformats.org/drawingml/2006/chart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900"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r>
                  <a:rPr>
                    <a:latin typeface="+mn-lt"/>
                    <a:ea typeface="+mn-ea"/>
                    <a:cs typeface="+mn-ea"/>
                    <a:sym typeface="+mn-lt"/>
                  </a:rPr>
                  <a:t>0.09</a:t>
                </a:r>
              </a:p>
            </p:txBody>
          </p:sp>
          <p:sp>
            <p:nvSpPr>
              <p:cNvPr id="1088" name="文本框 78"/>
              <p:cNvSpPr txBox="1"/>
              <p:nvPr/>
            </p:nvSpPr>
            <p:spPr>
              <a:xfrm>
                <a:off x="2675334" y="89620"/>
                <a:ext cx="420692" cy="231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:c="http://schemas.openxmlformats.org/drawingml/2006/chart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900"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r>
                  <a:rPr>
                    <a:latin typeface="+mn-lt"/>
                    <a:ea typeface="+mn-ea"/>
                    <a:cs typeface="+mn-ea"/>
                    <a:sym typeface="+mn-lt"/>
                  </a:rPr>
                  <a:t>0.10</a:t>
                </a:r>
              </a:p>
            </p:txBody>
          </p:sp>
          <p:sp>
            <p:nvSpPr>
              <p:cNvPr id="1089" name="任意多边形 79"/>
              <p:cNvSpPr/>
              <p:nvPr/>
            </p:nvSpPr>
            <p:spPr>
              <a:xfrm>
                <a:off x="3085500" y="0"/>
                <a:ext cx="50819" cy="78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11077"/>
                    </a:lnTo>
                    <a:lnTo>
                      <a:pt x="1800" y="21600"/>
                    </a:lnTo>
                  </a:path>
                </a:pathLst>
              </a:custGeom>
              <a:noFill/>
              <a:ln w="6350" cap="flat">
                <a:solidFill>
                  <a:srgbClr val="42495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091" name="文本框 66"/>
            <p:cNvSpPr txBox="1"/>
            <p:nvPr/>
          </p:nvSpPr>
          <p:spPr>
            <a:xfrm>
              <a:off x="1162253" y="276654"/>
              <a:ext cx="74757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:c="http://schemas.openxmlformats.org/drawingml/2006/chart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r>
                <a:rPr>
                  <a:latin typeface="+mn-lt"/>
                  <a:ea typeface="+mn-ea"/>
                  <a:cs typeface="+mn-ea"/>
                  <a:sym typeface="+mn-lt"/>
                </a:rPr>
                <a:t>m(g)</a:t>
              </a:r>
            </a:p>
          </p:txBody>
        </p:sp>
      </p:grpSp>
      <p:sp>
        <p:nvSpPr>
          <p:cNvPr id="1093" name="矩形 90"/>
          <p:cNvSpPr txBox="1"/>
          <p:nvPr/>
        </p:nvSpPr>
        <p:spPr>
          <a:xfrm>
            <a:off x="8154438" y="5109409"/>
            <a:ext cx="32031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:c="http://schemas.openxmlformats.org/drawingml/2006/chart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20000"/>
              </a:lnSpc>
              <a:defRPr sz="1600" spc="200">
                <a:solidFill>
                  <a:srgbClr val="424953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>
                <a:cs typeface="+mn-ea"/>
                <a:sym typeface="+mn-lt"/>
              </a:rPr>
              <a:t>对照组B实验曲线 </a:t>
            </a:r>
          </a:p>
        </p:txBody>
      </p:sp>
      <p:sp>
        <p:nvSpPr>
          <p:cNvPr id="1094" name="文本框 91"/>
          <p:cNvSpPr txBox="1"/>
          <p:nvPr/>
        </p:nvSpPr>
        <p:spPr>
          <a:xfrm>
            <a:off x="507040" y="479236"/>
            <a:ext cx="534654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:c="http://schemas.openxmlformats.org/drawingml/2006/chart" xmlns="" val="1"/>
            </a:ext>
          </a:extLst>
        </p:spPr>
        <p:txBody>
          <a:bodyPr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科研数据分析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:push dir="u"/>
      </p:transition>
    </mc:Choice>
    <mc:Fallback xmlns:a14="http://schemas.microsoft.com/office/drawing/2010/main" xmlns:m="http://schemas.openxmlformats.org/officeDocument/2006/math" xmlns:c="http://schemas.openxmlformats.org/drawingml/2006/chart" xmlns:ma14="http://schemas.microsoft.com/office/mac/drawingml/2011/main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2" presetClass="entr" presetSubtype="8" fill="hold" grpId="3" nodeType="afterEffect">
                                  <p:stCondLst>
                                    <p:cond delay="4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50"/>
                            </p:stCondLst>
                            <p:childTnLst>
                              <p:par>
                                <p:cTn id="19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00"/>
                            </p:stCondLst>
                            <p:childTnLst>
                              <p:par>
                                <p:cTn id="24" presetID="9" presetClass="entr" fill="hold" grpId="5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00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0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900"/>
                            </p:stCondLst>
                            <p:childTnLst>
                              <p:par>
                                <p:cTn id="28" presetID="9" presetClass="entr" fill="hold" grpId="5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009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09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150"/>
                            </p:stCondLst>
                            <p:childTnLst>
                              <p:par>
                                <p:cTn id="32" presetID="9" presetClass="entr" fill="hold" grpId="5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009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09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50"/>
                            </p:stCondLst>
                            <p:childTnLst>
                              <p:par>
                                <p:cTn id="36" presetID="9" presetClass="entr" fill="hold" grpId="5" nodeType="after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009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09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100"/>
                            </p:stCondLst>
                            <p:childTnLst>
                              <p:par>
                                <p:cTn id="40" presetID="9" presetClass="entr" fill="hold" grpId="5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009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09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800"/>
                            </p:stCondLst>
                            <p:childTnLst>
                              <p:par>
                                <p:cTn id="44" presetID="9" presetClass="entr" fill="hold" grpId="5" nodeType="after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009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09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1650"/>
                            </p:stCondLst>
                            <p:childTnLst>
                              <p:par>
                                <p:cTn id="48" presetID="9" presetClass="entr" fill="hold" grpId="5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009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09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3650"/>
                            </p:stCondLst>
                            <p:childTnLst>
                              <p:par>
                                <p:cTn id="52" presetID="9" presetClass="entr" fill="hold" grpId="5" nodeType="after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009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009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800"/>
                            </p:stCondLst>
                            <p:childTnLst>
                              <p:par>
                                <p:cTn id="56" presetID="9" presetClass="entr" fill="hold" grpId="5" nodeType="after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009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009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8100"/>
                            </p:stCondLst>
                            <p:childTnLst>
                              <p:par>
                                <p:cTn id="60" presetID="9" presetClass="entr" fill="hold" grpId="5" nodeType="after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009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09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550"/>
                            </p:stCondLst>
                            <p:childTnLst>
                              <p:par>
                                <p:cTn id="64" presetID="22" presetClass="entr" presetSubtype="4" fill="hold" grpId="6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75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400"/>
                            </p:stCondLst>
                            <p:childTnLst>
                              <p:par>
                                <p:cTn id="68" presetID="22" presetClass="entr" presetSubtype="8" fill="hold" grpId="7" nodeType="afterEffect">
                                  <p:stCondLst>
                                    <p:cond delay="4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75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2600"/>
                            </p:stCondLst>
                            <p:childTnLst>
                              <p:par>
                                <p:cTn id="72" presetID="2" presetClass="entr" presetSubtype="4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3350"/>
                            </p:stCondLst>
                            <p:childTnLst>
                              <p:par>
                                <p:cTn id="77" presetID="9" presetClass="entr" fill="hold" grpId="9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03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03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600"/>
                            </p:stCondLst>
                            <p:childTnLst>
                              <p:par>
                                <p:cTn id="81" presetID="9" presetClass="entr" fill="hold" grpId="9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03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3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6000"/>
                            </p:stCondLst>
                            <p:childTnLst>
                              <p:par>
                                <p:cTn id="85" presetID="9" presetClass="entr" fill="hold" grpId="9" nodeType="after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03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03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7550"/>
                            </p:stCondLst>
                            <p:childTnLst>
                              <p:par>
                                <p:cTn id="89" presetID="9" presetClass="entr" fill="hold" grpId="9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03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03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9250"/>
                            </p:stCondLst>
                            <p:childTnLst>
                              <p:par>
                                <p:cTn id="93" presetID="9" presetClass="entr" fill="hold" grpId="9" nodeType="after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03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03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1100"/>
                            </p:stCondLst>
                            <p:childTnLst>
                              <p:par>
                                <p:cTn id="97" presetID="9" presetClass="entr" fill="hold" grpId="9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03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03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3100"/>
                            </p:stCondLst>
                            <p:childTnLst>
                              <p:par>
                                <p:cTn id="101" presetID="9" presetClass="entr" fill="hold" grpId="9" nodeType="after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03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03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5250"/>
                            </p:stCondLst>
                            <p:childTnLst>
                              <p:par>
                                <p:cTn id="105" presetID="9" presetClass="entr" fill="hold" grpId="9" nodeType="after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03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03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7550"/>
                            </p:stCondLst>
                            <p:childTnLst>
                              <p:par>
                                <p:cTn id="109" presetID="9" presetClass="entr" fill="hold" grpId="9" nodeType="after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03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03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000"/>
                            </p:stCondLst>
                            <p:childTnLst>
                              <p:par>
                                <p:cTn id="113" presetID="9" presetClass="entr" fill="hold" grpId="9" nodeType="after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037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037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600"/>
                            </p:stCondLst>
                            <p:childTnLst>
                              <p:par>
                                <p:cTn id="117" presetID="22" presetClass="entr" presetSubtype="4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75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3350"/>
                            </p:stCondLst>
                            <p:childTnLst>
                              <p:par>
                                <p:cTn id="121" presetID="22" presetClass="entr" presetSubtype="8" fill="hold" grpId="11" nodeType="afterEffect">
                                  <p:stCondLst>
                                    <p:cond delay="4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75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4550"/>
                            </p:stCondLst>
                            <p:childTnLst>
                              <p:par>
                                <p:cTn id="125" presetID="2" presetClass="entr" presetSubtype="4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5300"/>
                            </p:stCondLst>
                            <p:childTnLst>
                              <p:par>
                                <p:cTn id="130" presetID="9" presetClass="entr" fill="hold" grpId="13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106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06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6700"/>
                            </p:stCondLst>
                            <p:childTnLst>
                              <p:par>
                                <p:cTn id="134" presetID="9" presetClass="entr" fill="hold" grpId="13" nodeType="after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106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06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8250"/>
                            </p:stCondLst>
                            <p:childTnLst>
                              <p:par>
                                <p:cTn id="138" presetID="9" presetClass="entr" fill="hold" grpId="13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106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06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9950"/>
                            </p:stCondLst>
                            <p:childTnLst>
                              <p:par>
                                <p:cTn id="142" presetID="9" presetClass="entr" fill="hold" grpId="13" nodeType="after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106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06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1800"/>
                            </p:stCondLst>
                            <p:childTnLst>
                              <p:par>
                                <p:cTn id="146" presetID="9" presetClass="entr" fill="hold" grpId="13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106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06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3800"/>
                            </p:stCondLst>
                            <p:childTnLst>
                              <p:par>
                                <p:cTn id="150" presetID="9" presetClass="entr" fill="hold" grpId="13" nodeType="after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1065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065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5950"/>
                            </p:stCondLst>
                            <p:childTnLst>
                              <p:par>
                                <p:cTn id="154" presetID="9" presetClass="entr" fill="hold" grpId="13" nodeType="after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1065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065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8250"/>
                            </p:stCondLst>
                            <p:childTnLst>
                              <p:par>
                                <p:cTn id="158" presetID="9" presetClass="entr" fill="hold" grpId="13" nodeType="after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159" fill="hold"/>
                                        <p:tgtEl>
                                          <p:spTgt spid="1065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065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60700"/>
                            </p:stCondLst>
                            <p:childTnLst>
                              <p:par>
                                <p:cTn id="162" presetID="9" presetClass="entr" fill="hold" grpId="13" nodeType="after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1065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065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63300"/>
                            </p:stCondLst>
                            <p:childTnLst>
                              <p:par>
                                <p:cTn id="166" presetID="9" presetClass="entr" fill="hold" grpId="13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1065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065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" grpId="1" animBg="1" advAuto="0"/>
      <p:bldP spid="1007" grpId="4" animBg="1" advAuto="0"/>
      <p:bldP spid="1008" grpId="8" animBg="1" advAuto="0"/>
      <p:bldGraphic spid="1009" grpId="5">
        <p:bldSub>
          <a:bldChart bld="category"/>
        </p:bldSub>
      </p:bldGraphic>
      <p:bldP spid="1010" grpId="2" animBg="1" advAuto="0"/>
      <p:bldP spid="1036" grpId="3" animBg="1" advAuto="0"/>
      <p:bldGraphic spid="1037" grpId="9">
        <p:bldSub>
          <a:bldChart bld="category"/>
        </p:bldSub>
      </p:bldGraphic>
      <p:bldP spid="1038" grpId="6" animBg="1" advAuto="0"/>
      <p:bldP spid="1064" grpId="7" animBg="1" advAuto="0"/>
      <p:bldGraphic spid="1065" grpId="13">
        <p:bldSub>
          <a:bldChart bld="category"/>
        </p:bldSub>
      </p:bldGraphic>
      <p:bldP spid="1066" grpId="10" animBg="1" advAuto="0"/>
      <p:bldP spid="1092" grpId="11" animBg="1" advAuto="0"/>
      <p:bldP spid="1093" grpId="1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D970E5A4-225F-3759-D396-D1D9E9ED829B}"/>
              </a:ext>
            </a:extLst>
          </p:cNvPr>
          <p:cNvSpPr txBox="1"/>
          <p:nvPr/>
        </p:nvSpPr>
        <p:spPr>
          <a:xfrm>
            <a:off x="856428" y="5805273"/>
            <a:ext cx="453651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>
              <a:lnSpc>
                <a:spcPct val="200000"/>
              </a:lnSpc>
            </a:pPr>
            <a:r>
              <a:rPr lang="en-US" altLang="zh-CN" sz="100" kern="1200" dirty="0">
                <a:solidFill>
                  <a:schemeClr val="bg1"/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00" kern="1200" dirty="0">
                <a:solidFill>
                  <a:schemeClr val="bg1"/>
                </a:solidFill>
                <a:latin typeface="微软雅黑" panose="020B0503020204020204" pitchFamily="34" charset="-122"/>
              </a:rPr>
              <a:t>下载 </a:t>
            </a:r>
            <a:r>
              <a:rPr lang="en-US" altLang="zh-CN" sz="100" kern="1200" dirty="0">
                <a:solidFill>
                  <a:schemeClr val="bg1"/>
                </a:solidFill>
                <a:latin typeface="微软雅黑" panose="020B0503020204020204" pitchFamily="34" charset="-122"/>
              </a:rPr>
              <a:t>http://www.1ppt.com/xiazai/</a:t>
            </a:r>
          </a:p>
        </p:txBody>
      </p:sp>
      <p:sp>
        <p:nvSpPr>
          <p:cNvPr id="268" name="直接连接符 5"/>
          <p:cNvSpPr/>
          <p:nvPr/>
        </p:nvSpPr>
        <p:spPr>
          <a:xfrm flipV="1">
            <a:off x="1433484" y="2240913"/>
            <a:ext cx="1486435" cy="2408452"/>
          </a:xfrm>
          <a:prstGeom prst="line">
            <a:avLst/>
          </a:prstGeom>
          <a:ln w="3175">
            <a:solidFill>
              <a:srgbClr val="525252"/>
            </a:solidFill>
            <a:miter/>
          </a:ln>
        </p:spPr>
        <p:txBody>
          <a:bodyPr lIns="45719" rIns="45719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69" name="直接连接符 6"/>
          <p:cNvSpPr/>
          <p:nvPr/>
        </p:nvSpPr>
        <p:spPr>
          <a:xfrm flipV="1">
            <a:off x="1424631" y="1758330"/>
            <a:ext cx="2398631" cy="3412815"/>
          </a:xfrm>
          <a:prstGeom prst="line">
            <a:avLst/>
          </a:prstGeom>
          <a:ln w="3175">
            <a:solidFill>
              <a:srgbClr val="525252"/>
            </a:solidFill>
            <a:miter/>
          </a:ln>
        </p:spPr>
        <p:txBody>
          <a:bodyPr lIns="45719" rIns="45719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70" name="直接连接符 7"/>
          <p:cNvSpPr/>
          <p:nvPr/>
        </p:nvSpPr>
        <p:spPr>
          <a:xfrm flipV="1">
            <a:off x="1995033" y="2920102"/>
            <a:ext cx="1634899" cy="2079888"/>
          </a:xfrm>
          <a:prstGeom prst="line">
            <a:avLst/>
          </a:prstGeom>
          <a:ln w="3175">
            <a:solidFill>
              <a:srgbClr val="525252"/>
            </a:solidFill>
            <a:miter/>
          </a:ln>
        </p:spPr>
        <p:txBody>
          <a:bodyPr lIns="45719" rIns="45719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71" name="椭圆 11"/>
          <p:cNvSpPr/>
          <p:nvPr/>
        </p:nvSpPr>
        <p:spPr>
          <a:xfrm>
            <a:off x="3282605" y="3002678"/>
            <a:ext cx="50039" cy="50039"/>
          </a:xfrm>
          <a:prstGeom prst="ellipse">
            <a:avLst/>
          </a:prstGeom>
          <a:solidFill>
            <a:srgbClr val="525252">
              <a:alpha val="9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72" name="椭圆 12"/>
          <p:cNvSpPr/>
          <p:nvPr/>
        </p:nvSpPr>
        <p:spPr>
          <a:xfrm>
            <a:off x="2876497" y="3361499"/>
            <a:ext cx="56297" cy="56297"/>
          </a:xfrm>
          <a:prstGeom prst="ellipse">
            <a:avLst/>
          </a:prstGeom>
          <a:solidFill>
            <a:srgbClr val="525252">
              <a:alpha val="9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73" name="椭圆 13"/>
          <p:cNvSpPr/>
          <p:nvPr/>
        </p:nvSpPr>
        <p:spPr>
          <a:xfrm>
            <a:off x="2235499" y="3734975"/>
            <a:ext cx="62555" cy="62555"/>
          </a:xfrm>
          <a:prstGeom prst="ellipse">
            <a:avLst/>
          </a:prstGeom>
          <a:solidFill>
            <a:srgbClr val="525252">
              <a:alpha val="9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74" name="椭圆 14"/>
          <p:cNvSpPr/>
          <p:nvPr/>
        </p:nvSpPr>
        <p:spPr>
          <a:xfrm>
            <a:off x="2184081" y="4580552"/>
            <a:ext cx="68813" cy="68813"/>
          </a:xfrm>
          <a:prstGeom prst="ellipse">
            <a:avLst/>
          </a:prstGeom>
          <a:solidFill>
            <a:srgbClr val="525252">
              <a:alpha val="9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75" name="椭圆 15"/>
          <p:cNvSpPr/>
          <p:nvPr/>
        </p:nvSpPr>
        <p:spPr>
          <a:xfrm>
            <a:off x="1723400" y="4404369"/>
            <a:ext cx="75069" cy="75069"/>
          </a:xfrm>
          <a:prstGeom prst="ellipse">
            <a:avLst/>
          </a:prstGeom>
          <a:solidFill>
            <a:srgbClr val="525252">
              <a:alpha val="9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76" name="椭圆 16"/>
          <p:cNvSpPr/>
          <p:nvPr/>
        </p:nvSpPr>
        <p:spPr>
          <a:xfrm>
            <a:off x="1816811" y="3585581"/>
            <a:ext cx="81327" cy="81327"/>
          </a:xfrm>
          <a:prstGeom prst="ellipse">
            <a:avLst/>
          </a:prstGeom>
          <a:solidFill>
            <a:srgbClr val="525252">
              <a:alpha val="9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77" name="椭圆 17"/>
          <p:cNvSpPr/>
          <p:nvPr/>
        </p:nvSpPr>
        <p:spPr>
          <a:xfrm>
            <a:off x="2536362" y="3052715"/>
            <a:ext cx="87585" cy="87585"/>
          </a:xfrm>
          <a:prstGeom prst="ellipse">
            <a:avLst/>
          </a:prstGeom>
          <a:solidFill>
            <a:srgbClr val="525252">
              <a:alpha val="9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78" name="椭圆 18"/>
          <p:cNvSpPr/>
          <p:nvPr/>
        </p:nvSpPr>
        <p:spPr>
          <a:xfrm>
            <a:off x="2401083" y="2645822"/>
            <a:ext cx="93843" cy="93843"/>
          </a:xfrm>
          <a:prstGeom prst="ellipse">
            <a:avLst/>
          </a:prstGeom>
          <a:solidFill>
            <a:srgbClr val="525252">
              <a:alpha val="9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79" name="椭圆 19"/>
          <p:cNvSpPr/>
          <p:nvPr/>
        </p:nvSpPr>
        <p:spPr>
          <a:xfrm>
            <a:off x="3292135" y="2027903"/>
            <a:ext cx="100101" cy="100101"/>
          </a:xfrm>
          <a:prstGeom prst="ellipse">
            <a:avLst/>
          </a:prstGeom>
          <a:solidFill>
            <a:srgbClr val="525252">
              <a:alpha val="9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80" name="椭圆 20"/>
          <p:cNvSpPr/>
          <p:nvPr/>
        </p:nvSpPr>
        <p:spPr>
          <a:xfrm>
            <a:off x="3540707" y="2404839"/>
            <a:ext cx="106359" cy="106359"/>
          </a:xfrm>
          <a:prstGeom prst="ellipse">
            <a:avLst/>
          </a:prstGeom>
          <a:solidFill>
            <a:srgbClr val="525252">
              <a:alpha val="9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81" name="椭圆 21"/>
          <p:cNvSpPr/>
          <p:nvPr/>
        </p:nvSpPr>
        <p:spPr>
          <a:xfrm>
            <a:off x="3629931" y="3409539"/>
            <a:ext cx="85899" cy="85899"/>
          </a:xfrm>
          <a:prstGeom prst="ellipse">
            <a:avLst/>
          </a:prstGeom>
          <a:solidFill>
            <a:srgbClr val="525252">
              <a:alpha val="9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82" name="椭圆 22"/>
          <p:cNvSpPr/>
          <p:nvPr/>
        </p:nvSpPr>
        <p:spPr>
          <a:xfrm>
            <a:off x="3178983" y="3622071"/>
            <a:ext cx="118875" cy="118875"/>
          </a:xfrm>
          <a:prstGeom prst="ellipse">
            <a:avLst/>
          </a:prstGeom>
          <a:solidFill>
            <a:srgbClr val="525252">
              <a:alpha val="9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83" name="椭圆 26"/>
          <p:cNvSpPr/>
          <p:nvPr/>
        </p:nvSpPr>
        <p:spPr>
          <a:xfrm>
            <a:off x="1427760" y="4780448"/>
            <a:ext cx="125133" cy="125133"/>
          </a:xfrm>
          <a:prstGeom prst="ellipse">
            <a:avLst/>
          </a:prstGeom>
          <a:solidFill>
            <a:srgbClr val="525252">
              <a:alpha val="9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84" name="椭圆 27"/>
          <p:cNvSpPr/>
          <p:nvPr/>
        </p:nvSpPr>
        <p:spPr>
          <a:xfrm>
            <a:off x="3952678" y="1789887"/>
            <a:ext cx="102815" cy="102815"/>
          </a:xfrm>
          <a:prstGeom prst="ellipse">
            <a:avLst/>
          </a:prstGeom>
          <a:solidFill>
            <a:srgbClr val="525252">
              <a:alpha val="9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85" name="椭圆 31"/>
          <p:cNvSpPr/>
          <p:nvPr/>
        </p:nvSpPr>
        <p:spPr>
          <a:xfrm>
            <a:off x="3739303" y="2740013"/>
            <a:ext cx="87585" cy="87585"/>
          </a:xfrm>
          <a:prstGeom prst="ellipse">
            <a:avLst/>
          </a:prstGeom>
          <a:solidFill>
            <a:srgbClr val="525252">
              <a:alpha val="9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86" name="椭圆 33"/>
          <p:cNvSpPr/>
          <p:nvPr/>
        </p:nvSpPr>
        <p:spPr>
          <a:xfrm>
            <a:off x="2805477" y="2937804"/>
            <a:ext cx="56297" cy="56297"/>
          </a:xfrm>
          <a:prstGeom prst="ellipse">
            <a:avLst/>
          </a:prstGeom>
          <a:solidFill>
            <a:srgbClr val="525252">
              <a:alpha val="9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87" name="椭圆 34"/>
          <p:cNvSpPr/>
          <p:nvPr/>
        </p:nvSpPr>
        <p:spPr>
          <a:xfrm>
            <a:off x="1083254" y="4319868"/>
            <a:ext cx="87585" cy="87585"/>
          </a:xfrm>
          <a:prstGeom prst="ellipse">
            <a:avLst/>
          </a:prstGeom>
          <a:solidFill>
            <a:srgbClr val="525252">
              <a:alpha val="9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88" name="椭圆 35"/>
          <p:cNvSpPr/>
          <p:nvPr/>
        </p:nvSpPr>
        <p:spPr>
          <a:xfrm>
            <a:off x="1399611" y="4199866"/>
            <a:ext cx="56297" cy="56297"/>
          </a:xfrm>
          <a:prstGeom prst="ellipse">
            <a:avLst/>
          </a:prstGeom>
          <a:solidFill>
            <a:srgbClr val="525252">
              <a:alpha val="9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89" name="椭圆 36"/>
          <p:cNvSpPr/>
          <p:nvPr/>
        </p:nvSpPr>
        <p:spPr>
          <a:xfrm>
            <a:off x="2402850" y="5188844"/>
            <a:ext cx="75069" cy="75069"/>
          </a:xfrm>
          <a:prstGeom prst="ellipse">
            <a:avLst/>
          </a:prstGeom>
          <a:solidFill>
            <a:srgbClr val="525252">
              <a:alpha val="9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90" name="椭圆 37"/>
          <p:cNvSpPr/>
          <p:nvPr/>
        </p:nvSpPr>
        <p:spPr>
          <a:xfrm>
            <a:off x="1985529" y="4755731"/>
            <a:ext cx="56297" cy="56297"/>
          </a:xfrm>
          <a:prstGeom prst="ellipse">
            <a:avLst/>
          </a:prstGeom>
          <a:solidFill>
            <a:srgbClr val="525252">
              <a:alpha val="9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91" name="文本框 38"/>
          <p:cNvSpPr txBox="1"/>
          <p:nvPr/>
        </p:nvSpPr>
        <p:spPr>
          <a:xfrm>
            <a:off x="4392522" y="3079411"/>
            <a:ext cx="137581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9" rIns="45719">
            <a:spAutoFit/>
          </a:bodyPr>
          <a:lstStyle>
            <a:lvl1pPr>
              <a:defRPr sz="4000" b="1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pPr algn="ctr"/>
            <a:r>
              <a:rPr sz="4800" dirty="0" err="1">
                <a:latin typeface="+mn-lt"/>
                <a:ea typeface="+mn-ea"/>
                <a:cs typeface="+mn-ea"/>
                <a:sym typeface="+mn-lt"/>
              </a:rPr>
              <a:t>目录</a:t>
            </a:r>
            <a:endParaRPr sz="4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2" name="文本框 39"/>
          <p:cNvSpPr txBox="1"/>
          <p:nvPr/>
        </p:nvSpPr>
        <p:spPr>
          <a:xfrm>
            <a:off x="4462310" y="3832935"/>
            <a:ext cx="286384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9" rIns="45719">
            <a:spAutoFit/>
          </a:bodyPr>
          <a:lstStyle>
            <a:lvl1pPr>
              <a:defRPr sz="2000" b="1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Content</a:t>
            </a:r>
          </a:p>
        </p:txBody>
      </p:sp>
      <p:grpSp>
        <p:nvGrpSpPr>
          <p:cNvPr id="301" name="组合 1"/>
          <p:cNvGrpSpPr/>
          <p:nvPr/>
        </p:nvGrpSpPr>
        <p:grpSpPr>
          <a:xfrm>
            <a:off x="6766666" y="1886930"/>
            <a:ext cx="2320140" cy="811739"/>
            <a:chOff x="0" y="0"/>
            <a:chExt cx="2320139" cy="811738"/>
          </a:xfrm>
        </p:grpSpPr>
        <p:sp>
          <p:nvSpPr>
            <p:cNvPr id="293" name="文本框 45"/>
            <p:cNvSpPr txBox="1"/>
            <p:nvPr/>
          </p:nvSpPr>
          <p:spPr>
            <a:xfrm>
              <a:off x="33333" y="44316"/>
              <a:ext cx="568688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000"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r>
                <a:rPr b="1"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grpSp>
          <p:nvGrpSpPr>
            <p:cNvPr id="296" name="组合 53"/>
            <p:cNvGrpSpPr/>
            <p:nvPr/>
          </p:nvGrpSpPr>
          <p:grpSpPr>
            <a:xfrm>
              <a:off x="466" y="212424"/>
              <a:ext cx="546719" cy="544514"/>
              <a:chOff x="0" y="0"/>
              <a:chExt cx="546717" cy="544512"/>
            </a:xfrm>
          </p:grpSpPr>
          <p:sp>
            <p:nvSpPr>
              <p:cNvPr id="294" name="直接连接符 47"/>
              <p:cNvSpPr/>
              <p:nvPr/>
            </p:nvSpPr>
            <p:spPr>
              <a:xfrm flipH="1">
                <a:off x="-1" y="-1"/>
                <a:ext cx="538464" cy="54405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b="1">
                  <a:cs typeface="+mn-ea"/>
                  <a:sym typeface="+mn-lt"/>
                </a:endParaRPr>
              </a:p>
            </p:txBody>
          </p:sp>
          <p:sp>
            <p:nvSpPr>
              <p:cNvPr id="295" name="任意多边形 49"/>
              <p:cNvSpPr/>
              <p:nvPr/>
            </p:nvSpPr>
            <p:spPr>
              <a:xfrm>
                <a:off x="10142" y="10162"/>
                <a:ext cx="536576" cy="5343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72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ubicBezTo>
                      <a:pt x="21557" y="14400"/>
                      <a:pt x="21515" y="7200"/>
                      <a:pt x="214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b="1">
                  <a:cs typeface="+mn-ea"/>
                  <a:sym typeface="+mn-lt"/>
                </a:endParaRPr>
              </a:p>
            </p:txBody>
          </p:sp>
        </p:grpSp>
        <p:sp>
          <p:nvSpPr>
            <p:cNvPr id="297" name="椭圆 54"/>
            <p:cNvSpPr/>
            <p:nvPr/>
          </p:nvSpPr>
          <p:spPr>
            <a:xfrm>
              <a:off x="475475" y="0"/>
              <a:ext cx="87585" cy="87585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b="1">
                <a:cs typeface="+mn-ea"/>
                <a:sym typeface="+mn-lt"/>
              </a:endParaRPr>
            </a:p>
          </p:txBody>
        </p:sp>
        <p:sp>
          <p:nvSpPr>
            <p:cNvPr id="298" name="椭圆 55"/>
            <p:cNvSpPr/>
            <p:nvPr/>
          </p:nvSpPr>
          <p:spPr>
            <a:xfrm>
              <a:off x="137870" y="743315"/>
              <a:ext cx="68423" cy="68423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b="1">
                <a:cs typeface="+mn-ea"/>
                <a:sym typeface="+mn-lt"/>
              </a:endParaRPr>
            </a:p>
          </p:txBody>
        </p:sp>
        <p:sp>
          <p:nvSpPr>
            <p:cNvPr id="299" name="椭圆 56"/>
            <p:cNvSpPr/>
            <p:nvPr/>
          </p:nvSpPr>
          <p:spPr>
            <a:xfrm>
              <a:off x="0" y="445156"/>
              <a:ext cx="47923" cy="47923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b="1">
                <a:cs typeface="+mn-ea"/>
                <a:sym typeface="+mn-lt"/>
              </a:endParaRPr>
            </a:p>
          </p:txBody>
        </p:sp>
        <p:sp>
          <p:nvSpPr>
            <p:cNvPr id="300" name="文本框 99"/>
            <p:cNvSpPr txBox="1"/>
            <p:nvPr/>
          </p:nvSpPr>
          <p:spPr>
            <a:xfrm>
              <a:off x="864666" y="278602"/>
              <a:ext cx="1455473" cy="523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 spc="100">
                  <a:latin typeface="明兰"/>
                  <a:ea typeface="明兰"/>
                  <a:cs typeface="明兰"/>
                  <a:sym typeface="明兰"/>
                </a:defRPr>
              </a:lvl1pPr>
            </a:lstStyle>
            <a:p>
              <a:r>
                <a:rPr b="1" dirty="0" err="1">
                  <a:latin typeface="+mn-lt"/>
                  <a:ea typeface="+mn-ea"/>
                  <a:cs typeface="+mn-ea"/>
                  <a:sym typeface="+mn-lt"/>
                </a:rPr>
                <a:t>绪论</a:t>
              </a:r>
              <a:endParaRPr b="1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11" name="组合 2"/>
          <p:cNvGrpSpPr/>
          <p:nvPr/>
        </p:nvGrpSpPr>
        <p:grpSpPr>
          <a:xfrm>
            <a:off x="6766666" y="2948216"/>
            <a:ext cx="3992356" cy="829978"/>
            <a:chOff x="0" y="0"/>
            <a:chExt cx="3992355" cy="829976"/>
          </a:xfrm>
        </p:grpSpPr>
        <p:grpSp>
          <p:nvGrpSpPr>
            <p:cNvPr id="309" name="组合 58"/>
            <p:cNvGrpSpPr/>
            <p:nvPr/>
          </p:nvGrpSpPr>
          <p:grpSpPr>
            <a:xfrm>
              <a:off x="0" y="0"/>
              <a:ext cx="602021" cy="811735"/>
              <a:chOff x="0" y="0"/>
              <a:chExt cx="602020" cy="811734"/>
            </a:xfrm>
          </p:grpSpPr>
          <p:sp>
            <p:nvSpPr>
              <p:cNvPr id="302" name="文本框 59"/>
              <p:cNvSpPr txBox="1"/>
              <p:nvPr/>
            </p:nvSpPr>
            <p:spPr>
              <a:xfrm>
                <a:off x="33333" y="44316"/>
                <a:ext cx="568687" cy="701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4000">
                    <a:latin typeface="Impact"/>
                    <a:ea typeface="Impact"/>
                    <a:cs typeface="Impact"/>
                    <a:sym typeface="Impact"/>
                  </a:defRPr>
                </a:lvl1pPr>
              </a:lstStyle>
              <a:p>
                <a:r>
                  <a:rPr b="1">
                    <a:latin typeface="+mn-lt"/>
                    <a:ea typeface="+mn-ea"/>
                    <a:cs typeface="+mn-ea"/>
                    <a:sym typeface="+mn-lt"/>
                  </a:rPr>
                  <a:t>2</a:t>
                </a:r>
              </a:p>
            </p:txBody>
          </p:sp>
          <p:grpSp>
            <p:nvGrpSpPr>
              <p:cNvPr id="305" name="组合 60"/>
              <p:cNvGrpSpPr/>
              <p:nvPr/>
            </p:nvGrpSpPr>
            <p:grpSpPr>
              <a:xfrm>
                <a:off x="466" y="212424"/>
                <a:ext cx="546718" cy="544513"/>
                <a:chOff x="0" y="0"/>
                <a:chExt cx="546717" cy="544511"/>
              </a:xfrm>
            </p:grpSpPr>
            <p:sp>
              <p:nvSpPr>
                <p:cNvPr id="303" name="直接连接符 64"/>
                <p:cNvSpPr/>
                <p:nvPr/>
              </p:nvSpPr>
              <p:spPr>
                <a:xfrm flipH="1">
                  <a:off x="-1" y="0"/>
                  <a:ext cx="538464" cy="544049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 b="1">
                    <a:cs typeface="+mn-ea"/>
                    <a:sym typeface="+mn-lt"/>
                  </a:endParaRPr>
                </a:p>
              </p:txBody>
            </p:sp>
            <p:sp>
              <p:nvSpPr>
                <p:cNvPr id="304" name="任意多边形 65"/>
                <p:cNvSpPr/>
                <p:nvPr/>
              </p:nvSpPr>
              <p:spPr>
                <a:xfrm>
                  <a:off x="10142" y="10163"/>
                  <a:ext cx="536576" cy="5343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472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ubicBezTo>
                        <a:pt x="21557" y="14400"/>
                        <a:pt x="21515" y="7200"/>
                        <a:pt x="2147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b="1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06" name="椭圆 61"/>
              <p:cNvSpPr/>
              <p:nvPr/>
            </p:nvSpPr>
            <p:spPr>
              <a:xfrm>
                <a:off x="475474" y="-1"/>
                <a:ext cx="87585" cy="87585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b="1">
                  <a:cs typeface="+mn-ea"/>
                  <a:sym typeface="+mn-lt"/>
                </a:endParaRPr>
              </a:p>
            </p:txBody>
          </p:sp>
          <p:sp>
            <p:nvSpPr>
              <p:cNvPr id="307" name="椭圆 62"/>
              <p:cNvSpPr/>
              <p:nvPr/>
            </p:nvSpPr>
            <p:spPr>
              <a:xfrm>
                <a:off x="137869" y="743314"/>
                <a:ext cx="68423" cy="684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b="1">
                  <a:cs typeface="+mn-ea"/>
                  <a:sym typeface="+mn-lt"/>
                </a:endParaRPr>
              </a:p>
            </p:txBody>
          </p:sp>
          <p:sp>
            <p:nvSpPr>
              <p:cNvPr id="308" name="椭圆 63"/>
              <p:cNvSpPr/>
              <p:nvPr/>
            </p:nvSpPr>
            <p:spPr>
              <a:xfrm>
                <a:off x="-1" y="445155"/>
                <a:ext cx="47923" cy="479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b="1">
                  <a:cs typeface="+mn-ea"/>
                  <a:sym typeface="+mn-lt"/>
                </a:endParaRPr>
              </a:p>
            </p:txBody>
          </p:sp>
        </p:grpSp>
        <p:sp>
          <p:nvSpPr>
            <p:cNvPr id="310" name="文本框 100"/>
            <p:cNvSpPr txBox="1"/>
            <p:nvPr/>
          </p:nvSpPr>
          <p:spPr>
            <a:xfrm>
              <a:off x="864666" y="306759"/>
              <a:ext cx="3127689" cy="523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 spc="100">
                  <a:latin typeface="明兰"/>
                  <a:ea typeface="明兰"/>
                  <a:cs typeface="明兰"/>
                  <a:sym typeface="明兰"/>
                </a:defRPr>
              </a:lvl1pPr>
            </a:lstStyle>
            <a:p>
              <a:r>
                <a:rPr b="1">
                  <a:latin typeface="+mn-lt"/>
                  <a:ea typeface="+mn-ea"/>
                  <a:cs typeface="+mn-ea"/>
                  <a:sym typeface="+mn-lt"/>
                </a:rPr>
                <a:t>研究方法和思路</a:t>
              </a:r>
            </a:p>
          </p:txBody>
        </p:sp>
      </p:grpSp>
      <p:grpSp>
        <p:nvGrpSpPr>
          <p:cNvPr id="321" name="组合 4"/>
          <p:cNvGrpSpPr/>
          <p:nvPr/>
        </p:nvGrpSpPr>
        <p:grpSpPr>
          <a:xfrm>
            <a:off x="6766666" y="4064301"/>
            <a:ext cx="3377169" cy="830181"/>
            <a:chOff x="0" y="0"/>
            <a:chExt cx="3377167" cy="830180"/>
          </a:xfrm>
        </p:grpSpPr>
        <p:grpSp>
          <p:nvGrpSpPr>
            <p:cNvPr id="319" name="组合 66"/>
            <p:cNvGrpSpPr/>
            <p:nvPr/>
          </p:nvGrpSpPr>
          <p:grpSpPr>
            <a:xfrm>
              <a:off x="0" y="0"/>
              <a:ext cx="602020" cy="811738"/>
              <a:chOff x="0" y="0"/>
              <a:chExt cx="602019" cy="811737"/>
            </a:xfrm>
          </p:grpSpPr>
          <p:sp>
            <p:nvSpPr>
              <p:cNvPr id="312" name="文本框 67"/>
              <p:cNvSpPr txBox="1"/>
              <p:nvPr/>
            </p:nvSpPr>
            <p:spPr>
              <a:xfrm>
                <a:off x="33332" y="44317"/>
                <a:ext cx="568688" cy="701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4000">
                    <a:latin typeface="Impact"/>
                    <a:ea typeface="Impact"/>
                    <a:cs typeface="Impact"/>
                    <a:sym typeface="Impact"/>
                  </a:defRPr>
                </a:lvl1pPr>
              </a:lstStyle>
              <a:p>
                <a:r>
                  <a:rPr b="1">
                    <a:latin typeface="+mn-lt"/>
                    <a:ea typeface="+mn-ea"/>
                    <a:cs typeface="+mn-ea"/>
                    <a:sym typeface="+mn-lt"/>
                  </a:rPr>
                  <a:t>3</a:t>
                </a:r>
              </a:p>
            </p:txBody>
          </p:sp>
          <p:grpSp>
            <p:nvGrpSpPr>
              <p:cNvPr id="315" name="组合 68"/>
              <p:cNvGrpSpPr/>
              <p:nvPr/>
            </p:nvGrpSpPr>
            <p:grpSpPr>
              <a:xfrm>
                <a:off x="467" y="212424"/>
                <a:ext cx="546717" cy="544514"/>
                <a:chOff x="0" y="0"/>
                <a:chExt cx="546715" cy="544512"/>
              </a:xfrm>
            </p:grpSpPr>
            <p:sp>
              <p:nvSpPr>
                <p:cNvPr id="313" name="直接连接符 72"/>
                <p:cNvSpPr/>
                <p:nvPr/>
              </p:nvSpPr>
              <p:spPr>
                <a:xfrm flipH="1">
                  <a:off x="0" y="-1"/>
                  <a:ext cx="538462" cy="54405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 b="1">
                    <a:cs typeface="+mn-ea"/>
                    <a:sym typeface="+mn-lt"/>
                  </a:endParaRPr>
                </a:p>
              </p:txBody>
            </p:sp>
            <p:sp>
              <p:nvSpPr>
                <p:cNvPr id="314" name="任意多边形 73"/>
                <p:cNvSpPr/>
                <p:nvPr/>
              </p:nvSpPr>
              <p:spPr>
                <a:xfrm>
                  <a:off x="10142" y="10162"/>
                  <a:ext cx="536575" cy="5343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472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ubicBezTo>
                        <a:pt x="21557" y="14400"/>
                        <a:pt x="21515" y="7200"/>
                        <a:pt x="2147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b="1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16" name="椭圆 69"/>
              <p:cNvSpPr/>
              <p:nvPr/>
            </p:nvSpPr>
            <p:spPr>
              <a:xfrm>
                <a:off x="475474" y="0"/>
                <a:ext cx="87585" cy="87585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b="1">
                  <a:cs typeface="+mn-ea"/>
                  <a:sym typeface="+mn-lt"/>
                </a:endParaRPr>
              </a:p>
            </p:txBody>
          </p:sp>
          <p:sp>
            <p:nvSpPr>
              <p:cNvPr id="317" name="椭圆 70"/>
              <p:cNvSpPr/>
              <p:nvPr/>
            </p:nvSpPr>
            <p:spPr>
              <a:xfrm>
                <a:off x="137869" y="743315"/>
                <a:ext cx="68421" cy="68423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b="1">
                  <a:cs typeface="+mn-ea"/>
                  <a:sym typeface="+mn-lt"/>
                </a:endParaRPr>
              </a:p>
            </p:txBody>
          </p:sp>
          <p:sp>
            <p:nvSpPr>
              <p:cNvPr id="318" name="椭圆 71"/>
              <p:cNvSpPr/>
              <p:nvPr/>
            </p:nvSpPr>
            <p:spPr>
              <a:xfrm>
                <a:off x="-1" y="445156"/>
                <a:ext cx="47921" cy="47923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b="1">
                  <a:cs typeface="+mn-ea"/>
                  <a:sym typeface="+mn-lt"/>
                </a:endParaRPr>
              </a:p>
            </p:txBody>
          </p:sp>
        </p:grpSp>
        <p:sp>
          <p:nvSpPr>
            <p:cNvPr id="320" name="文本框 105"/>
            <p:cNvSpPr txBox="1"/>
            <p:nvPr/>
          </p:nvSpPr>
          <p:spPr>
            <a:xfrm>
              <a:off x="864665" y="306963"/>
              <a:ext cx="2512502" cy="523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 spc="100">
                  <a:latin typeface="明兰"/>
                  <a:ea typeface="明兰"/>
                  <a:cs typeface="明兰"/>
                  <a:sym typeface="明兰"/>
                </a:defRPr>
              </a:lvl1pPr>
            </a:lstStyle>
            <a:p>
              <a:r>
                <a:rPr b="1">
                  <a:latin typeface="+mn-lt"/>
                  <a:ea typeface="+mn-ea"/>
                  <a:cs typeface="+mn-ea"/>
                  <a:sym typeface="+mn-lt"/>
                </a:rPr>
                <a:t>难点和应用</a:t>
              </a:r>
            </a:p>
          </p:txBody>
        </p:sp>
      </p:grpSp>
      <p:grpSp>
        <p:nvGrpSpPr>
          <p:cNvPr id="331" name="组合 8"/>
          <p:cNvGrpSpPr/>
          <p:nvPr/>
        </p:nvGrpSpPr>
        <p:grpSpPr>
          <a:xfrm>
            <a:off x="6766666" y="5180386"/>
            <a:ext cx="3992356" cy="811739"/>
            <a:chOff x="0" y="0"/>
            <a:chExt cx="3992355" cy="811738"/>
          </a:xfrm>
        </p:grpSpPr>
        <p:grpSp>
          <p:nvGrpSpPr>
            <p:cNvPr id="329" name="组合 74"/>
            <p:cNvGrpSpPr/>
            <p:nvPr/>
          </p:nvGrpSpPr>
          <p:grpSpPr>
            <a:xfrm>
              <a:off x="0" y="0"/>
              <a:ext cx="602021" cy="811738"/>
              <a:chOff x="0" y="0"/>
              <a:chExt cx="602020" cy="811737"/>
            </a:xfrm>
          </p:grpSpPr>
          <p:sp>
            <p:nvSpPr>
              <p:cNvPr id="322" name="文本框 75"/>
              <p:cNvSpPr txBox="1"/>
              <p:nvPr/>
            </p:nvSpPr>
            <p:spPr>
              <a:xfrm>
                <a:off x="33333" y="44317"/>
                <a:ext cx="568687" cy="701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4000">
                    <a:latin typeface="Impact"/>
                    <a:ea typeface="Impact"/>
                    <a:cs typeface="Impact"/>
                    <a:sym typeface="Impact"/>
                  </a:defRPr>
                </a:lvl1pPr>
              </a:lstStyle>
              <a:p>
                <a:r>
                  <a:rPr b="1">
                    <a:latin typeface="+mn-lt"/>
                    <a:ea typeface="+mn-ea"/>
                    <a:cs typeface="+mn-ea"/>
                    <a:sym typeface="+mn-lt"/>
                  </a:rPr>
                  <a:t>4</a:t>
                </a:r>
              </a:p>
            </p:txBody>
          </p:sp>
          <p:grpSp>
            <p:nvGrpSpPr>
              <p:cNvPr id="325" name="组合 76"/>
              <p:cNvGrpSpPr/>
              <p:nvPr/>
            </p:nvGrpSpPr>
            <p:grpSpPr>
              <a:xfrm>
                <a:off x="466" y="212424"/>
                <a:ext cx="546718" cy="544514"/>
                <a:chOff x="0" y="0"/>
                <a:chExt cx="546717" cy="544512"/>
              </a:xfrm>
            </p:grpSpPr>
            <p:sp>
              <p:nvSpPr>
                <p:cNvPr id="323" name="直接连接符 80"/>
                <p:cNvSpPr/>
                <p:nvPr/>
              </p:nvSpPr>
              <p:spPr>
                <a:xfrm flipH="1">
                  <a:off x="-1" y="-1"/>
                  <a:ext cx="538464" cy="54405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 b="1">
                    <a:cs typeface="+mn-ea"/>
                    <a:sym typeface="+mn-lt"/>
                  </a:endParaRPr>
                </a:p>
              </p:txBody>
            </p:sp>
            <p:sp>
              <p:nvSpPr>
                <p:cNvPr id="324" name="任意多边形 81"/>
                <p:cNvSpPr/>
                <p:nvPr/>
              </p:nvSpPr>
              <p:spPr>
                <a:xfrm>
                  <a:off x="10142" y="10162"/>
                  <a:ext cx="536576" cy="5343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472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ubicBezTo>
                        <a:pt x="21557" y="14400"/>
                        <a:pt x="21515" y="7200"/>
                        <a:pt x="2147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b="1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26" name="椭圆 77"/>
              <p:cNvSpPr/>
              <p:nvPr/>
            </p:nvSpPr>
            <p:spPr>
              <a:xfrm>
                <a:off x="475474" y="0"/>
                <a:ext cx="87585" cy="87585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b="1">
                  <a:cs typeface="+mn-ea"/>
                  <a:sym typeface="+mn-lt"/>
                </a:endParaRPr>
              </a:p>
            </p:txBody>
          </p:sp>
          <p:sp>
            <p:nvSpPr>
              <p:cNvPr id="327" name="椭圆 78"/>
              <p:cNvSpPr/>
              <p:nvPr/>
            </p:nvSpPr>
            <p:spPr>
              <a:xfrm>
                <a:off x="137869" y="743315"/>
                <a:ext cx="68423" cy="68423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b="1">
                  <a:cs typeface="+mn-ea"/>
                  <a:sym typeface="+mn-lt"/>
                </a:endParaRPr>
              </a:p>
            </p:txBody>
          </p:sp>
          <p:sp>
            <p:nvSpPr>
              <p:cNvPr id="328" name="椭圆 79"/>
              <p:cNvSpPr/>
              <p:nvPr/>
            </p:nvSpPr>
            <p:spPr>
              <a:xfrm>
                <a:off x="-1" y="445156"/>
                <a:ext cx="47923" cy="47923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b="1">
                  <a:cs typeface="+mn-ea"/>
                  <a:sym typeface="+mn-lt"/>
                </a:endParaRPr>
              </a:p>
            </p:txBody>
          </p:sp>
        </p:grpSp>
        <p:sp>
          <p:nvSpPr>
            <p:cNvPr id="330" name="文本框 106"/>
            <p:cNvSpPr txBox="1"/>
            <p:nvPr/>
          </p:nvSpPr>
          <p:spPr>
            <a:xfrm>
              <a:off x="864666" y="280322"/>
              <a:ext cx="3127689" cy="523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 spc="100">
                  <a:latin typeface="明兰"/>
                  <a:ea typeface="明兰"/>
                  <a:cs typeface="明兰"/>
                  <a:sym typeface="明兰"/>
                </a:defRPr>
              </a:lvl1pPr>
            </a:lstStyle>
            <a:p>
              <a:r>
                <a:rPr b="1">
                  <a:latin typeface="+mn-lt"/>
                  <a:ea typeface="+mn-ea"/>
                  <a:cs typeface="+mn-ea"/>
                  <a:sym typeface="+mn-lt"/>
                </a:rPr>
                <a:t>论文总结</a:t>
              </a:r>
            </a:p>
          </p:txBody>
        </p:sp>
      </p:grpSp>
      <p:pic>
        <p:nvPicPr>
          <p:cNvPr id="332" name="图片 9" descr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71072">
            <a:off x="-1283845" y="2541701"/>
            <a:ext cx="5531360" cy="553135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9" name="组合 82"/>
          <p:cNvGrpSpPr/>
          <p:nvPr/>
        </p:nvGrpSpPr>
        <p:grpSpPr>
          <a:xfrm>
            <a:off x="4800004" y="-239245"/>
            <a:ext cx="560848" cy="478490"/>
            <a:chOff x="0" y="0"/>
            <a:chExt cx="560847" cy="478489"/>
          </a:xfrm>
        </p:grpSpPr>
        <p:sp>
          <p:nvSpPr>
            <p:cNvPr id="333" name="任意多边形 83"/>
            <p:cNvSpPr/>
            <p:nvPr/>
          </p:nvSpPr>
          <p:spPr>
            <a:xfrm rot="16200000">
              <a:off x="54515" y="-18264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34" name="任意多边形 84"/>
            <p:cNvSpPr/>
            <p:nvPr/>
          </p:nvSpPr>
          <p:spPr>
            <a:xfrm rot="16200000">
              <a:off x="-31283" y="39886"/>
              <a:ext cx="402385" cy="336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35" name="任意多边形 85"/>
            <p:cNvSpPr/>
            <p:nvPr/>
          </p:nvSpPr>
          <p:spPr>
            <a:xfrm rot="16200000">
              <a:off x="46687" y="191109"/>
              <a:ext cx="240693" cy="334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36" name="任意多边形 86"/>
            <p:cNvSpPr/>
            <p:nvPr/>
          </p:nvSpPr>
          <p:spPr>
            <a:xfrm rot="16200000">
              <a:off x="248092" y="293814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37" name="任意多边形 87"/>
            <p:cNvSpPr/>
            <p:nvPr/>
          </p:nvSpPr>
          <p:spPr>
            <a:xfrm rot="16200000">
              <a:off x="216114" y="113935"/>
              <a:ext cx="458669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38" name="任意多边形 88"/>
            <p:cNvSpPr/>
            <p:nvPr/>
          </p:nvSpPr>
          <p:spPr>
            <a:xfrm rot="16200000">
              <a:off x="193651" y="-78455"/>
              <a:ext cx="145641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346" name="组合 89"/>
          <p:cNvGrpSpPr/>
          <p:nvPr/>
        </p:nvGrpSpPr>
        <p:grpSpPr>
          <a:xfrm>
            <a:off x="11466634" y="6707763"/>
            <a:ext cx="352189" cy="300472"/>
            <a:chOff x="0" y="0"/>
            <a:chExt cx="352188" cy="300471"/>
          </a:xfrm>
        </p:grpSpPr>
        <p:sp>
          <p:nvSpPr>
            <p:cNvPr id="340" name="任意多边形 90"/>
            <p:cNvSpPr/>
            <p:nvPr/>
          </p:nvSpPr>
          <p:spPr>
            <a:xfrm rot="16200000">
              <a:off x="34233" y="-11469"/>
              <a:ext cx="283823" cy="324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41" name="任意多边形 91"/>
            <p:cNvSpPr/>
            <p:nvPr/>
          </p:nvSpPr>
          <p:spPr>
            <a:xfrm rot="16200000">
              <a:off x="-19645" y="25047"/>
              <a:ext cx="252681" cy="210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42" name="任意多边形 92"/>
            <p:cNvSpPr/>
            <p:nvPr/>
          </p:nvSpPr>
          <p:spPr>
            <a:xfrm rot="16200000">
              <a:off x="29317" y="120008"/>
              <a:ext cx="151146" cy="209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43" name="任意多边形 93"/>
            <p:cNvSpPr/>
            <p:nvPr/>
          </p:nvSpPr>
          <p:spPr>
            <a:xfrm rot="16200000">
              <a:off x="155791" y="184503"/>
              <a:ext cx="44312" cy="187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44" name="任意多边形 94"/>
            <p:cNvSpPr/>
            <p:nvPr/>
          </p:nvSpPr>
          <p:spPr>
            <a:xfrm rot="16200000">
              <a:off x="135710" y="71546"/>
              <a:ext cx="288025" cy="144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45" name="任意多边形 95"/>
            <p:cNvSpPr/>
            <p:nvPr/>
          </p:nvSpPr>
          <p:spPr>
            <a:xfrm rot="16200000">
              <a:off x="121604" y="-49266"/>
              <a:ext cx="91457" cy="192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353" name="组合 96"/>
          <p:cNvGrpSpPr/>
          <p:nvPr/>
        </p:nvGrpSpPr>
        <p:grpSpPr>
          <a:xfrm>
            <a:off x="11952754" y="6073792"/>
            <a:ext cx="478490" cy="560848"/>
            <a:chOff x="0" y="0"/>
            <a:chExt cx="478488" cy="560847"/>
          </a:xfrm>
        </p:grpSpPr>
        <p:sp>
          <p:nvSpPr>
            <p:cNvPr id="347" name="任意多边形 97"/>
            <p:cNvSpPr/>
            <p:nvPr/>
          </p:nvSpPr>
          <p:spPr>
            <a:xfrm>
              <a:off x="12493" y="22232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48" name="任意多边形 98"/>
            <p:cNvSpPr/>
            <p:nvPr/>
          </p:nvSpPr>
          <p:spPr>
            <a:xfrm>
              <a:off x="69409" y="1908"/>
              <a:ext cx="402384" cy="33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49" name="任意多边形 102"/>
            <p:cNvSpPr/>
            <p:nvPr/>
          </p:nvSpPr>
          <p:spPr>
            <a:xfrm>
              <a:off x="-1" y="0"/>
              <a:ext cx="240694" cy="334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50" name="任意多边形 103"/>
            <p:cNvSpPr/>
            <p:nvPr/>
          </p:nvSpPr>
          <p:spPr>
            <a:xfrm>
              <a:off x="0" y="133981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51" name="任意多边形 104"/>
            <p:cNvSpPr/>
            <p:nvPr/>
          </p:nvSpPr>
          <p:spPr>
            <a:xfrm>
              <a:off x="19821" y="330050"/>
              <a:ext cx="458668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52" name="任意多边形 107"/>
            <p:cNvSpPr/>
            <p:nvPr/>
          </p:nvSpPr>
          <p:spPr>
            <a:xfrm>
              <a:off x="331238" y="113587"/>
              <a:ext cx="145642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:a14="http://schemas.microsoft.com/office/drawing/2010/main" xmlns:m="http://schemas.openxmlformats.org/officeDocument/2006/math" xmlns:ma14="http://schemas.microsoft.com/office/mac/drawingml/2011/main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9" presetClass="entr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9" presetClass="entr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9" presetClass="entr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9" presetClass="entr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9" presetClass="entr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9" presetClass="entr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9" presetClass="entr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fill="hold" grpId="2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fill="hold" grpId="2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9" presetClass="entr" fill="hold" grpId="2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9" presetClass="entr" fill="hold" grpId="2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2" animBg="1" advAuto="0"/>
      <p:bldP spid="269" grpId="3" animBg="1" advAuto="0"/>
      <p:bldP spid="270" grpId="4" animBg="1" advAuto="0"/>
      <p:bldP spid="271" grpId="5" animBg="1" advAuto="0"/>
      <p:bldP spid="272" grpId="6" animBg="1" advAuto="0"/>
      <p:bldP spid="273" grpId="7" animBg="1" advAuto="0"/>
      <p:bldP spid="274" grpId="8" animBg="1" advAuto="0"/>
      <p:bldP spid="275" grpId="9" animBg="1" advAuto="0"/>
      <p:bldP spid="276" grpId="10" animBg="1" advAuto="0"/>
      <p:bldP spid="277" grpId="11" animBg="1" advAuto="0"/>
      <p:bldP spid="278" grpId="12" animBg="1" advAuto="0"/>
      <p:bldP spid="279" grpId="13" animBg="1" advAuto="0"/>
      <p:bldP spid="280" grpId="14" animBg="1" advAuto="0"/>
      <p:bldP spid="281" grpId="15" animBg="1" advAuto="0"/>
      <p:bldP spid="282" grpId="16" animBg="1" advAuto="0"/>
      <p:bldP spid="283" grpId="17" animBg="1" advAuto="0"/>
      <p:bldP spid="284" grpId="18" animBg="1" advAuto="0"/>
      <p:bldP spid="285" grpId="19" animBg="1" advAuto="0"/>
      <p:bldP spid="286" grpId="20" animBg="1" advAuto="0"/>
      <p:bldP spid="287" grpId="21" animBg="1" advAuto="0"/>
      <p:bldP spid="288" grpId="22" animBg="1" advAuto="0"/>
      <p:bldP spid="289" grpId="23" animBg="1" advAuto="0"/>
      <p:bldP spid="290" grpId="24" animBg="1" advAuto="0"/>
      <p:bldP spid="301" grpId="25" animBg="1" advAuto="0"/>
      <p:bldP spid="311" grpId="26" animBg="1" advAuto="0"/>
      <p:bldP spid="321" grpId="27" animBg="1" advAuto="0"/>
      <p:bldP spid="331" grpId="28" animBg="1" advAuto="0"/>
      <p:bldP spid="332" grpId="1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6" name="图片 22" descr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34801">
            <a:off x="9018033" y="3518493"/>
            <a:ext cx="3617498" cy="40047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1178" y="21600"/>
                </a:lnTo>
                <a:lnTo>
                  <a:pt x="9898" y="19185"/>
                </a:lnTo>
                <a:lnTo>
                  <a:pt x="21600" y="14125"/>
                </a:lnTo>
                <a:lnTo>
                  <a:pt x="14114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097" name="图片 18" descr="图片 1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21068062" flipH="1">
            <a:off x="-283258" y="3275534"/>
            <a:ext cx="2728120" cy="3465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732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098" name="图片 1" descr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431" y="1325312"/>
            <a:ext cx="4492762" cy="4977395"/>
          </a:xfrm>
          <a:prstGeom prst="rect">
            <a:avLst/>
          </a:prstGeom>
          <a:ln w="12700">
            <a:miter lim="400000"/>
          </a:ln>
        </p:spPr>
      </p:pic>
      <p:sp>
        <p:nvSpPr>
          <p:cNvPr id="1099" name="文本框 2"/>
          <p:cNvSpPr txBox="1"/>
          <p:nvPr/>
        </p:nvSpPr>
        <p:spPr>
          <a:xfrm>
            <a:off x="507040" y="479236"/>
            <a:ext cx="534654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p15="http://schemas.microsoft.com/office/powerpoint/2012/main" xmlns:mc="http://schemas.openxmlformats.org/markup-compatibility/2006" xmlns="" val="1"/>
            </a:ext>
          </a:extLst>
        </p:spPr>
        <p:txBody>
          <a:bodyPr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研究总结</a:t>
            </a:r>
          </a:p>
        </p:txBody>
      </p:sp>
      <p:sp>
        <p:nvSpPr>
          <p:cNvPr id="1100" name="矩形 8"/>
          <p:cNvSpPr txBox="1"/>
          <p:nvPr/>
        </p:nvSpPr>
        <p:spPr>
          <a:xfrm>
            <a:off x="6203522" y="1757940"/>
            <a:ext cx="3815937" cy="906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p15="http://schemas.microsoft.com/office/powerpoint/2012/main" xmlns:mc="http://schemas.openxmlformats.org/markup-compatibility/2006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14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Lorem ipsum dolor sit amen, consectetur adipisicing elit, sed do eiusmod tempor incident UT labored et dolor magna aliquant. </a:t>
            </a:r>
          </a:p>
        </p:txBody>
      </p:sp>
      <p:sp>
        <p:nvSpPr>
          <p:cNvPr id="1101" name="矩形 9"/>
          <p:cNvSpPr txBox="1"/>
          <p:nvPr/>
        </p:nvSpPr>
        <p:spPr>
          <a:xfrm>
            <a:off x="7964788" y="4671878"/>
            <a:ext cx="3343679" cy="1186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p15="http://schemas.microsoft.com/office/powerpoint/2012/main" xmlns:mc="http://schemas.openxmlformats.org/markup-compatibility/2006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14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Lorem ipsum dolor sit amen, consectetur adipisicing elit, sed do eiusmod tempor incident UT labored et dolor magna aliquant. </a:t>
            </a:r>
          </a:p>
        </p:txBody>
      </p:sp>
      <p:sp>
        <p:nvSpPr>
          <p:cNvPr id="1102" name="矩形 10"/>
          <p:cNvSpPr txBox="1"/>
          <p:nvPr/>
        </p:nvSpPr>
        <p:spPr>
          <a:xfrm>
            <a:off x="1016988" y="3429000"/>
            <a:ext cx="2860532" cy="1186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p15="http://schemas.microsoft.com/office/powerpoint/2012/main" xmlns:mc="http://schemas.openxmlformats.org/markup-compatibility/2006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14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Lorem ipsum dolor sit amen, consectetur adipisicing elit, sed do eiusmod tempor incident UT labored et dolor magna aliquant. </a:t>
            </a:r>
          </a:p>
        </p:txBody>
      </p:sp>
      <p:sp>
        <p:nvSpPr>
          <p:cNvPr id="1103" name="文本框 12"/>
          <p:cNvSpPr txBox="1"/>
          <p:nvPr/>
        </p:nvSpPr>
        <p:spPr>
          <a:xfrm>
            <a:off x="6203522" y="1295408"/>
            <a:ext cx="869786" cy="458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p15="http://schemas.microsoft.com/office/powerpoint/2012/main" xmlns:mc="http://schemas.openxmlformats.org/markup-compatibility/2006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2000">
                <a:latin typeface="明兰"/>
                <a:ea typeface="明兰"/>
                <a:cs typeface="明兰"/>
                <a:sym typeface="明兰"/>
              </a:defRPr>
            </a:pPr>
            <a:r>
              <a:rPr>
                <a:cs typeface="+mn-ea"/>
                <a:sym typeface="+mn-lt"/>
              </a:rPr>
              <a:t>概括 A </a:t>
            </a:r>
          </a:p>
        </p:txBody>
      </p:sp>
      <p:sp>
        <p:nvSpPr>
          <p:cNvPr id="1104" name="文本框 13"/>
          <p:cNvSpPr txBox="1"/>
          <p:nvPr/>
        </p:nvSpPr>
        <p:spPr>
          <a:xfrm>
            <a:off x="1016988" y="2980676"/>
            <a:ext cx="860168" cy="458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p15="http://schemas.microsoft.com/office/powerpoint/2012/main" xmlns:mc="http://schemas.openxmlformats.org/markup-compatibility/2006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2000">
                <a:latin typeface="明兰"/>
                <a:ea typeface="明兰"/>
                <a:cs typeface="明兰"/>
                <a:sym typeface="明兰"/>
              </a:defRPr>
            </a:pPr>
            <a:r>
              <a:rPr>
                <a:cs typeface="+mn-ea"/>
                <a:sym typeface="+mn-lt"/>
              </a:rPr>
              <a:t>概括 B </a:t>
            </a:r>
          </a:p>
        </p:txBody>
      </p:sp>
      <p:sp>
        <p:nvSpPr>
          <p:cNvPr id="1105" name="文本框 14"/>
          <p:cNvSpPr txBox="1"/>
          <p:nvPr/>
        </p:nvSpPr>
        <p:spPr>
          <a:xfrm>
            <a:off x="8011121" y="4208602"/>
            <a:ext cx="856962" cy="458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p15="http://schemas.microsoft.com/office/powerpoint/2012/main" xmlns:mc="http://schemas.openxmlformats.org/markup-compatibility/2006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2000">
                <a:latin typeface="明兰"/>
                <a:ea typeface="明兰"/>
                <a:cs typeface="明兰"/>
                <a:sym typeface="明兰"/>
              </a:defRPr>
            </a:pPr>
            <a:r>
              <a:rPr>
                <a:cs typeface="+mn-ea"/>
                <a:sym typeface="+mn-lt"/>
              </a:rPr>
              <a:t>概括 C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 advTm="0">
        <p15:prstTrans prst="pageCurlDouble"/>
      </p:transition>
    </mc:Choice>
    <mc:Choice xmlns:p14="http://schemas.microsoft.com/office/powerpoint/2010/main" xmlns:a14="http://schemas.microsoft.com/office/drawing/2010/main" xmlns:m="http://schemas.openxmlformats.org/officeDocument/2006/math" xmlns:ma14="http://schemas.microsoft.com/office/mac/drawingml/2011/main" xmlns="" Requires="p14">
      <p:transition spd="med" p14:dur="1000" advClick="0" advTm="0">
        <p14:prism dir="l"/>
      </p:transition>
    </mc:Choice>
    <mc:Fallback xmlns:a14="http://schemas.microsoft.com/office/drawing/2010/main" xmlns:m="http://schemas.openxmlformats.org/officeDocument/2006/math" xmlns:p14="http://schemas.microsoft.com/office/powerpoint/2010/main" xmlns:ma14="http://schemas.microsoft.com/office/mac/drawingml/2011/main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75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fill="hold" grpId="3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4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50"/>
                            </p:stCondLst>
                            <p:childTnLst>
                              <p:par>
                                <p:cTn id="19" presetID="23" presetClass="entr" presetSubtype="32" fill="hold" grpId="4" nodeType="afterEffect">
                                  <p:stCondLst>
                                    <p:cond delay="3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fill="hold" grpId="5" nodeType="afterEffect">
                                  <p:stCondLst>
                                    <p:cond delay="3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4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3" presetClass="entr" presetSubtype="32" fill="hold" grpId="6" nodeType="afterEffect">
                                  <p:stCondLst>
                                    <p:cond delay="7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950"/>
                            </p:stCondLst>
                            <p:childTnLst>
                              <p:par>
                                <p:cTn id="33" presetID="9" presetClass="entr" fill="hold" grpId="7" nodeType="afterEffect">
                                  <p:stCondLst>
                                    <p:cond delay="7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4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8" grpId="1" animBg="1" advAuto="0"/>
      <p:bldP spid="1100" grpId="3" animBg="1" advAuto="0"/>
      <p:bldP spid="1101" grpId="7" animBg="1" advAuto="0"/>
      <p:bldP spid="1102" grpId="5" animBg="1" advAuto="0"/>
      <p:bldP spid="1103" grpId="2" animBg="1" advAuto="0"/>
      <p:bldP spid="1104" grpId="4" animBg="1" advAuto="0"/>
      <p:bldP spid="1105" grpId="6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文本框 2"/>
          <p:cNvSpPr txBox="1"/>
          <p:nvPr/>
        </p:nvSpPr>
        <p:spPr>
          <a:xfrm>
            <a:off x="4746233" y="2845310"/>
            <a:ext cx="278407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参考文献</a:t>
            </a:r>
          </a:p>
        </p:txBody>
      </p:sp>
      <p:sp>
        <p:nvSpPr>
          <p:cNvPr id="1108" name="文本框 1"/>
          <p:cNvSpPr txBox="1"/>
          <p:nvPr/>
        </p:nvSpPr>
        <p:spPr>
          <a:xfrm>
            <a:off x="4959965" y="3530374"/>
            <a:ext cx="279210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 spc="2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REFERENCE DOCUMENTATION</a:t>
            </a:r>
          </a:p>
        </p:txBody>
      </p:sp>
      <p:sp>
        <p:nvSpPr>
          <p:cNvPr id="1109" name="文本框 4"/>
          <p:cNvSpPr txBox="1"/>
          <p:nvPr/>
        </p:nvSpPr>
        <p:spPr>
          <a:xfrm>
            <a:off x="1565662" y="2147484"/>
            <a:ext cx="136108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国内文献</a:t>
            </a:r>
          </a:p>
        </p:txBody>
      </p:sp>
      <p:sp>
        <p:nvSpPr>
          <p:cNvPr id="1110" name="文本框 5"/>
          <p:cNvSpPr txBox="1"/>
          <p:nvPr/>
        </p:nvSpPr>
        <p:spPr>
          <a:xfrm>
            <a:off x="9318670" y="2119633"/>
            <a:ext cx="136108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国外文献</a:t>
            </a:r>
          </a:p>
        </p:txBody>
      </p:sp>
      <p:sp>
        <p:nvSpPr>
          <p:cNvPr id="1111" name="矩形 6"/>
          <p:cNvSpPr txBox="1"/>
          <p:nvPr/>
        </p:nvSpPr>
        <p:spPr>
          <a:xfrm>
            <a:off x="650791" y="2845018"/>
            <a:ext cx="3383333" cy="550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8" tIns="45718" rIns="45718" bIns="45718">
            <a:spAutoFit/>
          </a:bodyPr>
          <a:lstStyle>
            <a:lvl1pPr marL="285750" indent="-285750">
              <a:lnSpc>
                <a:spcPct val="130000"/>
              </a:lnSpc>
              <a:buSzPct val="100000"/>
              <a:buChar char="●"/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毕业论文答辩是一种有组织、有准备、有计划、有鉴定的比较正规</a:t>
            </a:r>
          </a:p>
        </p:txBody>
      </p:sp>
      <p:sp>
        <p:nvSpPr>
          <p:cNvPr id="1112" name="矩形 7"/>
          <p:cNvSpPr txBox="1"/>
          <p:nvPr/>
        </p:nvSpPr>
        <p:spPr>
          <a:xfrm>
            <a:off x="554539" y="3602754"/>
            <a:ext cx="3383333" cy="550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8" tIns="45718" rIns="45718" bIns="45718">
            <a:spAutoFit/>
          </a:bodyPr>
          <a:lstStyle>
            <a:lvl1pPr marL="285750" indent="-285750">
              <a:lnSpc>
                <a:spcPct val="130000"/>
              </a:lnSpc>
              <a:buSzPct val="100000"/>
              <a:buChar char="●"/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毕业论文答辩是一种有组织、有准备、有计划、有鉴定的比较正规</a:t>
            </a:r>
          </a:p>
        </p:txBody>
      </p:sp>
      <p:sp>
        <p:nvSpPr>
          <p:cNvPr id="1113" name="矩形 8"/>
          <p:cNvSpPr txBox="1"/>
          <p:nvPr/>
        </p:nvSpPr>
        <p:spPr>
          <a:xfrm>
            <a:off x="714959" y="4360490"/>
            <a:ext cx="3383333" cy="550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8" tIns="45718" rIns="45718" bIns="45718">
            <a:spAutoFit/>
          </a:bodyPr>
          <a:lstStyle>
            <a:lvl1pPr marL="285750" indent="-285750">
              <a:lnSpc>
                <a:spcPct val="130000"/>
              </a:lnSpc>
              <a:buSzPct val="100000"/>
              <a:buChar char="●"/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毕业论文答辩是一种有组织、有准备、有计划、有鉴定的比较正规</a:t>
            </a:r>
          </a:p>
        </p:txBody>
      </p:sp>
      <p:sp>
        <p:nvSpPr>
          <p:cNvPr id="1114" name="矩形 10"/>
          <p:cNvSpPr txBox="1"/>
          <p:nvPr/>
        </p:nvSpPr>
        <p:spPr>
          <a:xfrm>
            <a:off x="8307547" y="2845018"/>
            <a:ext cx="3383332" cy="550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8" tIns="45718" rIns="45718" bIns="45718">
            <a:spAutoFit/>
          </a:bodyPr>
          <a:lstStyle>
            <a:lvl1pPr marL="285750" indent="-285750">
              <a:lnSpc>
                <a:spcPct val="130000"/>
              </a:lnSpc>
              <a:buSzPct val="100000"/>
              <a:buChar char="●"/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毕业论文答辩是一种有组织、有准备、有计划、有鉴定的比较正规</a:t>
            </a:r>
          </a:p>
        </p:txBody>
      </p:sp>
      <p:sp>
        <p:nvSpPr>
          <p:cNvPr id="1115" name="矩形 11"/>
          <p:cNvSpPr txBox="1"/>
          <p:nvPr/>
        </p:nvSpPr>
        <p:spPr>
          <a:xfrm>
            <a:off x="8387757" y="3602754"/>
            <a:ext cx="3383332" cy="550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8" tIns="45718" rIns="45718" bIns="45718">
            <a:spAutoFit/>
          </a:bodyPr>
          <a:lstStyle>
            <a:lvl1pPr marL="285750" indent="-285750">
              <a:lnSpc>
                <a:spcPct val="130000"/>
              </a:lnSpc>
              <a:buSzPct val="100000"/>
              <a:buChar char="●"/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毕业论文答辩是一种有组织、有准备、有计划、有鉴定的比较正规</a:t>
            </a:r>
          </a:p>
        </p:txBody>
      </p:sp>
      <p:sp>
        <p:nvSpPr>
          <p:cNvPr id="1116" name="矩形 12"/>
          <p:cNvSpPr txBox="1"/>
          <p:nvPr/>
        </p:nvSpPr>
        <p:spPr>
          <a:xfrm>
            <a:off x="8275463" y="4360490"/>
            <a:ext cx="3383332" cy="550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8" tIns="45718" rIns="45718" bIns="45718">
            <a:spAutoFit/>
          </a:bodyPr>
          <a:lstStyle>
            <a:lvl1pPr marL="285750" indent="-285750">
              <a:lnSpc>
                <a:spcPct val="130000"/>
              </a:lnSpc>
              <a:buSzPct val="100000"/>
              <a:buChar char="●"/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毕业论文答辩是一种有组织、有准备、有计划、有鉴定的比较正规</a:t>
            </a:r>
          </a:p>
        </p:txBody>
      </p:sp>
      <p:grpSp>
        <p:nvGrpSpPr>
          <p:cNvPr id="1123" name="组合 14"/>
          <p:cNvGrpSpPr/>
          <p:nvPr/>
        </p:nvGrpSpPr>
        <p:grpSpPr>
          <a:xfrm>
            <a:off x="5917376" y="2078454"/>
            <a:ext cx="478490" cy="560848"/>
            <a:chOff x="0" y="0"/>
            <a:chExt cx="478488" cy="560847"/>
          </a:xfrm>
        </p:grpSpPr>
        <p:sp>
          <p:nvSpPr>
            <p:cNvPr id="1117" name="任意多边形 15"/>
            <p:cNvSpPr/>
            <p:nvPr/>
          </p:nvSpPr>
          <p:spPr>
            <a:xfrm>
              <a:off x="12493" y="22232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118" name="任意多边形 16"/>
            <p:cNvSpPr/>
            <p:nvPr/>
          </p:nvSpPr>
          <p:spPr>
            <a:xfrm>
              <a:off x="69409" y="1908"/>
              <a:ext cx="402384" cy="33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119" name="任意多边形 18"/>
            <p:cNvSpPr/>
            <p:nvPr/>
          </p:nvSpPr>
          <p:spPr>
            <a:xfrm>
              <a:off x="-1" y="0"/>
              <a:ext cx="240694" cy="334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120" name="任意多边形 19"/>
            <p:cNvSpPr/>
            <p:nvPr/>
          </p:nvSpPr>
          <p:spPr>
            <a:xfrm>
              <a:off x="0" y="133981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121" name="任意多边形 20"/>
            <p:cNvSpPr/>
            <p:nvPr/>
          </p:nvSpPr>
          <p:spPr>
            <a:xfrm>
              <a:off x="19821" y="330050"/>
              <a:ext cx="458668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122" name="任意多边形 21"/>
            <p:cNvSpPr/>
            <p:nvPr/>
          </p:nvSpPr>
          <p:spPr>
            <a:xfrm>
              <a:off x="331238" y="113587"/>
              <a:ext cx="145642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70585" y="60068"/>
            <a:ext cx="885934" cy="9707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14:warp/>
      </p:transition>
    </mc:Choice>
    <mc:Fallback xmlns:a14="http://schemas.microsoft.com/office/drawing/2010/main" xmlns:m="http://schemas.openxmlformats.org/officeDocument/2006/math" xmlns:ma14="http://schemas.microsoft.com/office/mac/drawingml/2011/main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7" grpId="2" animBg="1" advAuto="0"/>
      <p:bldP spid="1108" grpId="3" animBg="1" advAuto="0"/>
      <p:bldP spid="1109" grpId="8" animBg="1" advAuto="0"/>
      <p:bldP spid="1110" grpId="4" animBg="1" advAuto="0"/>
      <p:bldP spid="1111" grpId="9" animBg="1" advAuto="0"/>
      <p:bldP spid="1112" grpId="10" animBg="1" advAuto="0"/>
      <p:bldP spid="1113" grpId="11" animBg="1" advAuto="0"/>
      <p:bldP spid="1114" grpId="5" animBg="1" advAuto="0"/>
      <p:bldP spid="1115" grpId="6" animBg="1" advAuto="0"/>
      <p:bldP spid="1116" grpId="7" animBg="1" advAuto="0"/>
      <p:bldP spid="1123" grpId="1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5" name="图片 95" descr="图片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454" y="850900"/>
            <a:ext cx="5359637" cy="4845111"/>
          </a:xfrm>
          <a:prstGeom prst="rect">
            <a:avLst/>
          </a:prstGeom>
          <a:ln w="12700">
            <a:miter lim="400000"/>
          </a:ln>
        </p:spPr>
      </p:pic>
      <p:sp>
        <p:nvSpPr>
          <p:cNvPr id="1126" name="PA_椭圆 4"/>
          <p:cNvSpPr/>
          <p:nvPr/>
        </p:nvSpPr>
        <p:spPr>
          <a:xfrm>
            <a:off x="466724" y="341849"/>
            <a:ext cx="36002" cy="36001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27" name="PA_椭圆 5"/>
          <p:cNvSpPr/>
          <p:nvPr/>
        </p:nvSpPr>
        <p:spPr>
          <a:xfrm>
            <a:off x="9797002" y="1157313"/>
            <a:ext cx="36487" cy="36487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28" name="PA_椭圆 6"/>
          <p:cNvSpPr/>
          <p:nvPr/>
        </p:nvSpPr>
        <p:spPr>
          <a:xfrm>
            <a:off x="10317215" y="3569827"/>
            <a:ext cx="36975" cy="36975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29" name="PA_椭圆 7"/>
          <p:cNvSpPr/>
          <p:nvPr/>
        </p:nvSpPr>
        <p:spPr>
          <a:xfrm>
            <a:off x="2972441" y="965841"/>
            <a:ext cx="37461" cy="37461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30" name="PA_椭圆 8"/>
          <p:cNvSpPr/>
          <p:nvPr/>
        </p:nvSpPr>
        <p:spPr>
          <a:xfrm>
            <a:off x="4023462" y="4073902"/>
            <a:ext cx="37947" cy="37947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31" name="PA_椭圆 9"/>
          <p:cNvSpPr/>
          <p:nvPr/>
        </p:nvSpPr>
        <p:spPr>
          <a:xfrm>
            <a:off x="6715376" y="4009916"/>
            <a:ext cx="38433" cy="38433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32" name="PA_椭圆 10"/>
          <p:cNvSpPr/>
          <p:nvPr/>
        </p:nvSpPr>
        <p:spPr>
          <a:xfrm>
            <a:off x="1954981" y="5091881"/>
            <a:ext cx="38921" cy="38921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33" name="PA_椭圆 12"/>
          <p:cNvSpPr/>
          <p:nvPr/>
        </p:nvSpPr>
        <p:spPr>
          <a:xfrm>
            <a:off x="4671807" y="6094207"/>
            <a:ext cx="39893" cy="39893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34" name="PA_椭圆 13"/>
          <p:cNvSpPr/>
          <p:nvPr/>
        </p:nvSpPr>
        <p:spPr>
          <a:xfrm>
            <a:off x="3909321" y="5382521"/>
            <a:ext cx="40379" cy="40379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35" name="PA_椭圆 14"/>
          <p:cNvSpPr/>
          <p:nvPr/>
        </p:nvSpPr>
        <p:spPr>
          <a:xfrm>
            <a:off x="8049035" y="1597434"/>
            <a:ext cx="40867" cy="40867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36" name="PA_椭圆 15"/>
          <p:cNvSpPr/>
          <p:nvPr/>
        </p:nvSpPr>
        <p:spPr>
          <a:xfrm>
            <a:off x="10096937" y="5902249"/>
            <a:ext cx="41353" cy="41353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37" name="PA_椭圆 16"/>
          <p:cNvSpPr/>
          <p:nvPr/>
        </p:nvSpPr>
        <p:spPr>
          <a:xfrm>
            <a:off x="8581462" y="4809561"/>
            <a:ext cx="41839" cy="41839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38" name="PA_椭圆 17"/>
          <p:cNvSpPr/>
          <p:nvPr/>
        </p:nvSpPr>
        <p:spPr>
          <a:xfrm>
            <a:off x="7514176" y="2434176"/>
            <a:ext cx="42325" cy="42325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39" name="PA_椭圆 18"/>
          <p:cNvSpPr/>
          <p:nvPr/>
        </p:nvSpPr>
        <p:spPr>
          <a:xfrm>
            <a:off x="10209776" y="1392289"/>
            <a:ext cx="42813" cy="42813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40" name="PA_椭圆 19"/>
          <p:cNvSpPr/>
          <p:nvPr/>
        </p:nvSpPr>
        <p:spPr>
          <a:xfrm>
            <a:off x="8986402" y="3296803"/>
            <a:ext cx="43299" cy="43299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41" name="PA_椭圆 20"/>
          <p:cNvSpPr/>
          <p:nvPr/>
        </p:nvSpPr>
        <p:spPr>
          <a:xfrm>
            <a:off x="6128415" y="5569615"/>
            <a:ext cx="43785" cy="43785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42" name="PA_椭圆 21"/>
          <p:cNvSpPr/>
          <p:nvPr/>
        </p:nvSpPr>
        <p:spPr>
          <a:xfrm>
            <a:off x="4553129" y="2190930"/>
            <a:ext cx="44271" cy="44271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43" name="PA_椭圆 23"/>
          <p:cNvSpPr/>
          <p:nvPr/>
        </p:nvSpPr>
        <p:spPr>
          <a:xfrm>
            <a:off x="9111457" y="5149057"/>
            <a:ext cx="45245" cy="45245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44" name="PA_椭圆 24"/>
          <p:cNvSpPr/>
          <p:nvPr/>
        </p:nvSpPr>
        <p:spPr>
          <a:xfrm>
            <a:off x="6596370" y="1884670"/>
            <a:ext cx="45731" cy="45731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45" name="PA_椭圆 25"/>
          <p:cNvSpPr/>
          <p:nvPr/>
        </p:nvSpPr>
        <p:spPr>
          <a:xfrm>
            <a:off x="4614683" y="2315984"/>
            <a:ext cx="46217" cy="46217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46" name="PA_椭圆 26"/>
          <p:cNvSpPr/>
          <p:nvPr/>
        </p:nvSpPr>
        <p:spPr>
          <a:xfrm>
            <a:off x="1023279" y="4263730"/>
            <a:ext cx="46705" cy="46705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47" name="PA_椭圆 27"/>
          <p:cNvSpPr/>
          <p:nvPr/>
        </p:nvSpPr>
        <p:spPr>
          <a:xfrm>
            <a:off x="9583098" y="1540311"/>
            <a:ext cx="47191" cy="47191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48" name="PA_椭圆 29"/>
          <p:cNvSpPr/>
          <p:nvPr/>
        </p:nvSpPr>
        <p:spPr>
          <a:xfrm>
            <a:off x="2428338" y="5577937"/>
            <a:ext cx="48163" cy="48163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49" name="PA_椭圆 30"/>
          <p:cNvSpPr/>
          <p:nvPr/>
        </p:nvSpPr>
        <p:spPr>
          <a:xfrm>
            <a:off x="4612251" y="878451"/>
            <a:ext cx="48651" cy="48651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50" name="PA_椭圆 31"/>
          <p:cNvSpPr/>
          <p:nvPr/>
        </p:nvSpPr>
        <p:spPr>
          <a:xfrm>
            <a:off x="6084965" y="5564265"/>
            <a:ext cx="49137" cy="49137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51" name="PA_椭圆 32"/>
          <p:cNvSpPr/>
          <p:nvPr/>
        </p:nvSpPr>
        <p:spPr>
          <a:xfrm>
            <a:off x="7913278" y="5792377"/>
            <a:ext cx="49623" cy="49623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52" name="PA_椭圆 33"/>
          <p:cNvSpPr/>
          <p:nvPr/>
        </p:nvSpPr>
        <p:spPr>
          <a:xfrm>
            <a:off x="5029891" y="1143692"/>
            <a:ext cx="50109" cy="50109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53" name="PA_椭圆 34"/>
          <p:cNvSpPr/>
          <p:nvPr/>
        </p:nvSpPr>
        <p:spPr>
          <a:xfrm>
            <a:off x="10595692" y="5550105"/>
            <a:ext cx="50597" cy="50597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54" name="PA_椭圆 35"/>
          <p:cNvSpPr/>
          <p:nvPr/>
        </p:nvSpPr>
        <p:spPr>
          <a:xfrm>
            <a:off x="3200119" y="1104619"/>
            <a:ext cx="51083" cy="51083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55" name="PA_椭圆 36"/>
          <p:cNvSpPr/>
          <p:nvPr/>
        </p:nvSpPr>
        <p:spPr>
          <a:xfrm>
            <a:off x="9400919" y="685032"/>
            <a:ext cx="51569" cy="51569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56" name="PA_椭圆 37"/>
          <p:cNvSpPr/>
          <p:nvPr/>
        </p:nvSpPr>
        <p:spPr>
          <a:xfrm>
            <a:off x="951246" y="1941846"/>
            <a:ext cx="52055" cy="52055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57" name="PA_椭圆 38"/>
          <p:cNvSpPr/>
          <p:nvPr/>
        </p:nvSpPr>
        <p:spPr>
          <a:xfrm>
            <a:off x="5256059" y="1166659"/>
            <a:ext cx="52541" cy="52541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58" name="PA_椭圆 41"/>
          <p:cNvSpPr/>
          <p:nvPr/>
        </p:nvSpPr>
        <p:spPr>
          <a:xfrm>
            <a:off x="3730599" y="2854300"/>
            <a:ext cx="54001" cy="54001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59" name="PA_椭圆 42"/>
          <p:cNvSpPr/>
          <p:nvPr/>
        </p:nvSpPr>
        <p:spPr>
          <a:xfrm>
            <a:off x="9918702" y="3501514"/>
            <a:ext cx="54487" cy="54487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60" name="PA_椭圆 43"/>
          <p:cNvSpPr/>
          <p:nvPr/>
        </p:nvSpPr>
        <p:spPr>
          <a:xfrm>
            <a:off x="10070614" y="757826"/>
            <a:ext cx="54975" cy="54975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61" name="PA_椭圆 44"/>
          <p:cNvSpPr/>
          <p:nvPr/>
        </p:nvSpPr>
        <p:spPr>
          <a:xfrm>
            <a:off x="10857528" y="2903640"/>
            <a:ext cx="55461" cy="55461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62" name="PA_椭圆 45"/>
          <p:cNvSpPr/>
          <p:nvPr/>
        </p:nvSpPr>
        <p:spPr>
          <a:xfrm>
            <a:off x="4043562" y="4170202"/>
            <a:ext cx="55947" cy="55947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63" name="PA_椭圆 46"/>
          <p:cNvSpPr/>
          <p:nvPr/>
        </p:nvSpPr>
        <p:spPr>
          <a:xfrm>
            <a:off x="11567755" y="5734768"/>
            <a:ext cx="56433" cy="56433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64" name="PA_椭圆 47"/>
          <p:cNvSpPr/>
          <p:nvPr/>
        </p:nvSpPr>
        <p:spPr>
          <a:xfrm>
            <a:off x="1797280" y="2800580"/>
            <a:ext cx="56921" cy="56921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65" name="PA_椭圆 48"/>
          <p:cNvSpPr/>
          <p:nvPr/>
        </p:nvSpPr>
        <p:spPr>
          <a:xfrm>
            <a:off x="4565394" y="3282694"/>
            <a:ext cx="57407" cy="57407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66" name="PA_椭圆 49"/>
          <p:cNvSpPr/>
          <p:nvPr/>
        </p:nvSpPr>
        <p:spPr>
          <a:xfrm>
            <a:off x="7587508" y="1783607"/>
            <a:ext cx="57893" cy="57893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67" name="PA_椭圆 50"/>
          <p:cNvSpPr/>
          <p:nvPr/>
        </p:nvSpPr>
        <p:spPr>
          <a:xfrm>
            <a:off x="4700665" y="5149057"/>
            <a:ext cx="58379" cy="58379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68" name="PA_椭圆 51"/>
          <p:cNvSpPr/>
          <p:nvPr/>
        </p:nvSpPr>
        <p:spPr>
          <a:xfrm>
            <a:off x="10473122" y="4436934"/>
            <a:ext cx="58867" cy="58867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69" name="PA_椭圆 52"/>
          <p:cNvSpPr/>
          <p:nvPr/>
        </p:nvSpPr>
        <p:spPr>
          <a:xfrm>
            <a:off x="664549" y="1731348"/>
            <a:ext cx="59353" cy="59353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70" name="PA_椭圆 53"/>
          <p:cNvSpPr/>
          <p:nvPr/>
        </p:nvSpPr>
        <p:spPr>
          <a:xfrm>
            <a:off x="6429862" y="321162"/>
            <a:ext cx="59839" cy="59839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71" name="PA_椭圆 55"/>
          <p:cNvSpPr/>
          <p:nvPr/>
        </p:nvSpPr>
        <p:spPr>
          <a:xfrm>
            <a:off x="9057788" y="5717688"/>
            <a:ext cx="60813" cy="60813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72" name="PA_椭圆 56"/>
          <p:cNvSpPr/>
          <p:nvPr/>
        </p:nvSpPr>
        <p:spPr>
          <a:xfrm>
            <a:off x="8638202" y="4129702"/>
            <a:ext cx="61297" cy="61297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73" name="PA_椭圆 57"/>
          <p:cNvSpPr/>
          <p:nvPr/>
        </p:nvSpPr>
        <p:spPr>
          <a:xfrm>
            <a:off x="8167816" y="5526216"/>
            <a:ext cx="61785" cy="61785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74" name="PA_椭圆 58"/>
          <p:cNvSpPr/>
          <p:nvPr/>
        </p:nvSpPr>
        <p:spPr>
          <a:xfrm>
            <a:off x="9504518" y="788630"/>
            <a:ext cx="62271" cy="62271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75" name="PA_椭圆 59"/>
          <p:cNvSpPr/>
          <p:nvPr/>
        </p:nvSpPr>
        <p:spPr>
          <a:xfrm>
            <a:off x="859894" y="984570"/>
            <a:ext cx="62757" cy="62757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76" name="PA_椭圆 60"/>
          <p:cNvSpPr/>
          <p:nvPr/>
        </p:nvSpPr>
        <p:spPr>
          <a:xfrm>
            <a:off x="965456" y="2298956"/>
            <a:ext cx="63245" cy="63245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77" name="PA_椭圆 61"/>
          <p:cNvSpPr/>
          <p:nvPr/>
        </p:nvSpPr>
        <p:spPr>
          <a:xfrm>
            <a:off x="2831869" y="3174769"/>
            <a:ext cx="63731" cy="63731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78" name="PA_椭圆 63"/>
          <p:cNvSpPr/>
          <p:nvPr/>
        </p:nvSpPr>
        <p:spPr>
          <a:xfrm>
            <a:off x="1929196" y="5726496"/>
            <a:ext cx="64703" cy="64703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79" name="PA_椭圆 64"/>
          <p:cNvSpPr/>
          <p:nvPr/>
        </p:nvSpPr>
        <p:spPr>
          <a:xfrm>
            <a:off x="10936699" y="4138510"/>
            <a:ext cx="65191" cy="65191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80" name="PA_椭圆 65"/>
          <p:cNvSpPr/>
          <p:nvPr/>
        </p:nvSpPr>
        <p:spPr>
          <a:xfrm>
            <a:off x="10580612" y="5941424"/>
            <a:ext cx="65677" cy="65677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81" name="PA_椭圆 66"/>
          <p:cNvSpPr/>
          <p:nvPr/>
        </p:nvSpPr>
        <p:spPr>
          <a:xfrm>
            <a:off x="6042538" y="2130937"/>
            <a:ext cx="66163" cy="66163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82" name="PA_椭圆 69"/>
          <p:cNvSpPr/>
          <p:nvPr/>
        </p:nvSpPr>
        <p:spPr>
          <a:xfrm>
            <a:off x="4560184" y="4580625"/>
            <a:ext cx="67623" cy="67623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83" name="PA_椭圆 70"/>
          <p:cNvSpPr/>
          <p:nvPr/>
        </p:nvSpPr>
        <p:spPr>
          <a:xfrm>
            <a:off x="11530679" y="5456392"/>
            <a:ext cx="68109" cy="68109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84" name="PA_椭圆 71"/>
          <p:cNvSpPr/>
          <p:nvPr/>
        </p:nvSpPr>
        <p:spPr>
          <a:xfrm>
            <a:off x="437424" y="4507200"/>
            <a:ext cx="282095" cy="282095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85" name="PA_椭圆 72"/>
          <p:cNvSpPr/>
          <p:nvPr/>
        </p:nvSpPr>
        <p:spPr>
          <a:xfrm>
            <a:off x="7690618" y="2813818"/>
            <a:ext cx="69083" cy="69083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86" name="PA_椭圆 73"/>
          <p:cNvSpPr/>
          <p:nvPr/>
        </p:nvSpPr>
        <p:spPr>
          <a:xfrm>
            <a:off x="9929020" y="2470431"/>
            <a:ext cx="69569" cy="69569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87" name="PA_椭圆 74"/>
          <p:cNvSpPr/>
          <p:nvPr/>
        </p:nvSpPr>
        <p:spPr>
          <a:xfrm>
            <a:off x="2787445" y="1860345"/>
            <a:ext cx="70055" cy="70055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88" name="PA_椭圆 75"/>
          <p:cNvSpPr/>
          <p:nvPr/>
        </p:nvSpPr>
        <p:spPr>
          <a:xfrm>
            <a:off x="7181159" y="1999558"/>
            <a:ext cx="70543" cy="70543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89" name="PA_椭圆 76"/>
          <p:cNvSpPr/>
          <p:nvPr/>
        </p:nvSpPr>
        <p:spPr>
          <a:xfrm>
            <a:off x="5412173" y="5479077"/>
            <a:ext cx="71029" cy="71029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90" name="PA_椭圆 77"/>
          <p:cNvSpPr/>
          <p:nvPr/>
        </p:nvSpPr>
        <p:spPr>
          <a:xfrm>
            <a:off x="2697085" y="817485"/>
            <a:ext cx="71515" cy="71515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91" name="PA_椭圆 78"/>
          <p:cNvSpPr/>
          <p:nvPr/>
        </p:nvSpPr>
        <p:spPr>
          <a:xfrm>
            <a:off x="11621188" y="6343649"/>
            <a:ext cx="72001" cy="72002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92" name="PA_椭圆 79"/>
          <p:cNvSpPr/>
          <p:nvPr/>
        </p:nvSpPr>
        <p:spPr>
          <a:xfrm>
            <a:off x="1795440" y="1967874"/>
            <a:ext cx="133759" cy="133759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93" name="PA_椭圆 80"/>
          <p:cNvSpPr/>
          <p:nvPr/>
        </p:nvSpPr>
        <p:spPr>
          <a:xfrm>
            <a:off x="1954981" y="3601342"/>
            <a:ext cx="213969" cy="213969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94" name="PA_椭圆 81"/>
          <p:cNvSpPr/>
          <p:nvPr/>
        </p:nvSpPr>
        <p:spPr>
          <a:xfrm flipH="1">
            <a:off x="2845278" y="5137413"/>
            <a:ext cx="136263" cy="136263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95" name="PA_椭圆 82"/>
          <p:cNvSpPr/>
          <p:nvPr/>
        </p:nvSpPr>
        <p:spPr>
          <a:xfrm>
            <a:off x="8229599" y="637421"/>
            <a:ext cx="180978" cy="180977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96" name="PA_椭圆 83"/>
          <p:cNvSpPr/>
          <p:nvPr/>
        </p:nvSpPr>
        <p:spPr>
          <a:xfrm>
            <a:off x="11369898" y="1192929"/>
            <a:ext cx="160783" cy="160783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97" name="PA_椭圆 84"/>
          <p:cNvSpPr/>
          <p:nvPr/>
        </p:nvSpPr>
        <p:spPr>
          <a:xfrm>
            <a:off x="11219492" y="5778501"/>
            <a:ext cx="162925" cy="162925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98" name="PA_椭圆 85"/>
          <p:cNvSpPr/>
          <p:nvPr/>
        </p:nvSpPr>
        <p:spPr>
          <a:xfrm>
            <a:off x="10118301" y="4869515"/>
            <a:ext cx="170575" cy="170575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99" name="PA_椭圆 86"/>
          <p:cNvSpPr/>
          <p:nvPr/>
        </p:nvSpPr>
        <p:spPr>
          <a:xfrm>
            <a:off x="9787141" y="5505713"/>
            <a:ext cx="133177" cy="133177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200" name="PA_椭圆 87"/>
          <p:cNvSpPr/>
          <p:nvPr/>
        </p:nvSpPr>
        <p:spPr>
          <a:xfrm>
            <a:off x="466724" y="1166659"/>
            <a:ext cx="133760" cy="133759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201" name="PA_椭圆 88"/>
          <p:cNvSpPr/>
          <p:nvPr/>
        </p:nvSpPr>
        <p:spPr>
          <a:xfrm>
            <a:off x="3908375" y="1108677"/>
            <a:ext cx="133759" cy="133759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202" name="PA_椭圆 89"/>
          <p:cNvSpPr/>
          <p:nvPr/>
        </p:nvSpPr>
        <p:spPr>
          <a:xfrm>
            <a:off x="10899100" y="2245791"/>
            <a:ext cx="140385" cy="140385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203" name="PA_椭圆 90"/>
          <p:cNvSpPr/>
          <p:nvPr/>
        </p:nvSpPr>
        <p:spPr>
          <a:xfrm>
            <a:off x="9063886" y="1818145"/>
            <a:ext cx="140385" cy="140385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204" name="PA_椭圆 91"/>
          <p:cNvSpPr/>
          <p:nvPr/>
        </p:nvSpPr>
        <p:spPr>
          <a:xfrm>
            <a:off x="6459189" y="6253812"/>
            <a:ext cx="133177" cy="133177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205" name="PA_矩形 92"/>
          <p:cNvSpPr txBox="1"/>
          <p:nvPr/>
        </p:nvSpPr>
        <p:spPr>
          <a:xfrm>
            <a:off x="5106466" y="4228329"/>
            <a:ext cx="217302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altLang="en-US" dirty="0">
                <a:cs typeface="+mn-ea"/>
                <a:sym typeface="+mn-lt"/>
              </a:rPr>
              <a:t>答辩人</a:t>
            </a:r>
            <a:r>
              <a:rPr dirty="0">
                <a:cs typeface="+mn-ea"/>
                <a:sym typeface="+mn-lt"/>
              </a:rPr>
              <a:t>：</a:t>
            </a:r>
            <a:r>
              <a:rPr lang="zh-CN" altLang="en-US" dirty="0">
                <a:cs typeface="+mn-ea"/>
                <a:sym typeface="+mn-lt"/>
              </a:rPr>
              <a:t>第一</a:t>
            </a:r>
            <a:r>
              <a:rPr lang="en-US" altLang="zh-CN" dirty="0">
                <a:cs typeface="+mn-ea"/>
                <a:sym typeface="+mn-lt"/>
              </a:rPr>
              <a:t>PPT</a:t>
            </a:r>
            <a:endParaRPr dirty="0">
              <a:cs typeface="+mn-ea"/>
              <a:sym typeface="+mn-lt"/>
            </a:endParaRPr>
          </a:p>
        </p:txBody>
      </p:sp>
      <p:sp>
        <p:nvSpPr>
          <p:cNvPr id="1206" name="文本框 93"/>
          <p:cNvSpPr txBox="1"/>
          <p:nvPr/>
        </p:nvSpPr>
        <p:spPr>
          <a:xfrm>
            <a:off x="3380756" y="2287814"/>
            <a:ext cx="5389727" cy="1830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sz="4000">
                <a:solidFill>
                  <a:srgbClr val="262626"/>
                </a:solidFill>
                <a:latin typeface="方正正纤黑简体"/>
                <a:ea typeface="方正正纤黑简体"/>
                <a:cs typeface="方正正纤黑简体"/>
                <a:sym typeface="方正正纤黑简体"/>
              </a:defRPr>
            </a:pPr>
            <a:r>
              <a:rPr>
                <a:cs typeface="+mn-ea"/>
                <a:sym typeface="+mn-lt"/>
              </a:rPr>
              <a:t>Thanks </a:t>
            </a:r>
          </a:p>
          <a:p>
            <a:pPr algn="ctr">
              <a:lnSpc>
                <a:spcPct val="150000"/>
              </a:lnSpc>
              <a:defRPr sz="4000">
                <a:solidFill>
                  <a:srgbClr val="262626"/>
                </a:solidFill>
                <a:latin typeface="方正正纤黑简体"/>
                <a:ea typeface="方正正纤黑简体"/>
                <a:cs typeface="方正正纤黑简体"/>
                <a:sym typeface="方正正纤黑简体"/>
              </a:defRPr>
            </a:pPr>
            <a:r>
              <a:rPr>
                <a:cs typeface="+mn-ea"/>
                <a:sym typeface="+mn-lt"/>
              </a:rPr>
              <a:t>敬请指正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:ma14="http://schemas.microsoft.com/office/mac/drawingml/2011/main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58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8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392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50"/>
                            </p:stCondLst>
                            <p:childTnLst>
                              <p:par>
                                <p:cTn id="13" presetID="9" presetClass="entr" fill="hold" grpId="3" nodeType="afterEffect">
                                  <p:stCondLst>
                                    <p:cond delay="377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27"/>
                            </p:stCondLst>
                            <p:childTnLst>
                              <p:par>
                                <p:cTn id="17" presetID="9" presetClass="entr" fill="hold" grpId="4" nodeType="afterEffect">
                                  <p:stCondLst>
                                    <p:cond delay="29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117"/>
                            </p:stCondLst>
                            <p:childTnLst>
                              <p:par>
                                <p:cTn id="21" presetID="9" presetClass="entr" fill="hold" grpId="5" nodeType="afterEffect">
                                  <p:stCondLst>
                                    <p:cond delay="2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637"/>
                            </p:stCondLst>
                            <p:childTnLst>
                              <p:par>
                                <p:cTn id="25" presetID="9" presetClass="entr" fill="hold" grpId="6" nodeType="afterEffect">
                                  <p:stCondLst>
                                    <p:cond delay="307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444"/>
                            </p:stCondLst>
                            <p:childTnLst>
                              <p:par>
                                <p:cTn id="29" presetID="9" presetClass="entr" fill="hold" grpId="7" nodeType="afterEffect">
                                  <p:stCondLst>
                                    <p:cond delay="88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32"/>
                            </p:stCondLst>
                            <p:childTnLst>
                              <p:par>
                                <p:cTn id="33" presetID="9" presetClass="entr" fill="hold" grpId="8" nodeType="afterEffect">
                                  <p:stCondLst>
                                    <p:cond delay="347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879"/>
                            </p:stCondLst>
                            <p:childTnLst>
                              <p:par>
                                <p:cTn id="37" presetID="9" presetClass="entr" fill="hold" grpId="9" nodeType="afterEffect">
                                  <p:stCondLst>
                                    <p:cond delay="34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719"/>
                            </p:stCondLst>
                            <p:childTnLst>
                              <p:par>
                                <p:cTn id="41" presetID="9" presetClass="entr" fill="hold" grpId="10" nodeType="afterEffect">
                                  <p:stCondLst>
                                    <p:cond delay="239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458"/>
                            </p:stCondLst>
                            <p:childTnLst>
                              <p:par>
                                <p:cTn id="45" presetID="9" presetClass="entr" fill="hold" grpId="11" nodeType="afterEffect">
                                  <p:stCondLst>
                                    <p:cond delay="158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116"/>
                            </p:stCondLst>
                            <p:childTnLst>
                              <p:par>
                                <p:cTn id="49" presetID="9" presetClass="entr" fill="hold" grpId="12" nodeType="afterEffect">
                                  <p:stCondLst>
                                    <p:cond delay="228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844"/>
                            </p:stCondLst>
                            <p:childTnLst>
                              <p:par>
                                <p:cTn id="53" presetID="9" presetClass="entr" fill="hold" grpId="13" nodeType="afterEffect">
                                  <p:stCondLst>
                                    <p:cond delay="353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697"/>
                            </p:stCondLst>
                            <p:childTnLst>
                              <p:par>
                                <p:cTn id="57" presetID="9" presetClass="entr" fill="hold" grpId="14" nodeType="afterEffect">
                                  <p:stCondLst>
                                    <p:cond delay="19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216"/>
                            </p:stCondLst>
                            <p:childTnLst>
                              <p:par>
                                <p:cTn id="61" presetID="9" presetClass="entr" fill="hold" grpId="15" nodeType="afterEffect">
                                  <p:stCondLst>
                                    <p:cond delay="358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74"/>
                            </p:stCondLst>
                            <p:childTnLst>
                              <p:par>
                                <p:cTn id="65" presetID="9" presetClass="entr" fill="hold" grpId="16" nodeType="afterEffect">
                                  <p:stCondLst>
                                    <p:cond delay="265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839"/>
                            </p:stCondLst>
                            <p:childTnLst>
                              <p:par>
                                <p:cTn id="69" presetID="9" presetClass="entr" fill="hold" grpId="17" nodeType="afterEffect">
                                  <p:stCondLst>
                                    <p:cond delay="155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494"/>
                            </p:stCondLst>
                            <p:childTnLst>
                              <p:par>
                                <p:cTn id="73" presetID="9" presetClass="entr" fill="hold" grpId="18" nodeType="afterEffect">
                                  <p:stCondLst>
                                    <p:cond delay="174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168"/>
                            </p:stCondLst>
                            <p:childTnLst>
                              <p:par>
                                <p:cTn id="77" presetID="9" presetClass="entr" fill="hold" grpId="19" nodeType="afterEffect">
                                  <p:stCondLst>
                                    <p:cond delay="134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3802"/>
                            </p:stCondLst>
                            <p:childTnLst>
                              <p:par>
                                <p:cTn id="81" presetID="9" presetClass="entr" fill="hold" grpId="20" nodeType="afterEffect">
                                  <p:stCondLst>
                                    <p:cond delay="131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4433"/>
                            </p:stCondLst>
                            <p:childTnLst>
                              <p:par>
                                <p:cTn id="85" presetID="9" presetClass="entr" fill="hold" grpId="21" nodeType="afterEffect">
                                  <p:stCondLst>
                                    <p:cond delay="142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75"/>
                            </p:stCondLst>
                            <p:childTnLst>
                              <p:par>
                                <p:cTn id="89" presetID="9" presetClass="entr" fill="hold" grpId="22" nodeType="afterEffect">
                                  <p:stCondLst>
                                    <p:cond delay="77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652"/>
                            </p:stCondLst>
                            <p:childTnLst>
                              <p:par>
                                <p:cTn id="93" presetID="9" presetClass="entr" fill="hold" grpId="23" nodeType="afterEffect">
                                  <p:stCondLst>
                                    <p:cond delay="26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6412"/>
                            </p:stCondLst>
                            <p:childTnLst>
                              <p:par>
                                <p:cTn id="97" presetID="9" presetClass="entr" fill="hold" grpId="24" nodeType="afterEffect">
                                  <p:stCondLst>
                                    <p:cond delay="162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7074"/>
                            </p:stCondLst>
                            <p:childTnLst>
                              <p:par>
                                <p:cTn id="101" presetID="9" presetClass="entr" fill="hold" grpId="25" nodeType="afterEffect">
                                  <p:stCondLst>
                                    <p:cond delay="226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7800"/>
                            </p:stCondLst>
                            <p:childTnLst>
                              <p:par>
                                <p:cTn id="105" presetID="9" presetClass="entr" fill="hold" grpId="26" nodeType="afterEffect">
                                  <p:stCondLst>
                                    <p:cond delay="202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8502"/>
                            </p:stCondLst>
                            <p:childTnLst>
                              <p:par>
                                <p:cTn id="109" presetID="9" presetClass="entr" fill="hold" grpId="27" nodeType="afterEffect">
                                  <p:stCondLst>
                                    <p:cond delay="343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9345"/>
                            </p:stCondLst>
                            <p:childTnLst>
                              <p:par>
                                <p:cTn id="113" presetID="9" presetClass="entr" fill="hold" grpId="28" nodeType="afterEffect">
                                  <p:stCondLst>
                                    <p:cond delay="8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9853"/>
                            </p:stCondLst>
                            <p:childTnLst>
                              <p:par>
                                <p:cTn id="117" presetID="9" presetClass="entr" fill="hold" grpId="29" nodeType="afterEffect">
                                  <p:stCondLst>
                                    <p:cond delay="1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463"/>
                            </p:stCondLst>
                            <p:childTnLst>
                              <p:par>
                                <p:cTn id="121" presetID="9" presetClass="entr" fill="hold" grpId="30" nodeType="afterEffect">
                                  <p:stCondLst>
                                    <p:cond delay="127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1090"/>
                            </p:stCondLst>
                            <p:childTnLst>
                              <p:par>
                                <p:cTn id="125" presetID="9" presetClass="entr" fill="hold" grpId="31" nodeType="afterEffect">
                                  <p:stCondLst>
                                    <p:cond delay="297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1887"/>
                            </p:stCondLst>
                            <p:childTnLst>
                              <p:par>
                                <p:cTn id="129" presetID="9" presetClass="entr" fill="hold" grpId="32" nodeType="afterEffect">
                                  <p:stCondLst>
                                    <p:cond delay="38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2767"/>
                            </p:stCondLst>
                            <p:childTnLst>
                              <p:par>
                                <p:cTn id="133" presetID="9" presetClass="entr" fill="hold" grpId="33" nodeType="afterEffect">
                                  <p:stCondLst>
                                    <p:cond delay="366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3633"/>
                            </p:stCondLst>
                            <p:childTnLst>
                              <p:par>
                                <p:cTn id="137" presetID="9" presetClass="entr" fill="hold" grpId="34" nodeType="afterEffect">
                                  <p:stCondLst>
                                    <p:cond delay="357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4490"/>
                            </p:stCondLst>
                            <p:childTnLst>
                              <p:par>
                                <p:cTn id="141" presetID="9" presetClass="entr" fill="hold" grpId="35" nodeType="afterEffect">
                                  <p:stCondLst>
                                    <p:cond delay="249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5239"/>
                            </p:stCondLst>
                            <p:childTnLst>
                              <p:par>
                                <p:cTn id="145" presetID="9" presetClass="entr" fill="hold" grpId="36" nodeType="afterEffect">
                                  <p:stCondLst>
                                    <p:cond delay="263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6002"/>
                            </p:stCondLst>
                            <p:childTnLst>
                              <p:par>
                                <p:cTn id="149" presetID="9" presetClass="entr" fill="hold" grpId="37" nodeType="afterEffect">
                                  <p:stCondLst>
                                    <p:cond delay="112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6614"/>
                            </p:stCondLst>
                            <p:childTnLst>
                              <p:par>
                                <p:cTn id="153" presetID="9" presetClass="entr" fill="hold" grpId="38" nodeType="afterEffect">
                                  <p:stCondLst>
                                    <p:cond delay="307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7421"/>
                            </p:stCondLst>
                            <p:childTnLst>
                              <p:par>
                                <p:cTn id="157" presetID="9" presetClass="entr" fill="hold" grpId="39" nodeType="afterEffect">
                                  <p:stCondLst>
                                    <p:cond delay="2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7941"/>
                            </p:stCondLst>
                            <p:childTnLst>
                              <p:par>
                                <p:cTn id="161" presetID="9" presetClass="entr" fill="hold" grpId="40" nodeType="afterEffect">
                                  <p:stCondLst>
                                    <p:cond delay="68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8509"/>
                            </p:stCondLst>
                            <p:childTnLst>
                              <p:par>
                                <p:cTn id="165" presetID="9" presetClass="entr" fill="hold" grpId="41" nodeType="afterEffect">
                                  <p:stCondLst>
                                    <p:cond delay="77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9086"/>
                            </p:stCondLst>
                            <p:childTnLst>
                              <p:par>
                                <p:cTn id="169" presetID="9" presetClass="entr" fill="hold" grpId="42" nodeType="afterEffect">
                                  <p:stCondLst>
                                    <p:cond delay="57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9643"/>
                            </p:stCondLst>
                            <p:childTnLst>
                              <p:par>
                                <p:cTn id="173" presetID="9" presetClass="entr" fill="hold" grpId="43" nodeType="afterEffect">
                                  <p:stCondLst>
                                    <p:cond delay="249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0392"/>
                            </p:stCondLst>
                            <p:childTnLst>
                              <p:par>
                                <p:cTn id="177" presetID="9" presetClass="entr" fill="hold" grpId="44" nodeType="afterEffect">
                                  <p:stCondLst>
                                    <p:cond delay="202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31094"/>
                            </p:stCondLst>
                            <p:childTnLst>
                              <p:par>
                                <p:cTn id="181" presetID="9" presetClass="entr" fill="hold" grpId="45" nodeType="afterEffect">
                                  <p:stCondLst>
                                    <p:cond delay="218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1812"/>
                            </p:stCondLst>
                            <p:childTnLst>
                              <p:par>
                                <p:cTn id="185" presetID="9" presetClass="entr" fill="hold" grpId="46" nodeType="afterEffect">
                                  <p:stCondLst>
                                    <p:cond delay="169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6" fill="hold"/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2481"/>
                            </p:stCondLst>
                            <p:childTnLst>
                              <p:par>
                                <p:cTn id="189" presetID="9" presetClass="entr" fill="hold" grpId="47" nodeType="afterEffect">
                                  <p:stCondLst>
                                    <p:cond delay="119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33100"/>
                            </p:stCondLst>
                            <p:childTnLst>
                              <p:par>
                                <p:cTn id="193" presetID="9" presetClass="entr" fill="hold" grpId="48" nodeType="afterEffect">
                                  <p:stCondLst>
                                    <p:cond delay="233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4" fill="hold"/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3833"/>
                            </p:stCondLst>
                            <p:childTnLst>
                              <p:par>
                                <p:cTn id="197" presetID="9" presetClass="entr" fill="hold" grpId="49" nodeType="afterEffect">
                                  <p:stCondLst>
                                    <p:cond delay="307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fill="hold"/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34640"/>
                            </p:stCondLst>
                            <p:childTnLst>
                              <p:par>
                                <p:cTn id="201" presetID="9" presetClass="entr" fill="hold" grpId="50" nodeType="afterEffect">
                                  <p:stCondLst>
                                    <p:cond delay="356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2" fill="hold"/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35496"/>
                            </p:stCondLst>
                            <p:childTnLst>
                              <p:par>
                                <p:cTn id="205" presetID="9" presetClass="entr" fill="hold" grpId="51" nodeType="afterEffect">
                                  <p:stCondLst>
                                    <p:cond delay="158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6" fill="hold"/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36154"/>
                            </p:stCondLst>
                            <p:childTnLst>
                              <p:par>
                                <p:cTn id="209" presetID="9" presetClass="entr" fill="hold" grpId="52" nodeType="afterEffect">
                                  <p:stCondLst>
                                    <p:cond delay="344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0" fill="hold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36998"/>
                            </p:stCondLst>
                            <p:childTnLst>
                              <p:par>
                                <p:cTn id="213" presetID="9" presetClass="entr" fill="hold" grpId="53" nodeType="afterEffect">
                                  <p:stCondLst>
                                    <p:cond delay="339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4" fill="hold"/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37837"/>
                            </p:stCondLst>
                            <p:childTnLst>
                              <p:par>
                                <p:cTn id="217" presetID="9" presetClass="entr" fill="hold" grpId="54" nodeType="afterEffect">
                                  <p:stCondLst>
                                    <p:cond delay="213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8" fill="hold"/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8550"/>
                            </p:stCondLst>
                            <p:childTnLst>
                              <p:par>
                                <p:cTn id="221" presetID="9" presetClass="entr" fill="hold" grpId="55" nodeType="afterEffect">
                                  <p:stCondLst>
                                    <p:cond delay="332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2" fill="hold"/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39382"/>
                            </p:stCondLst>
                            <p:childTnLst>
                              <p:par>
                                <p:cTn id="225" presetID="9" presetClass="entr" fill="hold" grpId="56" nodeType="afterEffect">
                                  <p:stCondLst>
                                    <p:cond delay="34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6" fill="hold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40222"/>
                            </p:stCondLst>
                            <p:childTnLst>
                              <p:par>
                                <p:cTn id="229" presetID="9" presetClass="entr" fill="hold" grpId="57" nodeType="afterEffect">
                                  <p:stCondLst>
                                    <p:cond delay="395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0" fill="hold"/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41117"/>
                            </p:stCondLst>
                            <p:childTnLst>
                              <p:par>
                                <p:cTn id="233" presetID="9" presetClass="entr" fill="hold" grpId="58" nodeType="afterEffect">
                                  <p:stCondLst>
                                    <p:cond delay="6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4" fill="hold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41677"/>
                            </p:stCondLst>
                            <p:childTnLst>
                              <p:par>
                                <p:cTn id="237" presetID="9" presetClass="entr" fill="hold" grpId="59" nodeType="afterEffect">
                                  <p:stCondLst>
                                    <p:cond delay="349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8" fill="hold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42526"/>
                            </p:stCondLst>
                            <p:childTnLst>
                              <p:par>
                                <p:cTn id="241" presetID="9" presetClass="entr" fill="hold" grpId="60" nodeType="afterEffect">
                                  <p:stCondLst>
                                    <p:cond delay="12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2" fill="hold"/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43146"/>
                            </p:stCondLst>
                            <p:childTnLst>
                              <p:par>
                                <p:cTn id="245" presetID="9" presetClass="entr" fill="hold" grpId="61" nodeType="afterEffect">
                                  <p:stCondLst>
                                    <p:cond delay="36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6" fill="hold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44006"/>
                            </p:stCondLst>
                            <p:childTnLst>
                              <p:par>
                                <p:cTn id="249" presetID="9" presetClass="entr" fill="hold" grpId="62" nodeType="afterEffect">
                                  <p:stCondLst>
                                    <p:cond delay="42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0" fill="hold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44548"/>
                            </p:stCondLst>
                            <p:childTnLst>
                              <p:par>
                                <p:cTn id="253" presetID="9" presetClass="entr" fill="hold" grpId="63" nodeType="afterEffect">
                                  <p:stCondLst>
                                    <p:cond delay="299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4" fill="hold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45347"/>
                            </p:stCondLst>
                            <p:childTnLst>
                              <p:par>
                                <p:cTn id="257" presetID="9" presetClass="entr" fill="hold" grpId="64" nodeType="afterEffect">
                                  <p:stCondLst>
                                    <p:cond delay="375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8" fill="hold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46222"/>
                            </p:stCondLst>
                            <p:childTnLst>
                              <p:par>
                                <p:cTn id="261" presetID="9" presetClass="entr" fill="hold" grpId="65" nodeType="afterEffect">
                                  <p:stCondLst>
                                    <p:cond delay="277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2" fill="hold"/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46999"/>
                            </p:stCondLst>
                            <p:childTnLst>
                              <p:par>
                                <p:cTn id="265" presetID="9" presetClass="entr" fill="hold" grpId="66" nodeType="afterEffect">
                                  <p:stCondLst>
                                    <p:cond delay="365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6" fill="hold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47864"/>
                            </p:stCondLst>
                            <p:childTnLst>
                              <p:par>
                                <p:cTn id="269" presetID="9" presetClass="entr" fill="hold" grpId="67" nodeType="afterEffect">
                                  <p:stCondLst>
                                    <p:cond delay="3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0" fill="hold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48714"/>
                            </p:stCondLst>
                            <p:childTnLst>
                              <p:par>
                                <p:cTn id="273" presetID="9" presetClass="entr" fill="hold" grpId="68" nodeType="afterEffect">
                                  <p:stCondLst>
                                    <p:cond delay="79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4" fill="hold"/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49293"/>
                            </p:stCondLst>
                            <p:childTnLst>
                              <p:par>
                                <p:cTn id="277" presetID="9" presetClass="entr" fill="hold" grpId="69" nodeType="afterEffect">
                                  <p:stCondLst>
                                    <p:cond delay="283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8" fill="hold"/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0076"/>
                            </p:stCondLst>
                            <p:childTnLst>
                              <p:par>
                                <p:cTn id="281" presetID="9" presetClass="entr" fill="hold" grpId="70" nodeType="afterEffect">
                                  <p:stCondLst>
                                    <p:cond delay="218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2" fill="hold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794"/>
                            </p:stCondLst>
                            <p:childTnLst>
                              <p:par>
                                <p:cTn id="285" presetID="9" presetClass="entr" fill="hold" grpId="71" nodeType="afterEffect">
                                  <p:stCondLst>
                                    <p:cond delay="126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6" fill="hold"/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1420"/>
                            </p:stCondLst>
                            <p:childTnLst>
                              <p:par>
                                <p:cTn id="289" presetID="9" presetClass="entr" fill="hold" grpId="72" nodeType="afterEffect">
                                  <p:stCondLst>
                                    <p:cond delay="383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0" fill="hold"/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2303"/>
                            </p:stCondLst>
                            <p:childTnLst>
                              <p:par>
                                <p:cTn id="293" presetID="9" presetClass="entr" fill="hold" grpId="73" nodeType="afterEffect">
                                  <p:stCondLst>
                                    <p:cond delay="274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4" fill="hold"/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3077"/>
                            </p:stCondLst>
                            <p:childTnLst>
                              <p:par>
                                <p:cTn id="297" presetID="9" presetClass="entr" fill="hold" grpId="74" nodeType="afterEffect">
                                  <p:stCondLst>
                                    <p:cond delay="75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8" fill="hold"/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9" dur="50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3652"/>
                            </p:stCondLst>
                            <p:childTnLst>
                              <p:par>
                                <p:cTn id="301" presetID="9" presetClass="entr" fill="hold" grpId="75" nodeType="afterEffect">
                                  <p:stCondLst>
                                    <p:cond delay="334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2" fill="hold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4486"/>
                            </p:stCondLst>
                            <p:childTnLst>
                              <p:par>
                                <p:cTn id="305" presetID="9" presetClass="entr" fill="hold" grpId="76" nodeType="afterEffect">
                                  <p:stCondLst>
                                    <p:cond delay="187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6" fill="hold"/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5173"/>
                            </p:stCondLst>
                            <p:childTnLst>
                              <p:par>
                                <p:cTn id="309" presetID="9" presetClass="entr" fill="hold" grpId="77" nodeType="afterEffect">
                                  <p:stCondLst>
                                    <p:cond delay="388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0" fill="hold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56061"/>
                            </p:stCondLst>
                            <p:childTnLst>
                              <p:par>
                                <p:cTn id="313" presetID="9" presetClass="entr" fill="hold" grpId="78" nodeType="afterEffect">
                                  <p:stCondLst>
                                    <p:cond delay="137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4" fill="hold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6698"/>
                            </p:stCondLst>
                            <p:childTnLst>
                              <p:par>
                                <p:cTn id="317" presetID="9" presetClass="entr" fill="hold" grpId="79" nodeType="afterEffect">
                                  <p:stCondLst>
                                    <p:cond delay="259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8" fill="hold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57457"/>
                            </p:stCondLst>
                            <p:childTnLst>
                              <p:par>
                                <p:cTn id="321" presetID="9" presetClass="entr" fill="hold" grpId="8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2" fill="hold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100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58457"/>
                            </p:stCondLst>
                            <p:childTnLst>
                              <p:par>
                                <p:cTn id="325" presetID="9" presetClass="entr" fill="hold" grpId="8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6" fill="hold"/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" grpId="1" animBg="1" advAuto="0"/>
      <p:bldP spid="1127" grpId="2" animBg="1" advAuto="0"/>
      <p:bldP spid="1128" grpId="3" animBg="1" advAuto="0"/>
      <p:bldP spid="1129" grpId="4" animBg="1" advAuto="0"/>
      <p:bldP spid="1130" grpId="5" animBg="1" advAuto="0"/>
      <p:bldP spid="1131" grpId="6" animBg="1" advAuto="0"/>
      <p:bldP spid="1132" grpId="7" animBg="1" advAuto="0"/>
      <p:bldP spid="1133" grpId="8" animBg="1" advAuto="0"/>
      <p:bldP spid="1134" grpId="9" animBg="1" advAuto="0"/>
      <p:bldP spid="1135" grpId="10" animBg="1" advAuto="0"/>
      <p:bldP spid="1136" grpId="11" animBg="1" advAuto="0"/>
      <p:bldP spid="1137" grpId="12" animBg="1" advAuto="0"/>
      <p:bldP spid="1138" grpId="13" animBg="1" advAuto="0"/>
      <p:bldP spid="1139" grpId="14" animBg="1" advAuto="0"/>
      <p:bldP spid="1140" grpId="15" animBg="1" advAuto="0"/>
      <p:bldP spid="1141" grpId="16" animBg="1" advAuto="0"/>
      <p:bldP spid="1142" grpId="17" animBg="1" advAuto="0"/>
      <p:bldP spid="1143" grpId="18" animBg="1" advAuto="0"/>
      <p:bldP spid="1144" grpId="19" animBg="1" advAuto="0"/>
      <p:bldP spid="1145" grpId="20" animBg="1" advAuto="0"/>
      <p:bldP spid="1146" grpId="21" animBg="1" advAuto="0"/>
      <p:bldP spid="1147" grpId="22" animBg="1" advAuto="0"/>
      <p:bldP spid="1148" grpId="23" animBg="1" advAuto="0"/>
      <p:bldP spid="1149" grpId="24" animBg="1" advAuto="0"/>
      <p:bldP spid="1150" grpId="25" animBg="1" advAuto="0"/>
      <p:bldP spid="1151" grpId="26" animBg="1" advAuto="0"/>
      <p:bldP spid="1152" grpId="27" animBg="1" advAuto="0"/>
      <p:bldP spid="1153" grpId="28" animBg="1" advAuto="0"/>
      <p:bldP spid="1154" grpId="29" animBg="1" advAuto="0"/>
      <p:bldP spid="1155" grpId="30" animBg="1" advAuto="0"/>
      <p:bldP spid="1156" grpId="31" animBg="1" advAuto="0"/>
      <p:bldP spid="1157" grpId="32" animBg="1" advAuto="0"/>
      <p:bldP spid="1158" grpId="33" animBg="1" advAuto="0"/>
      <p:bldP spid="1159" grpId="34" animBg="1" advAuto="0"/>
      <p:bldP spid="1160" grpId="35" animBg="1" advAuto="0"/>
      <p:bldP spid="1161" grpId="36" animBg="1" advAuto="0"/>
      <p:bldP spid="1162" grpId="37" animBg="1" advAuto="0"/>
      <p:bldP spid="1163" grpId="38" animBg="1" advAuto="0"/>
      <p:bldP spid="1164" grpId="39" animBg="1" advAuto="0"/>
      <p:bldP spid="1165" grpId="40" animBg="1" advAuto="0"/>
      <p:bldP spid="1166" grpId="41" animBg="1" advAuto="0"/>
      <p:bldP spid="1167" grpId="42" animBg="1" advAuto="0"/>
      <p:bldP spid="1168" grpId="43" animBg="1" advAuto="0"/>
      <p:bldP spid="1169" grpId="44" animBg="1" advAuto="0"/>
      <p:bldP spid="1170" grpId="45" animBg="1" advAuto="0"/>
      <p:bldP spid="1171" grpId="46" animBg="1" advAuto="0"/>
      <p:bldP spid="1172" grpId="47" animBg="1" advAuto="0"/>
      <p:bldP spid="1173" grpId="48" animBg="1" advAuto="0"/>
      <p:bldP spid="1174" grpId="49" animBg="1" advAuto="0"/>
      <p:bldP spid="1175" grpId="50" animBg="1" advAuto="0"/>
      <p:bldP spid="1176" grpId="51" animBg="1" advAuto="0"/>
      <p:bldP spid="1177" grpId="52" animBg="1" advAuto="0"/>
      <p:bldP spid="1178" grpId="53" animBg="1" advAuto="0"/>
      <p:bldP spid="1179" grpId="54" animBg="1" advAuto="0"/>
      <p:bldP spid="1180" grpId="55" animBg="1" advAuto="0"/>
      <p:bldP spid="1181" grpId="56" animBg="1" advAuto="0"/>
      <p:bldP spid="1182" grpId="57" animBg="1" advAuto="0"/>
      <p:bldP spid="1183" grpId="58" animBg="1" advAuto="0"/>
      <p:bldP spid="1184" grpId="59" animBg="1" advAuto="0"/>
      <p:bldP spid="1185" grpId="60" animBg="1" advAuto="0"/>
      <p:bldP spid="1186" grpId="61" animBg="1" advAuto="0"/>
      <p:bldP spid="1187" grpId="62" animBg="1" advAuto="0"/>
      <p:bldP spid="1188" grpId="63" animBg="1" advAuto="0"/>
      <p:bldP spid="1189" grpId="64" animBg="1" advAuto="0"/>
      <p:bldP spid="1190" grpId="65" animBg="1" advAuto="0"/>
      <p:bldP spid="1191" grpId="66" animBg="1" advAuto="0"/>
      <p:bldP spid="1192" grpId="67" animBg="1" advAuto="0"/>
      <p:bldP spid="1193" grpId="68" animBg="1" advAuto="0"/>
      <p:bldP spid="1194" grpId="69" animBg="1" advAuto="0"/>
      <p:bldP spid="1195" grpId="70" animBg="1" advAuto="0"/>
      <p:bldP spid="1196" grpId="71" animBg="1" advAuto="0"/>
      <p:bldP spid="1197" grpId="72" animBg="1" advAuto="0"/>
      <p:bldP spid="1198" grpId="73" animBg="1" advAuto="0"/>
      <p:bldP spid="1199" grpId="74" animBg="1" advAuto="0"/>
      <p:bldP spid="1200" grpId="75" animBg="1" advAuto="0"/>
      <p:bldP spid="1201" grpId="76" animBg="1" advAuto="0"/>
      <p:bldP spid="1202" grpId="77" animBg="1" advAuto="0"/>
      <p:bldP spid="1203" grpId="78" animBg="1" advAuto="0"/>
      <p:bldP spid="1204" grpId="79" animBg="1" advAuto="0"/>
      <p:bldP spid="1205" grpId="81" animBg="1" advAuto="0"/>
      <p:bldP spid="1206" grpId="8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71664" y="4437112"/>
            <a:ext cx="6768752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1"/>
            <a:r>
              <a:rPr lang="en-US" altLang="zh-CN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  </a:t>
            </a:r>
            <a:r>
              <a:rPr lang="en-US" altLang="zh-CN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hangingPunct="1"/>
            <a:r>
              <a:rPr lang="zh-CN" altLang="en-US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PPT</a:t>
            </a:r>
            <a:r>
              <a:rPr lang="zh-CN" altLang="en-US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素材：       </a:t>
            </a:r>
            <a:r>
              <a:rPr lang="en-US" altLang="zh-CN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kern="12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/>
            <a:r>
              <a:rPr lang="en-US" altLang="zh-CN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PPT</a:t>
            </a:r>
            <a:r>
              <a:rPr lang="zh-CN" altLang="en-US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图表：       </a:t>
            </a:r>
            <a:r>
              <a:rPr lang="en-US" altLang="zh-CN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hangingPunct="1"/>
            <a:r>
              <a:rPr lang="zh-CN" altLang="en-US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PPT</a:t>
            </a:r>
            <a:r>
              <a:rPr lang="zh-CN" altLang="en-US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hangingPunct="1"/>
            <a:r>
              <a:rPr lang="en-US" altLang="zh-CN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</a:t>
            </a:r>
            <a:r>
              <a:rPr lang="en-US" altLang="zh-CN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Excel</a:t>
            </a:r>
            <a:r>
              <a:rPr lang="zh-CN" altLang="en-US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</a:t>
            </a:r>
            <a:r>
              <a:rPr lang="en-US" altLang="zh-CN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hangingPunct="1"/>
            <a:r>
              <a:rPr lang="zh-CN" altLang="en-US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个人简历：      </a:t>
            </a:r>
            <a:r>
              <a:rPr lang="en-US" altLang="zh-CN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       </a:t>
            </a:r>
            <a:r>
              <a:rPr lang="en-US" altLang="zh-CN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hangingPunct="1"/>
            <a:r>
              <a:rPr lang="zh-CN" altLang="en-US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手抄报：          </a:t>
            </a:r>
            <a:r>
              <a:rPr lang="en-US" altLang="zh-CN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试题下载：      </a:t>
            </a:r>
            <a:r>
              <a:rPr lang="en-US" altLang="zh-CN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hangingPunct="1"/>
            <a:r>
              <a:rPr lang="zh-CN" altLang="en-US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kern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kern="12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1524000" y="2998276"/>
            <a:ext cx="9144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hangingPunct="1">
              <a:defRPr/>
            </a:pPr>
            <a:endParaRPr lang="zh-CN" altLang="en-US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920306" y="3097346"/>
            <a:ext cx="4103687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hangingPunct="1">
              <a:spcBef>
                <a:spcPct val="20000"/>
              </a:spcBef>
              <a:buClr>
                <a:srgbClr val="5B8CC1"/>
              </a:buClr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hangingPunct="1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个人学习、研究。</a:t>
            </a:r>
          </a:p>
          <a:p>
            <a:pPr hangingPunct="1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6"/>
            <a:ext cx="4103688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hangingPunct="1">
              <a:spcBef>
                <a:spcPct val="20000"/>
              </a:spcBef>
              <a:buClr>
                <a:srgbClr val="5B8CC1"/>
              </a:buClr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hangingPunct="1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 hangingPunct="1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网络转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载、线上线下传</a:t>
            </a:r>
            <a:r>
              <a:rPr lang="zh-CN" alt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播。</a:t>
            </a:r>
            <a:endParaRPr lang="zh-CN" altLang="en-GB" sz="12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26" y="356246"/>
            <a:ext cx="5919787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9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6EBBEC50-721B-9297-DE8C-65115C350AC0}"/>
                  </a:ext>
                </a:extLst>
              </p14:cNvPr>
              <p14:cNvContentPartPr/>
              <p14:nvPr/>
            </p14:nvContentPartPr>
            <p14:xfrm>
              <a:off x="-1269037" y="737060"/>
              <a:ext cx="360" cy="3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6EBBEC50-721B-9297-DE8C-65115C350AC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-1287037" y="629060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14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642" y="931914"/>
            <a:ext cx="5359637" cy="4845111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椭圆 9"/>
          <p:cNvSpPr/>
          <p:nvPr/>
        </p:nvSpPr>
        <p:spPr>
          <a:xfrm>
            <a:off x="6187638" y="3343274"/>
            <a:ext cx="177795" cy="177796"/>
          </a:xfrm>
          <a:prstGeom prst="ellipse">
            <a:avLst/>
          </a:prstGeom>
          <a:solidFill>
            <a:srgbClr val="0E0E0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357" name="文本框 10"/>
          <p:cNvSpPr txBox="1"/>
          <p:nvPr/>
        </p:nvSpPr>
        <p:spPr>
          <a:xfrm>
            <a:off x="6796585" y="2915885"/>
            <a:ext cx="3650313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9" rIns="45719">
            <a:spAutoFit/>
          </a:bodyPr>
          <a:lstStyle>
            <a:lvl1pPr>
              <a:defRPr sz="54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绪论</a:t>
            </a:r>
          </a:p>
        </p:txBody>
      </p:sp>
      <p:sp>
        <p:nvSpPr>
          <p:cNvPr id="358" name="直接连接符 13"/>
          <p:cNvSpPr/>
          <p:nvPr/>
        </p:nvSpPr>
        <p:spPr>
          <a:xfrm flipV="1">
            <a:off x="0" y="3432171"/>
            <a:ext cx="6187640" cy="4292"/>
          </a:xfrm>
          <a:prstGeom prst="line">
            <a:avLst/>
          </a:prstGeom>
          <a:ln w="25400">
            <a:solidFill>
              <a:srgbClr val="0E0E0E"/>
            </a:solidFill>
            <a:miter/>
          </a:ln>
        </p:spPr>
        <p:txBody>
          <a:bodyPr lIns="45719" rIns="45719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59" name="任意多边形 14"/>
          <p:cNvSpPr/>
          <p:nvPr/>
        </p:nvSpPr>
        <p:spPr>
          <a:xfrm>
            <a:off x="3274469" y="3467103"/>
            <a:ext cx="2611981" cy="295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84" h="21600" extrusionOk="0">
                <a:moveTo>
                  <a:pt x="502" y="10219"/>
                </a:moveTo>
                <a:cubicBezTo>
                  <a:pt x="6369" y="4413"/>
                  <a:pt x="12554" y="232"/>
                  <a:pt x="20984" y="0"/>
                </a:cubicBezTo>
                <a:lnTo>
                  <a:pt x="18421" y="19510"/>
                </a:lnTo>
                <a:lnTo>
                  <a:pt x="400" y="21600"/>
                </a:lnTo>
                <a:cubicBezTo>
                  <a:pt x="498" y="17574"/>
                  <a:pt x="-616" y="14013"/>
                  <a:pt x="502" y="1021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grpSp>
        <p:nvGrpSpPr>
          <p:cNvPr id="372" name="组合 28"/>
          <p:cNvGrpSpPr/>
          <p:nvPr/>
        </p:nvGrpSpPr>
        <p:grpSpPr>
          <a:xfrm>
            <a:off x="2057454" y="2703347"/>
            <a:ext cx="3871466" cy="1366212"/>
            <a:chOff x="0" y="0"/>
            <a:chExt cx="3871465" cy="1366211"/>
          </a:xfrm>
        </p:grpSpPr>
        <p:sp>
          <p:nvSpPr>
            <p:cNvPr id="360" name="椭圆 16"/>
            <p:cNvSpPr/>
            <p:nvPr/>
          </p:nvSpPr>
          <p:spPr>
            <a:xfrm>
              <a:off x="405335" y="105126"/>
              <a:ext cx="90001" cy="90001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61" name="椭圆 17"/>
            <p:cNvSpPr/>
            <p:nvPr/>
          </p:nvSpPr>
          <p:spPr>
            <a:xfrm>
              <a:off x="1527691" y="468837"/>
              <a:ext cx="86729" cy="86729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62" name="椭圆 18"/>
            <p:cNvSpPr/>
            <p:nvPr/>
          </p:nvSpPr>
          <p:spPr>
            <a:xfrm>
              <a:off x="2347430" y="609395"/>
              <a:ext cx="83457" cy="83457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63" name="椭圆 19"/>
            <p:cNvSpPr/>
            <p:nvPr/>
          </p:nvSpPr>
          <p:spPr>
            <a:xfrm>
              <a:off x="1512971" y="994599"/>
              <a:ext cx="80183" cy="80183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64" name="椭圆 20"/>
            <p:cNvSpPr/>
            <p:nvPr/>
          </p:nvSpPr>
          <p:spPr>
            <a:xfrm>
              <a:off x="3538117" y="628102"/>
              <a:ext cx="76911" cy="76911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65" name="椭圆 21"/>
            <p:cNvSpPr/>
            <p:nvPr/>
          </p:nvSpPr>
          <p:spPr>
            <a:xfrm>
              <a:off x="3825745" y="821133"/>
              <a:ext cx="45721" cy="45721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66" name="椭圆 22"/>
            <p:cNvSpPr/>
            <p:nvPr/>
          </p:nvSpPr>
          <p:spPr>
            <a:xfrm>
              <a:off x="2144001" y="905557"/>
              <a:ext cx="70365" cy="70365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67" name="椭圆 23"/>
            <p:cNvSpPr/>
            <p:nvPr/>
          </p:nvSpPr>
          <p:spPr>
            <a:xfrm>
              <a:off x="385657" y="1299119"/>
              <a:ext cx="67093" cy="67093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68" name="椭圆 24"/>
            <p:cNvSpPr/>
            <p:nvPr/>
          </p:nvSpPr>
          <p:spPr>
            <a:xfrm>
              <a:off x="0" y="-1"/>
              <a:ext cx="63819" cy="63819"/>
            </a:xfrm>
            <a:prstGeom prst="ellipse">
              <a:avLst/>
            </a:prstGeom>
            <a:solidFill>
              <a:srgbClr val="0E0E0E">
                <a:alpha val="3090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69" name="椭圆 25"/>
            <p:cNvSpPr/>
            <p:nvPr/>
          </p:nvSpPr>
          <p:spPr>
            <a:xfrm>
              <a:off x="1032284" y="1000982"/>
              <a:ext cx="60547" cy="60547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70" name="椭圆 26"/>
            <p:cNvSpPr/>
            <p:nvPr/>
          </p:nvSpPr>
          <p:spPr>
            <a:xfrm>
              <a:off x="722187" y="438943"/>
              <a:ext cx="57275" cy="57275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71" name="椭圆 27"/>
            <p:cNvSpPr/>
            <p:nvPr/>
          </p:nvSpPr>
          <p:spPr>
            <a:xfrm>
              <a:off x="2914279" y="930295"/>
              <a:ext cx="54001" cy="54001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385" name="组合 43"/>
          <p:cNvGrpSpPr/>
          <p:nvPr/>
        </p:nvGrpSpPr>
        <p:grpSpPr>
          <a:xfrm>
            <a:off x="2662550" y="2972993"/>
            <a:ext cx="2720704" cy="871349"/>
            <a:chOff x="0" y="0"/>
            <a:chExt cx="2720703" cy="871347"/>
          </a:xfrm>
        </p:grpSpPr>
        <p:sp>
          <p:nvSpPr>
            <p:cNvPr id="373" name="椭圆 44"/>
            <p:cNvSpPr/>
            <p:nvPr/>
          </p:nvSpPr>
          <p:spPr>
            <a:xfrm>
              <a:off x="421741" y="70954"/>
              <a:ext cx="43201" cy="43201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74" name="椭圆 45"/>
            <p:cNvSpPr/>
            <p:nvPr/>
          </p:nvSpPr>
          <p:spPr>
            <a:xfrm>
              <a:off x="1360945" y="250570"/>
              <a:ext cx="43201" cy="43201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75" name="椭圆 46"/>
            <p:cNvSpPr/>
            <p:nvPr/>
          </p:nvSpPr>
          <p:spPr>
            <a:xfrm>
              <a:off x="2160152" y="292061"/>
              <a:ext cx="43201" cy="43201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76" name="椭圆 47"/>
            <p:cNvSpPr/>
            <p:nvPr/>
          </p:nvSpPr>
          <p:spPr>
            <a:xfrm>
              <a:off x="1248573" y="673080"/>
              <a:ext cx="43201" cy="43201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77" name="椭圆 48"/>
            <p:cNvSpPr/>
            <p:nvPr/>
          </p:nvSpPr>
          <p:spPr>
            <a:xfrm>
              <a:off x="2557855" y="343828"/>
              <a:ext cx="43201" cy="43201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78" name="椭圆 49"/>
            <p:cNvSpPr/>
            <p:nvPr/>
          </p:nvSpPr>
          <p:spPr>
            <a:xfrm>
              <a:off x="2677503" y="546022"/>
              <a:ext cx="43201" cy="43201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79" name="椭圆 50"/>
            <p:cNvSpPr/>
            <p:nvPr/>
          </p:nvSpPr>
          <p:spPr>
            <a:xfrm>
              <a:off x="1981237" y="567693"/>
              <a:ext cx="43201" cy="43201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80" name="椭圆 51"/>
            <p:cNvSpPr/>
            <p:nvPr/>
          </p:nvSpPr>
          <p:spPr>
            <a:xfrm>
              <a:off x="232024" y="828147"/>
              <a:ext cx="43201" cy="43201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81" name="椭圆 52"/>
            <p:cNvSpPr/>
            <p:nvPr/>
          </p:nvSpPr>
          <p:spPr>
            <a:xfrm>
              <a:off x="0" y="0"/>
              <a:ext cx="43201" cy="43201"/>
            </a:xfrm>
            <a:prstGeom prst="ellipse">
              <a:avLst/>
            </a:prstGeom>
            <a:solidFill>
              <a:srgbClr val="0E0E0E">
                <a:alpha val="3090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82" name="椭圆 53"/>
            <p:cNvSpPr/>
            <p:nvPr/>
          </p:nvSpPr>
          <p:spPr>
            <a:xfrm>
              <a:off x="752748" y="651587"/>
              <a:ext cx="43201" cy="43201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83" name="椭圆 54"/>
            <p:cNvSpPr/>
            <p:nvPr/>
          </p:nvSpPr>
          <p:spPr>
            <a:xfrm>
              <a:off x="548977" y="226305"/>
              <a:ext cx="43201" cy="43201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84" name="椭圆 55"/>
            <p:cNvSpPr/>
            <p:nvPr/>
          </p:nvSpPr>
          <p:spPr>
            <a:xfrm>
              <a:off x="2303560" y="655616"/>
              <a:ext cx="43201" cy="43201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sp>
        <p:nvSpPr>
          <p:cNvPr id="386" name="文本框 56"/>
          <p:cNvSpPr txBox="1"/>
          <p:nvPr/>
        </p:nvSpPr>
        <p:spPr>
          <a:xfrm>
            <a:off x="1306965" y="1782039"/>
            <a:ext cx="3522116" cy="184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6600" spc="100">
                <a:latin typeface="明兰"/>
                <a:ea typeface="明兰"/>
                <a:cs typeface="明兰"/>
                <a:sym typeface="明兰"/>
              </a:defRPr>
            </a:pPr>
            <a:r>
              <a:rPr>
                <a:cs typeface="+mn-ea"/>
                <a:sym typeface="+mn-lt"/>
              </a:rPr>
              <a:t>Part </a:t>
            </a:r>
            <a:r>
              <a:rPr sz="11500" spc="99">
                <a:cs typeface="+mn-ea"/>
                <a:sym typeface="+mn-lt"/>
              </a:rPr>
              <a:t>1</a:t>
            </a:r>
          </a:p>
        </p:txBody>
      </p:sp>
      <p:sp>
        <p:nvSpPr>
          <p:cNvPr id="387" name="文本框 57"/>
          <p:cNvSpPr txBox="1"/>
          <p:nvPr/>
        </p:nvSpPr>
        <p:spPr>
          <a:xfrm>
            <a:off x="6800640" y="3848577"/>
            <a:ext cx="3166638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9" rIns="45719">
            <a:spAutoFit/>
          </a:bodyPr>
          <a:lstStyle>
            <a:lvl1pPr>
              <a:defRPr sz="1400" spc="3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Introduction</a:t>
            </a:r>
          </a:p>
        </p:txBody>
      </p:sp>
      <p:grpSp>
        <p:nvGrpSpPr>
          <p:cNvPr id="394" name="组合 34"/>
          <p:cNvGrpSpPr/>
          <p:nvPr/>
        </p:nvGrpSpPr>
        <p:grpSpPr>
          <a:xfrm>
            <a:off x="7623416" y="-239245"/>
            <a:ext cx="560848" cy="478490"/>
            <a:chOff x="0" y="0"/>
            <a:chExt cx="560847" cy="478489"/>
          </a:xfrm>
        </p:grpSpPr>
        <p:sp>
          <p:nvSpPr>
            <p:cNvPr id="388" name="任意多边形 35"/>
            <p:cNvSpPr/>
            <p:nvPr/>
          </p:nvSpPr>
          <p:spPr>
            <a:xfrm rot="16200000">
              <a:off x="54515" y="-18264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89" name="任意多边形 36"/>
            <p:cNvSpPr/>
            <p:nvPr/>
          </p:nvSpPr>
          <p:spPr>
            <a:xfrm rot="16200000">
              <a:off x="-31283" y="39886"/>
              <a:ext cx="402385" cy="336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90" name="任意多边形 37"/>
            <p:cNvSpPr/>
            <p:nvPr/>
          </p:nvSpPr>
          <p:spPr>
            <a:xfrm rot="16200000">
              <a:off x="46687" y="191109"/>
              <a:ext cx="240693" cy="334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91" name="任意多边形 38"/>
            <p:cNvSpPr/>
            <p:nvPr/>
          </p:nvSpPr>
          <p:spPr>
            <a:xfrm rot="16200000">
              <a:off x="248092" y="293814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92" name="任意多边形 39"/>
            <p:cNvSpPr/>
            <p:nvPr/>
          </p:nvSpPr>
          <p:spPr>
            <a:xfrm rot="16200000">
              <a:off x="216114" y="113935"/>
              <a:ext cx="458669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93" name="任意多边形 40"/>
            <p:cNvSpPr/>
            <p:nvPr/>
          </p:nvSpPr>
          <p:spPr>
            <a:xfrm rot="16200000">
              <a:off x="193651" y="-78455"/>
              <a:ext cx="145641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401" name="组合 41"/>
          <p:cNvGrpSpPr/>
          <p:nvPr/>
        </p:nvGrpSpPr>
        <p:grpSpPr>
          <a:xfrm>
            <a:off x="328181" y="6324276"/>
            <a:ext cx="352189" cy="300472"/>
            <a:chOff x="0" y="0"/>
            <a:chExt cx="352188" cy="300471"/>
          </a:xfrm>
        </p:grpSpPr>
        <p:sp>
          <p:nvSpPr>
            <p:cNvPr id="395" name="任意多边形 42"/>
            <p:cNvSpPr/>
            <p:nvPr/>
          </p:nvSpPr>
          <p:spPr>
            <a:xfrm rot="16200000">
              <a:off x="34233" y="-11469"/>
              <a:ext cx="283823" cy="324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96" name="任意多边形 58"/>
            <p:cNvSpPr/>
            <p:nvPr/>
          </p:nvSpPr>
          <p:spPr>
            <a:xfrm rot="16200000">
              <a:off x="-19645" y="25047"/>
              <a:ext cx="252681" cy="210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97" name="任意多边形 59"/>
            <p:cNvSpPr/>
            <p:nvPr/>
          </p:nvSpPr>
          <p:spPr>
            <a:xfrm rot="16200000">
              <a:off x="29317" y="120008"/>
              <a:ext cx="151146" cy="209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98" name="任意多边形 60"/>
            <p:cNvSpPr/>
            <p:nvPr/>
          </p:nvSpPr>
          <p:spPr>
            <a:xfrm rot="16200000">
              <a:off x="155791" y="184503"/>
              <a:ext cx="44312" cy="187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99" name="任意多边形 61"/>
            <p:cNvSpPr/>
            <p:nvPr/>
          </p:nvSpPr>
          <p:spPr>
            <a:xfrm rot="16200000">
              <a:off x="135710" y="71546"/>
              <a:ext cx="288025" cy="144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00" name="任意多边形 62"/>
            <p:cNvSpPr/>
            <p:nvPr/>
          </p:nvSpPr>
          <p:spPr>
            <a:xfrm rot="16200000">
              <a:off x="121604" y="-49266"/>
              <a:ext cx="91457" cy="192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408" name="组合 63"/>
          <p:cNvGrpSpPr/>
          <p:nvPr/>
        </p:nvGrpSpPr>
        <p:grpSpPr>
          <a:xfrm>
            <a:off x="-239245" y="5935738"/>
            <a:ext cx="478490" cy="560848"/>
            <a:chOff x="0" y="0"/>
            <a:chExt cx="478488" cy="560847"/>
          </a:xfrm>
        </p:grpSpPr>
        <p:sp>
          <p:nvSpPr>
            <p:cNvPr id="402" name="任意多边形 64"/>
            <p:cNvSpPr/>
            <p:nvPr/>
          </p:nvSpPr>
          <p:spPr>
            <a:xfrm>
              <a:off x="12493" y="22232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03" name="任意多边形 65"/>
            <p:cNvSpPr/>
            <p:nvPr/>
          </p:nvSpPr>
          <p:spPr>
            <a:xfrm>
              <a:off x="69409" y="1908"/>
              <a:ext cx="402384" cy="33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04" name="任意多边形 66"/>
            <p:cNvSpPr/>
            <p:nvPr/>
          </p:nvSpPr>
          <p:spPr>
            <a:xfrm>
              <a:off x="-1" y="0"/>
              <a:ext cx="240694" cy="334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05" name="任意多边形 67"/>
            <p:cNvSpPr/>
            <p:nvPr/>
          </p:nvSpPr>
          <p:spPr>
            <a:xfrm>
              <a:off x="0" y="133981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06" name="任意多边形 68"/>
            <p:cNvSpPr/>
            <p:nvPr/>
          </p:nvSpPr>
          <p:spPr>
            <a:xfrm>
              <a:off x="19821" y="330050"/>
              <a:ext cx="458668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07" name="任意多边形 69"/>
            <p:cNvSpPr/>
            <p:nvPr/>
          </p:nvSpPr>
          <p:spPr>
            <a:xfrm>
              <a:off x="331238" y="113587"/>
              <a:ext cx="145642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warp/>
      </p:transition>
    </mc:Choice>
    <mc:Fallback xmlns:a14="http://schemas.microsoft.com/office/drawing/2010/main" xmlns:m="http://schemas.openxmlformats.org/officeDocument/2006/math" xmlns:ma14="http://schemas.microsoft.com/office/mac/drawingml/2011/main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fill="hold" grpId="3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" grpId="2" animBg="1" advAuto="0"/>
      <p:bldP spid="386" grpId="1" animBg="1" advAuto="0"/>
      <p:bldP spid="387" grpId="3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PA_图片 3" descr="PA_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231" y="1399934"/>
            <a:ext cx="4322513" cy="38422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3" name="PA_组合 30"/>
          <p:cNvGrpSpPr/>
          <p:nvPr/>
        </p:nvGrpSpPr>
        <p:grpSpPr>
          <a:xfrm>
            <a:off x="-3863656" y="563707"/>
            <a:ext cx="5503500" cy="5503500"/>
            <a:chOff x="0" y="0"/>
            <a:chExt cx="5503499" cy="5503499"/>
          </a:xfrm>
        </p:grpSpPr>
        <p:sp>
          <p:nvSpPr>
            <p:cNvPr id="411" name="椭圆 6"/>
            <p:cNvSpPr/>
            <p:nvPr/>
          </p:nvSpPr>
          <p:spPr>
            <a:xfrm rot="1194173">
              <a:off x="991135" y="1001738"/>
              <a:ext cx="3500025" cy="3500025"/>
            </a:xfrm>
            <a:prstGeom prst="ellipse">
              <a:avLst/>
            </a:prstGeom>
            <a:noFill/>
            <a:ln w="3175" cap="flat">
              <a:solidFill>
                <a:srgbClr val="333333">
                  <a:alpha val="22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12" name="椭圆 6"/>
            <p:cNvSpPr/>
            <p:nvPr/>
          </p:nvSpPr>
          <p:spPr>
            <a:xfrm rot="1194173">
              <a:off x="603116" y="603116"/>
              <a:ext cx="4297267" cy="4297267"/>
            </a:xfrm>
            <a:prstGeom prst="ellipse">
              <a:avLst/>
            </a:prstGeom>
            <a:noFill/>
            <a:ln w="3175" cap="flat">
              <a:solidFill>
                <a:srgbClr val="333333">
                  <a:alpha val="22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sp>
        <p:nvSpPr>
          <p:cNvPr id="414" name="文本框 5"/>
          <p:cNvSpPr txBox="1"/>
          <p:nvPr/>
        </p:nvSpPr>
        <p:spPr>
          <a:xfrm>
            <a:off x="662668" y="3032911"/>
            <a:ext cx="3106596" cy="1663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6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Lorem ipsum dolor sit amen, consectetur adipisicing elit, sed do eiusmod tempor incident UT labored et dolor magna aliquant. </a:t>
            </a:r>
          </a:p>
        </p:txBody>
      </p:sp>
      <p:sp>
        <p:nvSpPr>
          <p:cNvPr id="415" name="PA_椭圆 6"/>
          <p:cNvSpPr/>
          <p:nvPr/>
        </p:nvSpPr>
        <p:spPr>
          <a:xfrm rot="9572820">
            <a:off x="4279148" y="1540711"/>
            <a:ext cx="3560679" cy="3560679"/>
          </a:xfrm>
          <a:prstGeom prst="ellipse">
            <a:avLst/>
          </a:prstGeom>
          <a:ln w="3175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416" name="文本框 8"/>
          <p:cNvSpPr txBox="1"/>
          <p:nvPr/>
        </p:nvSpPr>
        <p:spPr>
          <a:xfrm>
            <a:off x="8764220" y="3031567"/>
            <a:ext cx="3188608" cy="1343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6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Lorem ipsum dolor sit amen, consectetur adipisicing elit, sed do eiusmod tempor incident UT labored et dolor magna aliquant. </a:t>
            </a:r>
          </a:p>
        </p:txBody>
      </p:sp>
      <p:sp>
        <p:nvSpPr>
          <p:cNvPr id="417" name="文本框 10"/>
          <p:cNvSpPr txBox="1"/>
          <p:nvPr/>
        </p:nvSpPr>
        <p:spPr>
          <a:xfrm>
            <a:off x="682740" y="2169690"/>
            <a:ext cx="2413739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9" rIns="45719">
            <a:spAutoFit/>
          </a:bodyPr>
          <a:lstStyle>
            <a:lvl1pPr>
              <a:defRPr sz="28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选题背景概述</a:t>
            </a:r>
          </a:p>
        </p:txBody>
      </p:sp>
      <p:sp>
        <p:nvSpPr>
          <p:cNvPr id="418" name="文本框 11"/>
          <p:cNvSpPr txBox="1"/>
          <p:nvPr/>
        </p:nvSpPr>
        <p:spPr>
          <a:xfrm>
            <a:off x="8765041" y="2146352"/>
            <a:ext cx="2413739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9" rIns="45719">
            <a:spAutoFit/>
          </a:bodyPr>
          <a:lstStyle>
            <a:lvl1pPr>
              <a:defRPr sz="28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选题意义概述</a:t>
            </a:r>
          </a:p>
        </p:txBody>
      </p:sp>
      <p:sp>
        <p:nvSpPr>
          <p:cNvPr id="419" name="PA_椭圆 12"/>
          <p:cNvSpPr/>
          <p:nvPr/>
        </p:nvSpPr>
        <p:spPr>
          <a:xfrm>
            <a:off x="5286376" y="2547938"/>
            <a:ext cx="1546225" cy="1546225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420" name="PA_文本框 13"/>
          <p:cNvSpPr txBox="1"/>
          <p:nvPr/>
        </p:nvSpPr>
        <p:spPr>
          <a:xfrm>
            <a:off x="5542439" y="2692910"/>
            <a:ext cx="1484291" cy="1232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20000"/>
              </a:lnSpc>
              <a:defRPr sz="3200" spc="300">
                <a:latin typeface="明兰"/>
                <a:ea typeface="明兰"/>
                <a:cs typeface="明兰"/>
                <a:sym typeface="明兰"/>
              </a:defRPr>
            </a:pPr>
            <a:r>
              <a:rPr>
                <a:cs typeface="+mn-ea"/>
                <a:sym typeface="+mn-lt"/>
              </a:rPr>
              <a:t>选题</a:t>
            </a:r>
          </a:p>
          <a:p>
            <a:pPr>
              <a:lnSpc>
                <a:spcPct val="120000"/>
              </a:lnSpc>
              <a:defRPr sz="3200" spc="300">
                <a:latin typeface="明兰"/>
                <a:ea typeface="明兰"/>
                <a:cs typeface="明兰"/>
                <a:sym typeface="明兰"/>
              </a:defRPr>
            </a:pPr>
            <a:r>
              <a:rPr>
                <a:cs typeface="+mn-ea"/>
                <a:sym typeface="+mn-lt"/>
              </a:rPr>
              <a:t>背景</a:t>
            </a:r>
          </a:p>
        </p:txBody>
      </p:sp>
      <p:sp>
        <p:nvSpPr>
          <p:cNvPr id="421" name="PA_椭圆 6"/>
          <p:cNvSpPr/>
          <p:nvPr/>
        </p:nvSpPr>
        <p:spPr>
          <a:xfrm rot="1194173">
            <a:off x="3978404" y="1248924"/>
            <a:ext cx="4162168" cy="4162168"/>
          </a:xfrm>
          <a:prstGeom prst="ellipse">
            <a:avLst/>
          </a:prstGeom>
          <a:ln w="3175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422" name="PA_椭圆 19"/>
          <p:cNvSpPr/>
          <p:nvPr/>
        </p:nvSpPr>
        <p:spPr>
          <a:xfrm>
            <a:off x="7656196" y="2586228"/>
            <a:ext cx="116205" cy="1162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423" name="PA_椭圆 20"/>
          <p:cNvSpPr/>
          <p:nvPr/>
        </p:nvSpPr>
        <p:spPr>
          <a:xfrm>
            <a:off x="6338572" y="1559117"/>
            <a:ext cx="79185" cy="7918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424" name="PA_椭圆 21"/>
          <p:cNvSpPr/>
          <p:nvPr/>
        </p:nvSpPr>
        <p:spPr>
          <a:xfrm>
            <a:off x="5319712" y="5258834"/>
            <a:ext cx="36001" cy="36001"/>
          </a:xfrm>
          <a:prstGeom prst="ellipse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425" name="PA_椭圆 22"/>
          <p:cNvSpPr/>
          <p:nvPr/>
        </p:nvSpPr>
        <p:spPr>
          <a:xfrm>
            <a:off x="4070034" y="2612422"/>
            <a:ext cx="49529" cy="4952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426" name="PA_椭圆 23"/>
          <p:cNvSpPr/>
          <p:nvPr/>
        </p:nvSpPr>
        <p:spPr>
          <a:xfrm>
            <a:off x="7745269" y="3050077"/>
            <a:ext cx="141433" cy="141433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427" name="PA_椭圆 24"/>
          <p:cNvSpPr/>
          <p:nvPr/>
        </p:nvSpPr>
        <p:spPr>
          <a:xfrm>
            <a:off x="4258128" y="4481703"/>
            <a:ext cx="116205" cy="11620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428" name="PA_椭圆 25"/>
          <p:cNvSpPr/>
          <p:nvPr/>
        </p:nvSpPr>
        <p:spPr>
          <a:xfrm>
            <a:off x="5402157" y="1638121"/>
            <a:ext cx="36001" cy="36001"/>
          </a:xfrm>
          <a:prstGeom prst="ellipse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429" name="PA_椭圆 26"/>
          <p:cNvSpPr/>
          <p:nvPr/>
        </p:nvSpPr>
        <p:spPr>
          <a:xfrm>
            <a:off x="5793557" y="1193145"/>
            <a:ext cx="127183" cy="127183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430" name="PA_椭圆 27"/>
          <p:cNvSpPr/>
          <p:nvPr/>
        </p:nvSpPr>
        <p:spPr>
          <a:xfrm>
            <a:off x="7174873" y="5012439"/>
            <a:ext cx="92965" cy="9296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grpSp>
        <p:nvGrpSpPr>
          <p:cNvPr id="433" name="PA_组合 31"/>
          <p:cNvGrpSpPr/>
          <p:nvPr/>
        </p:nvGrpSpPr>
        <p:grpSpPr>
          <a:xfrm>
            <a:off x="10561951" y="563707"/>
            <a:ext cx="5503501" cy="5503500"/>
            <a:chOff x="0" y="0"/>
            <a:chExt cx="5503499" cy="5503499"/>
          </a:xfrm>
        </p:grpSpPr>
        <p:sp>
          <p:nvSpPr>
            <p:cNvPr id="431" name="椭圆 6"/>
            <p:cNvSpPr/>
            <p:nvPr/>
          </p:nvSpPr>
          <p:spPr>
            <a:xfrm rot="20405826" flipH="1">
              <a:off x="1012339" y="1001738"/>
              <a:ext cx="3500025" cy="3500025"/>
            </a:xfrm>
            <a:prstGeom prst="ellipse">
              <a:avLst/>
            </a:prstGeom>
            <a:noFill/>
            <a:ln w="3175" cap="flat">
              <a:solidFill>
                <a:srgbClr val="333333">
                  <a:alpha val="22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32" name="椭圆 6"/>
            <p:cNvSpPr/>
            <p:nvPr/>
          </p:nvSpPr>
          <p:spPr>
            <a:xfrm rot="20405826" flipH="1">
              <a:off x="603116" y="603116"/>
              <a:ext cx="4297267" cy="4297267"/>
            </a:xfrm>
            <a:prstGeom prst="ellipse">
              <a:avLst/>
            </a:prstGeom>
            <a:noFill/>
            <a:ln w="3175" cap="flat">
              <a:solidFill>
                <a:srgbClr val="333333">
                  <a:alpha val="22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66E96EE9-1059-CB29-0ED8-D77D8CDD2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70585" y="60068"/>
            <a:ext cx="885934" cy="9707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:ma14="http://schemas.microsoft.com/office/mac/drawingml/2011/main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4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40"/>
                            </p:stCondLst>
                            <p:childTnLst>
                              <p:par>
                                <p:cTn id="15" presetID="23" presetClass="entr" presetSubtype="16" fill="hold" grpId="3" nodeType="afterEffect">
                                  <p:stCondLst>
                                    <p:cond delay="8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20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12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40"/>
                            </p:stCondLst>
                            <p:childTnLst>
                              <p:par>
                                <p:cTn id="25" presetID="23" presetClass="entr" presetSubtype="16" fill="hold" grpId="5" nodeType="afterEffect">
                                  <p:stCondLst>
                                    <p:cond delay="16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900"/>
                            </p:stCondLst>
                            <p:childTnLst>
                              <p:par>
                                <p:cTn id="30" presetID="23" presetClass="entr" presetSubtype="16" fill="hold" grpId="6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600"/>
                            </p:stCondLst>
                            <p:childTnLst>
                              <p:par>
                                <p:cTn id="35" presetID="23" presetClass="entr" presetSubtype="16" fill="hold" grpId="7" nodeType="afterEffect">
                                  <p:stCondLst>
                                    <p:cond delay="24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40"/>
                            </p:stCondLst>
                            <p:childTnLst>
                              <p:par>
                                <p:cTn id="40" presetID="23" presetClass="entr" presetSubtype="16" fill="hold" grpId="8" nodeType="afterEffect">
                                  <p:stCondLst>
                                    <p:cond delay="28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120"/>
                            </p:stCondLst>
                            <p:childTnLst>
                              <p:par>
                                <p:cTn id="45" presetID="23" presetClass="entr" presetSubtype="16" fill="hold" grpId="9" nodeType="afterEffect">
                                  <p:stCondLst>
                                    <p:cond delay="32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940"/>
                            </p:stCondLst>
                            <p:childTnLst>
                              <p:par>
                                <p:cTn id="50" presetID="23" presetClass="entr" presetSubtype="16" fill="hold" grpId="10" nodeType="afterEffect">
                                  <p:stCondLst>
                                    <p:cond delay="36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00"/>
                            </p:stCondLst>
                            <p:childTnLst>
                              <p:par>
                                <p:cTn id="55" presetID="23" presetClass="entr" presetSubtype="16" fill="hold" grpId="11" nodeType="after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700"/>
                            </p:stCondLst>
                            <p:childTnLst>
                              <p:par>
                                <p:cTn id="60" presetID="23" presetClass="entr" presetSubtype="16" fill="hold" grpId="12" nodeType="afterEffect">
                                  <p:stCondLst>
                                    <p:cond delay="44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640"/>
                            </p:stCondLst>
                            <p:childTnLst>
                              <p:par>
                                <p:cTn id="65" presetID="23" presetClass="entr" presetSubtype="16" fill="hold" grpId="13" nodeType="afterEffect">
                                  <p:stCondLst>
                                    <p:cond delay="48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620"/>
                            </p:stCondLst>
                            <p:childTnLst>
                              <p:par>
                                <p:cTn id="70" presetID="23" presetClass="entr" presetSubtype="16" fill="hold" grpId="14" nodeType="afterEffect">
                                  <p:stCondLst>
                                    <p:cond delay="52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640"/>
                            </p:stCondLst>
                            <p:childTnLst>
                              <p:par>
                                <p:cTn id="75" presetID="2" presetClass="entr" presetSubtype="8" fill="hold" grpId="15" nodeType="afterEffect">
                                  <p:stCondLst>
                                    <p:cond delay="56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1700"/>
                            </p:stCondLst>
                            <p:childTnLst>
                              <p:par>
                                <p:cTn id="80" presetID="2" presetClass="entr" presetSubtype="2" fill="hold" grpId="16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9" presetClass="entr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9" presetClass="entr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" grpId="1" animBg="1" advAuto="0"/>
      <p:bldP spid="413" grpId="15" animBg="1" advAuto="0"/>
      <p:bldP spid="414" grpId="18" animBg="1" advAuto="0"/>
      <p:bldP spid="415" grpId="5" animBg="1" advAuto="0"/>
      <p:bldP spid="416" grpId="20" animBg="1" advAuto="0"/>
      <p:bldP spid="417" grpId="17" animBg="1" advAuto="0"/>
      <p:bldP spid="418" grpId="19" animBg="1" advAuto="0"/>
      <p:bldP spid="419" grpId="2" animBg="1" advAuto="0"/>
      <p:bldP spid="420" grpId="3" animBg="1" advAuto="0"/>
      <p:bldP spid="421" grpId="4" animBg="1" advAuto="0"/>
      <p:bldP spid="422" grpId="6" animBg="1" advAuto="0"/>
      <p:bldP spid="423" grpId="7" animBg="1" advAuto="0"/>
      <p:bldP spid="424" grpId="8" animBg="1" advAuto="0"/>
      <p:bldP spid="425" grpId="9" animBg="1" advAuto="0"/>
      <p:bldP spid="426" grpId="10" animBg="1" advAuto="0"/>
      <p:bldP spid="427" grpId="11" animBg="1" advAuto="0"/>
      <p:bldP spid="428" grpId="12" animBg="1" advAuto="0"/>
      <p:bldP spid="429" grpId="13" animBg="1" advAuto="0"/>
      <p:bldP spid="430" grpId="14" animBg="1" advAuto="0"/>
      <p:bldP spid="433" grpId="16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A_图片 16"/>
          <p:cNvSpPr/>
          <p:nvPr/>
        </p:nvSpPr>
        <p:spPr>
          <a:xfrm>
            <a:off x="2878500" y="1365008"/>
            <a:ext cx="5560251" cy="423843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436" name="文本框 73"/>
          <p:cNvSpPr txBox="1"/>
          <p:nvPr/>
        </p:nvSpPr>
        <p:spPr>
          <a:xfrm>
            <a:off x="4702700" y="505300"/>
            <a:ext cx="356569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国内外研究现状</a:t>
            </a:r>
          </a:p>
        </p:txBody>
      </p:sp>
      <p:grpSp>
        <p:nvGrpSpPr>
          <p:cNvPr id="443" name="组合 74"/>
          <p:cNvGrpSpPr/>
          <p:nvPr/>
        </p:nvGrpSpPr>
        <p:grpSpPr>
          <a:xfrm>
            <a:off x="4117803" y="631963"/>
            <a:ext cx="489112" cy="417288"/>
            <a:chOff x="0" y="0"/>
            <a:chExt cx="489111" cy="417286"/>
          </a:xfrm>
        </p:grpSpPr>
        <p:sp>
          <p:nvSpPr>
            <p:cNvPr id="437" name="任意多边形 75"/>
            <p:cNvSpPr/>
            <p:nvPr/>
          </p:nvSpPr>
          <p:spPr>
            <a:xfrm rot="16200000">
              <a:off x="47542" y="-15928"/>
              <a:ext cx="394166" cy="450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38" name="任意多边形 76"/>
            <p:cNvSpPr/>
            <p:nvPr/>
          </p:nvSpPr>
          <p:spPr>
            <a:xfrm rot="16200000">
              <a:off x="-27282" y="34785"/>
              <a:ext cx="350917" cy="293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39" name="任意多边形 77"/>
            <p:cNvSpPr/>
            <p:nvPr/>
          </p:nvSpPr>
          <p:spPr>
            <a:xfrm rot="16200000">
              <a:off x="40715" y="166665"/>
              <a:ext cx="209907" cy="291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40" name="任意多边形 78"/>
            <p:cNvSpPr/>
            <p:nvPr/>
          </p:nvSpPr>
          <p:spPr>
            <a:xfrm rot="16200000">
              <a:off x="216359" y="256233"/>
              <a:ext cx="61539" cy="260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41" name="任意多边形 79"/>
            <p:cNvSpPr/>
            <p:nvPr/>
          </p:nvSpPr>
          <p:spPr>
            <a:xfrm rot="16200000">
              <a:off x="188472" y="99362"/>
              <a:ext cx="400002" cy="201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42" name="任意多边形 80"/>
            <p:cNvSpPr/>
            <p:nvPr/>
          </p:nvSpPr>
          <p:spPr>
            <a:xfrm rot="16200000">
              <a:off x="168882" y="-68420"/>
              <a:ext cx="127013" cy="266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462" name="组合 1"/>
          <p:cNvGrpSpPr/>
          <p:nvPr/>
        </p:nvGrpSpPr>
        <p:grpSpPr>
          <a:xfrm>
            <a:off x="8009219" y="1746430"/>
            <a:ext cx="2005128" cy="2005127"/>
            <a:chOff x="0" y="0"/>
            <a:chExt cx="2005126" cy="2005126"/>
          </a:xfrm>
        </p:grpSpPr>
        <p:sp>
          <p:nvSpPr>
            <p:cNvPr id="444" name="矩形 2"/>
            <p:cNvSpPr/>
            <p:nvPr/>
          </p:nvSpPr>
          <p:spPr>
            <a:xfrm rot="16200000">
              <a:off x="507563" y="154647"/>
              <a:ext cx="990001" cy="1672359"/>
            </a:xfrm>
            <a:prstGeom prst="rect">
              <a:avLst/>
            </a:prstGeom>
            <a:noFill/>
            <a:ln w="9525" cap="flat">
              <a:solidFill>
                <a:srgbClr val="DBDB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400"/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45" name="矩形 3"/>
            <p:cNvSpPr/>
            <p:nvPr/>
          </p:nvSpPr>
          <p:spPr>
            <a:xfrm rot="1800000">
              <a:off x="507562" y="154647"/>
              <a:ext cx="990002" cy="1672359"/>
            </a:xfrm>
            <a:prstGeom prst="rect">
              <a:avLst/>
            </a:prstGeom>
            <a:noFill/>
            <a:ln w="9525" cap="flat">
              <a:solidFill>
                <a:srgbClr val="DBDB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400"/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46" name="矩形 4"/>
            <p:cNvSpPr/>
            <p:nvPr/>
          </p:nvSpPr>
          <p:spPr>
            <a:xfrm rot="9000000">
              <a:off x="507563" y="154647"/>
              <a:ext cx="990001" cy="1672359"/>
            </a:xfrm>
            <a:prstGeom prst="rect">
              <a:avLst/>
            </a:prstGeom>
            <a:noFill/>
            <a:ln w="9525" cap="flat">
              <a:solidFill>
                <a:srgbClr val="DBDB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400"/>
              </a:pPr>
              <a:endParaRPr>
                <a:cs typeface="+mn-ea"/>
                <a:sym typeface="+mn-lt"/>
              </a:endParaRPr>
            </a:p>
          </p:txBody>
        </p:sp>
        <p:grpSp>
          <p:nvGrpSpPr>
            <p:cNvPr id="461" name="组合 5"/>
            <p:cNvGrpSpPr/>
            <p:nvPr/>
          </p:nvGrpSpPr>
          <p:grpSpPr>
            <a:xfrm>
              <a:off x="-1" y="-1"/>
              <a:ext cx="2005128" cy="2005128"/>
              <a:chOff x="0" y="0"/>
              <a:chExt cx="2005126" cy="2005126"/>
            </a:xfrm>
          </p:grpSpPr>
          <p:sp>
            <p:nvSpPr>
              <p:cNvPr id="447" name="椭圆 6"/>
              <p:cNvSpPr/>
              <p:nvPr/>
            </p:nvSpPr>
            <p:spPr>
              <a:xfrm>
                <a:off x="30563" y="30563"/>
                <a:ext cx="1944001" cy="1944001"/>
              </a:xfrm>
              <a:prstGeom prst="ellipse">
                <a:avLst/>
              </a:prstGeom>
              <a:noFill/>
              <a:ln w="9525" cap="flat">
                <a:solidFill>
                  <a:srgbClr val="DBDBD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30000"/>
                  </a:lnSpc>
                  <a:defRPr sz="1400"/>
                </a:pPr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460" name="组合 7"/>
              <p:cNvGrpSpPr/>
              <p:nvPr/>
            </p:nvGrpSpPr>
            <p:grpSpPr>
              <a:xfrm>
                <a:off x="-1" y="-1"/>
                <a:ext cx="2005128" cy="2005128"/>
                <a:chOff x="0" y="0"/>
                <a:chExt cx="2005126" cy="2005126"/>
              </a:xfrm>
            </p:grpSpPr>
            <p:sp>
              <p:nvSpPr>
                <p:cNvPr id="448" name="椭圆 8"/>
                <p:cNvSpPr/>
                <p:nvPr/>
              </p:nvSpPr>
              <p:spPr>
                <a:xfrm>
                  <a:off x="-1" y="979089"/>
                  <a:ext cx="46949" cy="46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  <a:defRPr sz="1400"/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49" name="椭圆 9"/>
                <p:cNvSpPr/>
                <p:nvPr/>
              </p:nvSpPr>
              <p:spPr>
                <a:xfrm>
                  <a:off x="131172" y="489543"/>
                  <a:ext cx="46949" cy="46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  <a:defRPr sz="1400"/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50" name="椭圆 10"/>
                <p:cNvSpPr/>
                <p:nvPr/>
              </p:nvSpPr>
              <p:spPr>
                <a:xfrm>
                  <a:off x="489543" y="131172"/>
                  <a:ext cx="46949" cy="46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  <a:defRPr sz="1400"/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51" name="椭圆 11"/>
                <p:cNvSpPr/>
                <p:nvPr/>
              </p:nvSpPr>
              <p:spPr>
                <a:xfrm>
                  <a:off x="979089" y="-1"/>
                  <a:ext cx="46949" cy="46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  <a:defRPr sz="1400"/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52" name="椭圆 12"/>
                <p:cNvSpPr/>
                <p:nvPr/>
              </p:nvSpPr>
              <p:spPr>
                <a:xfrm>
                  <a:off x="1468633" y="131172"/>
                  <a:ext cx="46949" cy="46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  <a:defRPr sz="1400"/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53" name="椭圆 13"/>
                <p:cNvSpPr/>
                <p:nvPr/>
              </p:nvSpPr>
              <p:spPr>
                <a:xfrm>
                  <a:off x="1827005" y="489543"/>
                  <a:ext cx="46949" cy="46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  <a:defRPr sz="1400"/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54" name="椭圆 14"/>
                <p:cNvSpPr/>
                <p:nvPr/>
              </p:nvSpPr>
              <p:spPr>
                <a:xfrm>
                  <a:off x="1958178" y="979089"/>
                  <a:ext cx="46949" cy="46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  <a:defRPr sz="1400"/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55" name="椭圆 15"/>
                <p:cNvSpPr/>
                <p:nvPr/>
              </p:nvSpPr>
              <p:spPr>
                <a:xfrm>
                  <a:off x="1827005" y="1468633"/>
                  <a:ext cx="46949" cy="46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  <a:defRPr sz="1400"/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56" name="椭圆 16"/>
                <p:cNvSpPr/>
                <p:nvPr/>
              </p:nvSpPr>
              <p:spPr>
                <a:xfrm>
                  <a:off x="1468633" y="1827005"/>
                  <a:ext cx="46949" cy="46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  <a:defRPr sz="1400"/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57" name="椭圆 17"/>
                <p:cNvSpPr/>
                <p:nvPr/>
              </p:nvSpPr>
              <p:spPr>
                <a:xfrm>
                  <a:off x="979089" y="1958178"/>
                  <a:ext cx="46949" cy="46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  <a:defRPr sz="1400"/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58" name="椭圆 18"/>
                <p:cNvSpPr/>
                <p:nvPr/>
              </p:nvSpPr>
              <p:spPr>
                <a:xfrm>
                  <a:off x="489543" y="1827005"/>
                  <a:ext cx="46949" cy="46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  <a:defRPr sz="1400"/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59" name="椭圆 19"/>
                <p:cNvSpPr/>
                <p:nvPr/>
              </p:nvSpPr>
              <p:spPr>
                <a:xfrm>
                  <a:off x="131172" y="1468633"/>
                  <a:ext cx="46949" cy="46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  <a:defRPr sz="1400"/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468" name="组合 20"/>
          <p:cNvGrpSpPr/>
          <p:nvPr/>
        </p:nvGrpSpPr>
        <p:grpSpPr>
          <a:xfrm>
            <a:off x="8244010" y="1940530"/>
            <a:ext cx="1535545" cy="1576235"/>
            <a:chOff x="0" y="0"/>
            <a:chExt cx="1535543" cy="1576234"/>
          </a:xfrm>
        </p:grpSpPr>
        <p:sp>
          <p:nvSpPr>
            <p:cNvPr id="463" name="椭圆 21"/>
            <p:cNvSpPr/>
            <p:nvPr/>
          </p:nvSpPr>
          <p:spPr>
            <a:xfrm>
              <a:off x="0" y="40690"/>
              <a:ext cx="1535544" cy="153554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400"/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64" name="等腰三角形 22"/>
            <p:cNvSpPr/>
            <p:nvPr/>
          </p:nvSpPr>
          <p:spPr>
            <a:xfrm rot="13899583">
              <a:off x="446945" y="361804"/>
              <a:ext cx="461943" cy="715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987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BDBDB">
                <a:alpha val="1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400"/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65" name="等腰三角形 23"/>
            <p:cNvSpPr/>
            <p:nvPr/>
          </p:nvSpPr>
          <p:spPr>
            <a:xfrm rot="18432766">
              <a:off x="666551" y="-72118"/>
              <a:ext cx="375754" cy="1122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516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BDBDB">
                <a:alpha val="1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400"/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66" name="等腰三角形 24"/>
            <p:cNvSpPr/>
            <p:nvPr/>
          </p:nvSpPr>
          <p:spPr>
            <a:xfrm rot="18708038">
              <a:off x="451823" y="649633"/>
              <a:ext cx="461943" cy="715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987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BDBDB">
                <a:alpha val="1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400"/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67" name="等腰三角形 25"/>
            <p:cNvSpPr/>
            <p:nvPr/>
          </p:nvSpPr>
          <p:spPr>
            <a:xfrm rot="1214989">
              <a:off x="223984" y="454293"/>
              <a:ext cx="461943" cy="715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987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BDBDB">
                <a:alpha val="1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400"/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487" name="组合 28"/>
          <p:cNvGrpSpPr/>
          <p:nvPr/>
        </p:nvGrpSpPr>
        <p:grpSpPr>
          <a:xfrm>
            <a:off x="2177654" y="1746430"/>
            <a:ext cx="2005127" cy="2005127"/>
            <a:chOff x="0" y="0"/>
            <a:chExt cx="2005126" cy="2005126"/>
          </a:xfrm>
        </p:grpSpPr>
        <p:sp>
          <p:nvSpPr>
            <p:cNvPr id="469" name="矩形 29"/>
            <p:cNvSpPr/>
            <p:nvPr/>
          </p:nvSpPr>
          <p:spPr>
            <a:xfrm rot="16200000">
              <a:off x="507563" y="154647"/>
              <a:ext cx="990001" cy="1672359"/>
            </a:xfrm>
            <a:prstGeom prst="rect">
              <a:avLst/>
            </a:prstGeom>
            <a:noFill/>
            <a:ln w="9525" cap="flat">
              <a:solidFill>
                <a:srgbClr val="DBDB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400"/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70" name="矩形 30"/>
            <p:cNvSpPr/>
            <p:nvPr/>
          </p:nvSpPr>
          <p:spPr>
            <a:xfrm rot="1800000">
              <a:off x="507562" y="154647"/>
              <a:ext cx="990002" cy="1672359"/>
            </a:xfrm>
            <a:prstGeom prst="rect">
              <a:avLst/>
            </a:prstGeom>
            <a:noFill/>
            <a:ln w="9525" cap="flat">
              <a:solidFill>
                <a:srgbClr val="DBDB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400"/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71" name="矩形 31"/>
            <p:cNvSpPr/>
            <p:nvPr/>
          </p:nvSpPr>
          <p:spPr>
            <a:xfrm rot="9000000">
              <a:off x="507563" y="154647"/>
              <a:ext cx="990001" cy="1672359"/>
            </a:xfrm>
            <a:prstGeom prst="rect">
              <a:avLst/>
            </a:prstGeom>
            <a:noFill/>
            <a:ln w="9525" cap="flat">
              <a:solidFill>
                <a:srgbClr val="DBDB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400"/>
              </a:pPr>
              <a:endParaRPr>
                <a:cs typeface="+mn-ea"/>
                <a:sym typeface="+mn-lt"/>
              </a:endParaRPr>
            </a:p>
          </p:txBody>
        </p:sp>
        <p:grpSp>
          <p:nvGrpSpPr>
            <p:cNvPr id="486" name="组合 32"/>
            <p:cNvGrpSpPr/>
            <p:nvPr/>
          </p:nvGrpSpPr>
          <p:grpSpPr>
            <a:xfrm>
              <a:off x="-1" y="-1"/>
              <a:ext cx="2005128" cy="2005128"/>
              <a:chOff x="0" y="0"/>
              <a:chExt cx="2005126" cy="2005126"/>
            </a:xfrm>
          </p:grpSpPr>
          <p:sp>
            <p:nvSpPr>
              <p:cNvPr id="472" name="椭圆 33"/>
              <p:cNvSpPr/>
              <p:nvPr/>
            </p:nvSpPr>
            <p:spPr>
              <a:xfrm>
                <a:off x="30563" y="30563"/>
                <a:ext cx="1944001" cy="1944001"/>
              </a:xfrm>
              <a:prstGeom prst="ellipse">
                <a:avLst/>
              </a:prstGeom>
              <a:noFill/>
              <a:ln w="9525" cap="flat">
                <a:solidFill>
                  <a:srgbClr val="DBDBD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30000"/>
                  </a:lnSpc>
                  <a:defRPr sz="1400"/>
                </a:pPr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485" name="组合 34"/>
              <p:cNvGrpSpPr/>
              <p:nvPr/>
            </p:nvGrpSpPr>
            <p:grpSpPr>
              <a:xfrm>
                <a:off x="-1" y="-1"/>
                <a:ext cx="2005128" cy="2005128"/>
                <a:chOff x="0" y="0"/>
                <a:chExt cx="2005126" cy="2005126"/>
              </a:xfrm>
            </p:grpSpPr>
            <p:sp>
              <p:nvSpPr>
                <p:cNvPr id="473" name="椭圆 35"/>
                <p:cNvSpPr/>
                <p:nvPr/>
              </p:nvSpPr>
              <p:spPr>
                <a:xfrm>
                  <a:off x="-1" y="979089"/>
                  <a:ext cx="46949" cy="46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  <a:defRPr sz="1400"/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74" name="椭圆 36"/>
                <p:cNvSpPr/>
                <p:nvPr/>
              </p:nvSpPr>
              <p:spPr>
                <a:xfrm>
                  <a:off x="131172" y="489543"/>
                  <a:ext cx="46949" cy="46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  <a:defRPr sz="1400"/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75" name="椭圆 37"/>
                <p:cNvSpPr/>
                <p:nvPr/>
              </p:nvSpPr>
              <p:spPr>
                <a:xfrm>
                  <a:off x="489543" y="131172"/>
                  <a:ext cx="46949" cy="46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  <a:defRPr sz="1400"/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76" name="椭圆 38"/>
                <p:cNvSpPr/>
                <p:nvPr/>
              </p:nvSpPr>
              <p:spPr>
                <a:xfrm>
                  <a:off x="979089" y="-1"/>
                  <a:ext cx="46949" cy="46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  <a:defRPr sz="1400"/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77" name="椭圆 39"/>
                <p:cNvSpPr/>
                <p:nvPr/>
              </p:nvSpPr>
              <p:spPr>
                <a:xfrm>
                  <a:off x="1468633" y="131172"/>
                  <a:ext cx="46949" cy="46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  <a:defRPr sz="1400"/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78" name="椭圆 40"/>
                <p:cNvSpPr/>
                <p:nvPr/>
              </p:nvSpPr>
              <p:spPr>
                <a:xfrm>
                  <a:off x="1827005" y="489543"/>
                  <a:ext cx="46949" cy="46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  <a:defRPr sz="1400"/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79" name="椭圆 41"/>
                <p:cNvSpPr/>
                <p:nvPr/>
              </p:nvSpPr>
              <p:spPr>
                <a:xfrm>
                  <a:off x="1958178" y="979089"/>
                  <a:ext cx="46949" cy="46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  <a:defRPr sz="1400"/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80" name="椭圆 42"/>
                <p:cNvSpPr/>
                <p:nvPr/>
              </p:nvSpPr>
              <p:spPr>
                <a:xfrm>
                  <a:off x="1827005" y="1468633"/>
                  <a:ext cx="46949" cy="46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  <a:defRPr sz="1400"/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81" name="椭圆 43"/>
                <p:cNvSpPr/>
                <p:nvPr/>
              </p:nvSpPr>
              <p:spPr>
                <a:xfrm>
                  <a:off x="1468633" y="1827005"/>
                  <a:ext cx="46949" cy="46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  <a:defRPr sz="1400"/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82" name="椭圆 44"/>
                <p:cNvSpPr/>
                <p:nvPr/>
              </p:nvSpPr>
              <p:spPr>
                <a:xfrm>
                  <a:off x="979089" y="1958178"/>
                  <a:ext cx="46949" cy="46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  <a:defRPr sz="1400"/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83" name="椭圆 45"/>
                <p:cNvSpPr/>
                <p:nvPr/>
              </p:nvSpPr>
              <p:spPr>
                <a:xfrm>
                  <a:off x="489543" y="1827005"/>
                  <a:ext cx="46949" cy="46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  <a:defRPr sz="1400"/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84" name="椭圆 46"/>
                <p:cNvSpPr/>
                <p:nvPr/>
              </p:nvSpPr>
              <p:spPr>
                <a:xfrm>
                  <a:off x="131172" y="1468633"/>
                  <a:ext cx="46949" cy="46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  <a:defRPr sz="1400"/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493" name="组合 47"/>
          <p:cNvGrpSpPr/>
          <p:nvPr/>
        </p:nvGrpSpPr>
        <p:grpSpPr>
          <a:xfrm>
            <a:off x="2412445" y="1940530"/>
            <a:ext cx="1535544" cy="1576235"/>
            <a:chOff x="0" y="0"/>
            <a:chExt cx="1535543" cy="1576234"/>
          </a:xfrm>
        </p:grpSpPr>
        <p:sp>
          <p:nvSpPr>
            <p:cNvPr id="488" name="椭圆 48"/>
            <p:cNvSpPr/>
            <p:nvPr/>
          </p:nvSpPr>
          <p:spPr>
            <a:xfrm>
              <a:off x="0" y="40690"/>
              <a:ext cx="1535544" cy="153554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400"/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89" name="等腰三角形 49"/>
            <p:cNvSpPr/>
            <p:nvPr/>
          </p:nvSpPr>
          <p:spPr>
            <a:xfrm rot="13899583">
              <a:off x="446945" y="361804"/>
              <a:ext cx="461943" cy="715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987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BDBDB">
                <a:alpha val="1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400"/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90" name="等腰三角形 50"/>
            <p:cNvSpPr/>
            <p:nvPr/>
          </p:nvSpPr>
          <p:spPr>
            <a:xfrm rot="18432766">
              <a:off x="666551" y="-72118"/>
              <a:ext cx="375754" cy="1122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516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BDBDB">
                <a:alpha val="1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400"/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91" name="等腰三角形 51"/>
            <p:cNvSpPr/>
            <p:nvPr/>
          </p:nvSpPr>
          <p:spPr>
            <a:xfrm rot="18708038">
              <a:off x="451823" y="649633"/>
              <a:ext cx="461943" cy="715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987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BDBDB">
                <a:alpha val="1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400"/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92" name="等腰三角形 52"/>
            <p:cNvSpPr/>
            <p:nvPr/>
          </p:nvSpPr>
          <p:spPr>
            <a:xfrm rot="1214989">
              <a:off x="223984" y="454293"/>
              <a:ext cx="461943" cy="715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987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BDBDB">
                <a:alpha val="1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400"/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497" name="组合 53"/>
          <p:cNvGrpSpPr/>
          <p:nvPr/>
        </p:nvGrpSpPr>
        <p:grpSpPr>
          <a:xfrm>
            <a:off x="6059999" y="1842174"/>
            <a:ext cx="72001" cy="3973557"/>
            <a:chOff x="0" y="0"/>
            <a:chExt cx="72000" cy="3973555"/>
          </a:xfrm>
        </p:grpSpPr>
        <p:sp>
          <p:nvSpPr>
            <p:cNvPr id="494" name="直接连接符 54"/>
            <p:cNvSpPr/>
            <p:nvPr/>
          </p:nvSpPr>
          <p:spPr>
            <a:xfrm flipV="1">
              <a:off x="36000" y="72000"/>
              <a:ext cx="1" cy="3829556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95" name="椭圆 55"/>
            <p:cNvSpPr/>
            <p:nvPr/>
          </p:nvSpPr>
          <p:spPr>
            <a:xfrm rot="10800000" flipH="1">
              <a:off x="-1" y="3901555"/>
              <a:ext cx="72002" cy="72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400"/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96" name="椭圆 56"/>
            <p:cNvSpPr/>
            <p:nvPr/>
          </p:nvSpPr>
          <p:spPr>
            <a:xfrm rot="10800000" flipH="1">
              <a:off x="-1" y="0"/>
              <a:ext cx="72002" cy="72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400"/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500" name="组合 65"/>
          <p:cNvGrpSpPr/>
          <p:nvPr/>
        </p:nvGrpSpPr>
        <p:grpSpPr>
          <a:xfrm>
            <a:off x="7521737" y="3982027"/>
            <a:ext cx="3237357" cy="1886922"/>
            <a:chOff x="0" y="0"/>
            <a:chExt cx="3237356" cy="1886920"/>
          </a:xfrm>
        </p:grpSpPr>
        <p:sp>
          <p:nvSpPr>
            <p:cNvPr id="498" name="文本框 66"/>
            <p:cNvSpPr txBox="1"/>
            <p:nvPr/>
          </p:nvSpPr>
          <p:spPr>
            <a:xfrm>
              <a:off x="817951" y="0"/>
              <a:ext cx="1323435" cy="5319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lnSpc>
                  <a:spcPct val="130000"/>
                </a:lnSpc>
                <a:defRPr sz="2400">
                  <a:latin typeface="明兰"/>
                  <a:ea typeface="明兰"/>
                  <a:cs typeface="明兰"/>
                  <a:sym typeface="明兰"/>
                </a:defRPr>
              </a:lvl1pPr>
            </a:lstStyle>
            <a:p>
              <a:r>
                <a:rPr>
                  <a:latin typeface="+mn-lt"/>
                  <a:ea typeface="+mn-ea"/>
                  <a:cs typeface="+mn-ea"/>
                  <a:sym typeface="+mn-lt"/>
                </a:rPr>
                <a:t>项目标题</a:t>
              </a:r>
            </a:p>
          </p:txBody>
        </p:sp>
        <p:sp>
          <p:nvSpPr>
            <p:cNvPr id="499" name="矩形 68"/>
            <p:cNvSpPr txBox="1"/>
            <p:nvPr/>
          </p:nvSpPr>
          <p:spPr>
            <a:xfrm>
              <a:off x="0" y="420050"/>
              <a:ext cx="3237356" cy="14668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lnSpc>
                  <a:spcPct val="130000"/>
                </a:lnSpc>
                <a:defRPr sz="14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>
                <a:cs typeface="+mn-ea"/>
                <a:sym typeface="+mn-lt"/>
              </a:endParaRPr>
            </a:p>
            <a:p>
              <a:pPr algn="ctr">
                <a:lnSpc>
                  <a:spcPct val="130000"/>
                </a:lnSpc>
                <a:defRPr sz="1400"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r>
                <a:rPr>
                  <a:cs typeface="+mn-ea"/>
                  <a:sym typeface="+mn-lt"/>
                </a:rPr>
                <a:t>Lorem ipsum dolor sit amen, consectetur adipisicing elit, sed do eiusmod tempor incident UT labored et dolor magna aliquant. </a:t>
              </a:r>
            </a:p>
          </p:txBody>
        </p:sp>
      </p:grpSp>
      <p:grpSp>
        <p:nvGrpSpPr>
          <p:cNvPr id="503" name="组合 69"/>
          <p:cNvGrpSpPr/>
          <p:nvPr/>
        </p:nvGrpSpPr>
        <p:grpSpPr>
          <a:xfrm>
            <a:off x="1550746" y="3938349"/>
            <a:ext cx="3237357" cy="1901220"/>
            <a:chOff x="0" y="0"/>
            <a:chExt cx="3237356" cy="1901218"/>
          </a:xfrm>
        </p:grpSpPr>
        <p:sp>
          <p:nvSpPr>
            <p:cNvPr id="501" name="文本框 70"/>
            <p:cNvSpPr txBox="1"/>
            <p:nvPr/>
          </p:nvSpPr>
          <p:spPr>
            <a:xfrm>
              <a:off x="860807" y="0"/>
              <a:ext cx="1323435" cy="5319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lnSpc>
                  <a:spcPct val="130000"/>
                </a:lnSpc>
                <a:defRPr sz="2400">
                  <a:latin typeface="明兰"/>
                  <a:ea typeface="明兰"/>
                  <a:cs typeface="明兰"/>
                  <a:sym typeface="明兰"/>
                </a:defRPr>
              </a:lvl1pPr>
            </a:lstStyle>
            <a:p>
              <a:r>
                <a:rPr>
                  <a:latin typeface="+mn-lt"/>
                  <a:ea typeface="+mn-ea"/>
                  <a:cs typeface="+mn-ea"/>
                  <a:sym typeface="+mn-lt"/>
                </a:rPr>
                <a:t>项目标题</a:t>
              </a:r>
            </a:p>
          </p:txBody>
        </p:sp>
        <p:sp>
          <p:nvSpPr>
            <p:cNvPr id="502" name="矩形 71"/>
            <p:cNvSpPr txBox="1"/>
            <p:nvPr/>
          </p:nvSpPr>
          <p:spPr>
            <a:xfrm>
              <a:off x="0" y="434348"/>
              <a:ext cx="3237356" cy="14668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lnSpc>
                  <a:spcPct val="130000"/>
                </a:lnSpc>
                <a:defRPr sz="14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>
                <a:cs typeface="+mn-ea"/>
                <a:sym typeface="+mn-lt"/>
              </a:endParaRPr>
            </a:p>
            <a:p>
              <a:pPr algn="ctr">
                <a:lnSpc>
                  <a:spcPct val="130000"/>
                </a:lnSpc>
                <a:defRPr sz="1400"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r>
                <a:rPr>
                  <a:cs typeface="+mn-ea"/>
                  <a:sym typeface="+mn-lt"/>
                </a:rPr>
                <a:t>Lorem ipsum dolor sit amen, consectetur adipisicing elit, sed do eiusmod tempor incident UT labored et dolor magna aliquant. </a:t>
              </a:r>
            </a:p>
          </p:txBody>
        </p:sp>
      </p:grpSp>
      <p:sp>
        <p:nvSpPr>
          <p:cNvPr id="504" name="文本框 82"/>
          <p:cNvSpPr txBox="1"/>
          <p:nvPr/>
        </p:nvSpPr>
        <p:spPr>
          <a:xfrm>
            <a:off x="2671470" y="2335435"/>
            <a:ext cx="914134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30000"/>
              </a:lnSpc>
              <a:defRPr sz="2800">
                <a:solidFill>
                  <a:srgbClr val="FFFFFF"/>
                </a:solidFill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国 内</a:t>
            </a:r>
          </a:p>
        </p:txBody>
      </p:sp>
      <p:sp>
        <p:nvSpPr>
          <p:cNvPr id="505" name="文本框 83"/>
          <p:cNvSpPr txBox="1"/>
          <p:nvPr/>
        </p:nvSpPr>
        <p:spPr>
          <a:xfrm>
            <a:off x="8552888" y="2366405"/>
            <a:ext cx="914134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30000"/>
              </a:lnSpc>
              <a:defRPr sz="2800">
                <a:solidFill>
                  <a:srgbClr val="FFFFFF"/>
                </a:solidFill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国 外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7222568-0426-2F48-A319-59DA907B0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70585" y="60068"/>
            <a:ext cx="885934" cy="970758"/>
          </a:xfrm>
          <a:prstGeom prst="rect">
            <a:avLst/>
          </a:prstGeom>
        </p:spPr>
      </p:pic>
    </p:spTree>
  </p:cSld>
  <p:clrMapOvr>
    <a:masterClrMapping/>
  </p:clrMapOvr>
  <p:transition spd="med" advClick="0" advTm="0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5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15" presetClass="entr" presetSubtype="0" fill="hold" grpId="6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grpId="7" nodeType="after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40" dur="200" fill="hold"/>
                                        <p:tgtEl>
                                          <p:spTgt spid="493"/>
                                        </p:tgtEl>
                                      </p:cBhvr>
                                      <p:by x="104999" y="104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5" presetClass="entr" presetSubtype="0" fill="hold" grpId="8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mph" presetSubtype="0" fill="hold" grpId="9" nodeType="after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50" dur="200" fill="hold"/>
                                        <p:tgtEl>
                                          <p:spTgt spid="504"/>
                                        </p:tgtEl>
                                      </p:cBhvr>
                                      <p:by x="104999" y="104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4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5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5" presetClass="entr" presetSubtype="0" fill="hold" grpId="12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mph" presetSubtype="0" fill="hold" grpId="13" nodeType="after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72" dur="200" fill="hold"/>
                                        <p:tgtEl>
                                          <p:spTgt spid="468"/>
                                        </p:tgtEl>
                                      </p:cBhvr>
                                      <p:by x="104999" y="104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"/>
                            </p:stCondLst>
                            <p:childTnLst>
                              <p:par>
                                <p:cTn id="74" presetID="15" presetClass="entr" presetSubtype="0" fill="hold" grpId="14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mph" presetSubtype="0" fill="hold" grpId="15" nodeType="after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82" dur="200" fill="hold"/>
                                        <p:tgtEl>
                                          <p:spTgt spid="505"/>
                                        </p:tgtEl>
                                      </p:cBhvr>
                                      <p:by x="104999" y="104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100"/>
                            </p:stCondLst>
                            <p:childTnLst>
                              <p:par>
                                <p:cTn id="84" presetID="2" presetClass="entr" presetSubtype="4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" grpId="3" animBg="1" advAuto="0"/>
      <p:bldP spid="436" grpId="2" animBg="1" advAuto="0"/>
      <p:bldP spid="443" grpId="1" animBg="1" advAuto="0"/>
      <p:bldP spid="462" grpId="11" animBg="1" advAuto="0"/>
      <p:bldP spid="468" grpId="12" animBg="1" advAuto="0"/>
      <p:bldP spid="468" grpId="13" animBg="1" advAuto="0"/>
      <p:bldP spid="487" grpId="5" animBg="1" advAuto="0"/>
      <p:bldP spid="493" grpId="6" animBg="1" advAuto="0"/>
      <p:bldP spid="493" grpId="7" animBg="1" advAuto="0"/>
      <p:bldP spid="497" grpId="4" animBg="1" advAuto="0"/>
      <p:bldP spid="500" grpId="16" animBg="1" advAuto="0"/>
      <p:bldP spid="503" grpId="10" animBg="1" advAuto="0"/>
      <p:bldP spid="504" grpId="8" animBg="1" advAuto="0"/>
      <p:bldP spid="504" grpId="9" animBg="1" advAuto="0"/>
      <p:bldP spid="505" grpId="14" animBg="1" advAuto="0"/>
      <p:bldP spid="505" grpId="1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组合 58"/>
          <p:cNvGrpSpPr/>
          <p:nvPr/>
        </p:nvGrpSpPr>
        <p:grpSpPr>
          <a:xfrm>
            <a:off x="4693613" y="2082793"/>
            <a:ext cx="2712369" cy="3179215"/>
            <a:chOff x="0" y="0"/>
            <a:chExt cx="2712367" cy="3179213"/>
          </a:xfrm>
        </p:grpSpPr>
        <p:sp>
          <p:nvSpPr>
            <p:cNvPr id="507" name="任意多边形 59"/>
            <p:cNvSpPr/>
            <p:nvPr/>
          </p:nvSpPr>
          <p:spPr>
            <a:xfrm>
              <a:off x="70819" y="126024"/>
              <a:ext cx="2562077" cy="2928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08" name="任意多边形 60"/>
            <p:cNvSpPr/>
            <p:nvPr/>
          </p:nvSpPr>
          <p:spPr>
            <a:xfrm>
              <a:off x="393453" y="10816"/>
              <a:ext cx="2280957" cy="1904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09" name="任意多边形 61"/>
            <p:cNvSpPr/>
            <p:nvPr/>
          </p:nvSpPr>
          <p:spPr>
            <a:xfrm>
              <a:off x="0" y="-1"/>
              <a:ext cx="1364392" cy="1893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10" name="任意多边形 62"/>
            <p:cNvSpPr/>
            <p:nvPr/>
          </p:nvSpPr>
          <p:spPr>
            <a:xfrm>
              <a:off x="0" y="759484"/>
              <a:ext cx="400000" cy="1693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11" name="任意多边形 63"/>
            <p:cNvSpPr/>
            <p:nvPr/>
          </p:nvSpPr>
          <p:spPr>
            <a:xfrm>
              <a:off x="112358" y="1870920"/>
              <a:ext cx="2600010" cy="1308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12" name="任意多边形 64"/>
            <p:cNvSpPr/>
            <p:nvPr/>
          </p:nvSpPr>
          <p:spPr>
            <a:xfrm>
              <a:off x="1877664" y="643879"/>
              <a:ext cx="825578" cy="1733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sp>
        <p:nvSpPr>
          <p:cNvPr id="514" name="椭圆 24"/>
          <p:cNvSpPr/>
          <p:nvPr/>
        </p:nvSpPr>
        <p:spPr>
          <a:xfrm>
            <a:off x="5106897" y="2887279"/>
            <a:ext cx="53871" cy="53871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15" name="椭圆 25"/>
          <p:cNvSpPr/>
          <p:nvPr/>
        </p:nvSpPr>
        <p:spPr>
          <a:xfrm>
            <a:off x="6870072" y="3264542"/>
            <a:ext cx="56695" cy="56695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16" name="椭圆 27"/>
          <p:cNvSpPr/>
          <p:nvPr/>
        </p:nvSpPr>
        <p:spPr>
          <a:xfrm>
            <a:off x="5778031" y="5078527"/>
            <a:ext cx="62341" cy="62341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17" name="椭圆 28"/>
          <p:cNvSpPr/>
          <p:nvPr/>
        </p:nvSpPr>
        <p:spPr>
          <a:xfrm>
            <a:off x="6472535" y="2627581"/>
            <a:ext cx="65165" cy="65165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18" name="椭圆 30"/>
          <p:cNvSpPr/>
          <p:nvPr/>
        </p:nvSpPr>
        <p:spPr>
          <a:xfrm>
            <a:off x="5122872" y="5334518"/>
            <a:ext cx="70813" cy="70813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19" name="椭圆 31"/>
          <p:cNvSpPr/>
          <p:nvPr/>
        </p:nvSpPr>
        <p:spPr>
          <a:xfrm>
            <a:off x="7581734" y="3373215"/>
            <a:ext cx="73635" cy="73635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20" name="椭圆 32"/>
          <p:cNvSpPr/>
          <p:nvPr/>
        </p:nvSpPr>
        <p:spPr>
          <a:xfrm>
            <a:off x="6760523" y="2466645"/>
            <a:ext cx="76459" cy="76459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21" name="椭圆 33"/>
          <p:cNvSpPr/>
          <p:nvPr/>
        </p:nvSpPr>
        <p:spPr>
          <a:xfrm>
            <a:off x="4947044" y="4543830"/>
            <a:ext cx="79283" cy="79283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22" name="椭圆 34"/>
          <p:cNvSpPr/>
          <p:nvPr/>
        </p:nvSpPr>
        <p:spPr>
          <a:xfrm>
            <a:off x="5812137" y="2715387"/>
            <a:ext cx="82107" cy="82107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23" name="椭圆 35"/>
          <p:cNvSpPr/>
          <p:nvPr/>
        </p:nvSpPr>
        <p:spPr>
          <a:xfrm>
            <a:off x="4597224" y="4328686"/>
            <a:ext cx="84929" cy="84929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24" name="椭圆 37"/>
          <p:cNvSpPr/>
          <p:nvPr/>
        </p:nvSpPr>
        <p:spPr>
          <a:xfrm>
            <a:off x="4819498" y="2270905"/>
            <a:ext cx="90577" cy="90577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25" name="椭圆 38"/>
          <p:cNvSpPr/>
          <p:nvPr/>
        </p:nvSpPr>
        <p:spPr>
          <a:xfrm>
            <a:off x="4385590" y="3217844"/>
            <a:ext cx="93399" cy="93399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26" name="椭圆 39"/>
          <p:cNvSpPr/>
          <p:nvPr/>
        </p:nvSpPr>
        <p:spPr>
          <a:xfrm>
            <a:off x="4797390" y="4798912"/>
            <a:ext cx="96225" cy="96225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27" name="椭圆 40"/>
          <p:cNvSpPr/>
          <p:nvPr/>
        </p:nvSpPr>
        <p:spPr>
          <a:xfrm>
            <a:off x="6767862" y="5227377"/>
            <a:ext cx="99047" cy="99047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28" name="椭圆 41"/>
          <p:cNvSpPr/>
          <p:nvPr/>
        </p:nvSpPr>
        <p:spPr>
          <a:xfrm>
            <a:off x="6735112" y="2710588"/>
            <a:ext cx="101871" cy="101871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29" name="椭圆 42"/>
          <p:cNvSpPr/>
          <p:nvPr/>
        </p:nvSpPr>
        <p:spPr>
          <a:xfrm>
            <a:off x="4426642" y="3565095"/>
            <a:ext cx="104695" cy="104695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30" name="椭圆 43"/>
          <p:cNvSpPr/>
          <p:nvPr/>
        </p:nvSpPr>
        <p:spPr>
          <a:xfrm>
            <a:off x="6774357" y="2076449"/>
            <a:ext cx="107517" cy="107517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31" name="椭圆 44"/>
          <p:cNvSpPr/>
          <p:nvPr/>
        </p:nvSpPr>
        <p:spPr>
          <a:xfrm>
            <a:off x="5035698" y="3333998"/>
            <a:ext cx="71201" cy="71201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32" name="椭圆 45"/>
          <p:cNvSpPr/>
          <p:nvPr/>
        </p:nvSpPr>
        <p:spPr>
          <a:xfrm>
            <a:off x="4628843" y="4991791"/>
            <a:ext cx="113165" cy="113165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33" name="椭圆 46"/>
          <p:cNvSpPr/>
          <p:nvPr/>
        </p:nvSpPr>
        <p:spPr>
          <a:xfrm>
            <a:off x="7552249" y="3821769"/>
            <a:ext cx="115989" cy="115989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34" name="椭圆 47"/>
          <p:cNvSpPr/>
          <p:nvPr/>
        </p:nvSpPr>
        <p:spPr>
          <a:xfrm>
            <a:off x="6170086" y="5559843"/>
            <a:ext cx="94911" cy="94911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35" name="椭圆 48"/>
          <p:cNvSpPr/>
          <p:nvPr/>
        </p:nvSpPr>
        <p:spPr>
          <a:xfrm>
            <a:off x="4250011" y="3884486"/>
            <a:ext cx="71989" cy="71989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36" name="椭圆 51"/>
          <p:cNvSpPr/>
          <p:nvPr/>
        </p:nvSpPr>
        <p:spPr>
          <a:xfrm>
            <a:off x="5079536" y="2430286"/>
            <a:ext cx="114149" cy="114149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37" name="椭圆 52"/>
          <p:cNvSpPr/>
          <p:nvPr/>
        </p:nvSpPr>
        <p:spPr>
          <a:xfrm>
            <a:off x="4852608" y="2924721"/>
            <a:ext cx="110343" cy="110343"/>
          </a:xfrm>
          <a:prstGeom prst="ellipse">
            <a:avLst/>
          </a:prstGeom>
          <a:solidFill>
            <a:srgbClr val="7F7F7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38" name="文本框 3"/>
          <p:cNvSpPr txBox="1"/>
          <p:nvPr/>
        </p:nvSpPr>
        <p:spPr>
          <a:xfrm>
            <a:off x="2751598" y="2101339"/>
            <a:ext cx="1464499" cy="458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>
                <a:cs typeface="+mn-ea"/>
                <a:sym typeface="+mn-lt"/>
              </a:rPr>
              <a:t>项目标题  </a:t>
            </a:r>
          </a:p>
        </p:txBody>
      </p:sp>
      <p:sp>
        <p:nvSpPr>
          <p:cNvPr id="539" name="矩形 4"/>
          <p:cNvSpPr txBox="1"/>
          <p:nvPr/>
        </p:nvSpPr>
        <p:spPr>
          <a:xfrm>
            <a:off x="1063104" y="2564849"/>
            <a:ext cx="2932371" cy="1030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Lorem ipsum dolor sit amen, consectetur adipisicing elit, sed do eiusmod tempor incident UT labored et dolor magna aliquant. </a:t>
            </a:r>
          </a:p>
        </p:txBody>
      </p:sp>
      <p:sp>
        <p:nvSpPr>
          <p:cNvPr id="540" name="文本框 5"/>
          <p:cNvSpPr txBox="1"/>
          <p:nvPr/>
        </p:nvSpPr>
        <p:spPr>
          <a:xfrm>
            <a:off x="2768866" y="4338742"/>
            <a:ext cx="1464499" cy="458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>
                <a:cs typeface="+mn-ea"/>
                <a:sym typeface="+mn-lt"/>
              </a:rPr>
              <a:t>项目标题  </a:t>
            </a:r>
          </a:p>
        </p:txBody>
      </p:sp>
      <p:sp>
        <p:nvSpPr>
          <p:cNvPr id="541" name="矩形 6"/>
          <p:cNvSpPr txBox="1"/>
          <p:nvPr/>
        </p:nvSpPr>
        <p:spPr>
          <a:xfrm>
            <a:off x="1120977" y="4834404"/>
            <a:ext cx="2932371" cy="1030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Lorem ipsum dolor sit amen, consectetur adipisicing elit, sed do eiusmod tempor incident UT labored et dolor magna aliquant. </a:t>
            </a:r>
          </a:p>
        </p:txBody>
      </p:sp>
      <p:sp>
        <p:nvSpPr>
          <p:cNvPr id="542" name="文本框 7"/>
          <p:cNvSpPr txBox="1"/>
          <p:nvPr/>
        </p:nvSpPr>
        <p:spPr>
          <a:xfrm>
            <a:off x="7908874" y="1848696"/>
            <a:ext cx="1464499" cy="458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>
                <a:cs typeface="+mn-ea"/>
                <a:sym typeface="+mn-lt"/>
              </a:rPr>
              <a:t>项目标题  </a:t>
            </a:r>
          </a:p>
        </p:txBody>
      </p:sp>
      <p:sp>
        <p:nvSpPr>
          <p:cNvPr id="543" name="矩形 8"/>
          <p:cNvSpPr txBox="1"/>
          <p:nvPr/>
        </p:nvSpPr>
        <p:spPr>
          <a:xfrm>
            <a:off x="7939808" y="2320650"/>
            <a:ext cx="2919783" cy="1030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Lorem ipsum dolor sit amen, consectetur adipisicing elit, sed do eiusmod tempor incident UT labored et dolor magna aliquant. </a:t>
            </a:r>
          </a:p>
        </p:txBody>
      </p:sp>
      <p:sp>
        <p:nvSpPr>
          <p:cNvPr id="544" name="文本框 9"/>
          <p:cNvSpPr txBox="1"/>
          <p:nvPr/>
        </p:nvSpPr>
        <p:spPr>
          <a:xfrm>
            <a:off x="8005774" y="4275375"/>
            <a:ext cx="1464499" cy="458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>
                <a:cs typeface="+mn-ea"/>
                <a:sym typeface="+mn-lt"/>
              </a:rPr>
              <a:t>项目标题  </a:t>
            </a:r>
          </a:p>
        </p:txBody>
      </p:sp>
      <p:sp>
        <p:nvSpPr>
          <p:cNvPr id="545" name="矩形 10"/>
          <p:cNvSpPr txBox="1"/>
          <p:nvPr/>
        </p:nvSpPr>
        <p:spPr>
          <a:xfrm>
            <a:off x="8005774" y="4695897"/>
            <a:ext cx="2919783" cy="1030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Lorem ipsum dolor sit amen, consectetur adipisicing elit, sed do eiusmod tempor incident UT labored et dolor magna aliquant. </a:t>
            </a:r>
          </a:p>
        </p:txBody>
      </p:sp>
      <p:sp>
        <p:nvSpPr>
          <p:cNvPr id="546" name="文本框 11"/>
          <p:cNvSpPr txBox="1"/>
          <p:nvPr/>
        </p:nvSpPr>
        <p:spPr>
          <a:xfrm>
            <a:off x="507040" y="444945"/>
            <a:ext cx="3520951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选题整体分析</a:t>
            </a:r>
          </a:p>
        </p:txBody>
      </p:sp>
      <p:sp>
        <p:nvSpPr>
          <p:cNvPr id="547" name="椭圆 19"/>
          <p:cNvSpPr/>
          <p:nvPr/>
        </p:nvSpPr>
        <p:spPr>
          <a:xfrm>
            <a:off x="5284627" y="2814156"/>
            <a:ext cx="1515931" cy="1515931"/>
          </a:xfrm>
          <a:prstGeom prst="ellipse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48" name="文本框 18"/>
          <p:cNvSpPr txBox="1"/>
          <p:nvPr/>
        </p:nvSpPr>
        <p:spPr>
          <a:xfrm>
            <a:off x="5552838" y="3033513"/>
            <a:ext cx="1235186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 spc="100">
                <a:latin typeface="明兰"/>
                <a:ea typeface="明兰"/>
                <a:cs typeface="明兰"/>
                <a:sym typeface="明兰"/>
              </a:defRPr>
            </a:pPr>
            <a:r>
              <a:rPr>
                <a:cs typeface="+mn-ea"/>
                <a:sym typeface="+mn-lt"/>
              </a:rPr>
              <a:t>整体</a:t>
            </a:r>
          </a:p>
          <a:p>
            <a:pPr>
              <a:defRPr sz="3200" spc="100">
                <a:latin typeface="明兰"/>
                <a:ea typeface="明兰"/>
                <a:cs typeface="明兰"/>
                <a:sym typeface="明兰"/>
              </a:defRPr>
            </a:pPr>
            <a:r>
              <a:rPr>
                <a:cs typeface="+mn-ea"/>
                <a:sym typeface="+mn-lt"/>
              </a:rPr>
              <a:t>分析</a:t>
            </a:r>
          </a:p>
        </p:txBody>
      </p:sp>
      <p:grpSp>
        <p:nvGrpSpPr>
          <p:cNvPr id="555" name="组合 49"/>
          <p:cNvGrpSpPr/>
          <p:nvPr/>
        </p:nvGrpSpPr>
        <p:grpSpPr>
          <a:xfrm>
            <a:off x="4039042" y="2266969"/>
            <a:ext cx="218670" cy="186560"/>
            <a:chOff x="0" y="0"/>
            <a:chExt cx="218669" cy="186559"/>
          </a:xfrm>
        </p:grpSpPr>
        <p:sp>
          <p:nvSpPr>
            <p:cNvPr id="549" name="任意多边形 50"/>
            <p:cNvSpPr/>
            <p:nvPr/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50" name="任意多边形 53"/>
            <p:cNvSpPr/>
            <p:nvPr/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51" name="任意多边形 54"/>
            <p:cNvSpPr/>
            <p:nvPr/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52" name="任意多边形 55"/>
            <p:cNvSpPr/>
            <p:nvPr/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53" name="任意多边形 56"/>
            <p:cNvSpPr/>
            <p:nvPr/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54" name="任意多边形 57"/>
            <p:cNvSpPr/>
            <p:nvPr/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562" name="组合 65"/>
          <p:cNvGrpSpPr/>
          <p:nvPr/>
        </p:nvGrpSpPr>
        <p:grpSpPr>
          <a:xfrm>
            <a:off x="7630872" y="2087874"/>
            <a:ext cx="218670" cy="186560"/>
            <a:chOff x="0" y="0"/>
            <a:chExt cx="218669" cy="186559"/>
          </a:xfrm>
        </p:grpSpPr>
        <p:sp>
          <p:nvSpPr>
            <p:cNvPr id="556" name="任意多边形 66"/>
            <p:cNvSpPr/>
            <p:nvPr/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57" name="任意多边形 67"/>
            <p:cNvSpPr/>
            <p:nvPr/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58" name="任意多边形 68"/>
            <p:cNvSpPr/>
            <p:nvPr/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59" name="任意多边形 69"/>
            <p:cNvSpPr/>
            <p:nvPr/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60" name="任意多边形 70"/>
            <p:cNvSpPr/>
            <p:nvPr/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61" name="任意多边形 71"/>
            <p:cNvSpPr/>
            <p:nvPr/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569" name="组合 72"/>
          <p:cNvGrpSpPr/>
          <p:nvPr/>
        </p:nvGrpSpPr>
        <p:grpSpPr>
          <a:xfrm>
            <a:off x="7639900" y="4399051"/>
            <a:ext cx="218670" cy="186560"/>
            <a:chOff x="0" y="0"/>
            <a:chExt cx="218669" cy="186559"/>
          </a:xfrm>
        </p:grpSpPr>
        <p:sp>
          <p:nvSpPr>
            <p:cNvPr id="563" name="任意多边形 73"/>
            <p:cNvSpPr/>
            <p:nvPr/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64" name="任意多边形 74"/>
            <p:cNvSpPr/>
            <p:nvPr/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65" name="任意多边形 75"/>
            <p:cNvSpPr/>
            <p:nvPr/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66" name="任意多边形 76"/>
            <p:cNvSpPr/>
            <p:nvPr/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67" name="任意多边形 77"/>
            <p:cNvSpPr/>
            <p:nvPr/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68" name="任意多边形 78"/>
            <p:cNvSpPr/>
            <p:nvPr/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576" name="组合 79"/>
          <p:cNvGrpSpPr/>
          <p:nvPr/>
        </p:nvGrpSpPr>
        <p:grpSpPr>
          <a:xfrm>
            <a:off x="4165532" y="4479856"/>
            <a:ext cx="218670" cy="186560"/>
            <a:chOff x="0" y="0"/>
            <a:chExt cx="218669" cy="186559"/>
          </a:xfrm>
        </p:grpSpPr>
        <p:sp>
          <p:nvSpPr>
            <p:cNvPr id="570" name="任意多边形 80"/>
            <p:cNvSpPr/>
            <p:nvPr/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71" name="任意多边形 81"/>
            <p:cNvSpPr/>
            <p:nvPr/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72" name="任意多边形 82"/>
            <p:cNvSpPr/>
            <p:nvPr/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73" name="任意多边形 83"/>
            <p:cNvSpPr/>
            <p:nvPr/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74" name="任意多边形 84"/>
            <p:cNvSpPr/>
            <p:nvPr/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75" name="任意多边形 85"/>
            <p:cNvSpPr/>
            <p:nvPr/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:a14="http://schemas.microsoft.com/office/drawing/2010/main" xmlns:m="http://schemas.openxmlformats.org/officeDocument/2006/math" xmlns:ma14="http://schemas.microsoft.com/office/mac/drawingml/2011/main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3" presetClass="entr" presetSubtype="16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23" presetClass="entr" presetSubtype="16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250"/>
                            </p:stCondLst>
                            <p:childTnLst>
                              <p:par>
                                <p:cTn id="47" presetID="23" presetClass="entr" presetSubtype="16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750"/>
                            </p:stCondLst>
                            <p:childTnLst>
                              <p:par>
                                <p:cTn id="52" presetID="23" presetClass="entr" presetSubtype="16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250"/>
                            </p:stCondLst>
                            <p:childTnLst>
                              <p:par>
                                <p:cTn id="57" presetID="23" presetClass="entr" presetSubtype="16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750"/>
                            </p:stCondLst>
                            <p:childTnLst>
                              <p:par>
                                <p:cTn id="62" presetID="23" presetClass="entr" presetSubtype="16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250"/>
                            </p:stCondLst>
                            <p:childTnLst>
                              <p:par>
                                <p:cTn id="67" presetID="23" presetClass="entr" presetSubtype="16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750"/>
                            </p:stCondLst>
                            <p:childTnLst>
                              <p:par>
                                <p:cTn id="72" presetID="23" presetClass="entr" presetSubtype="16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250"/>
                            </p:stCondLst>
                            <p:childTnLst>
                              <p:par>
                                <p:cTn id="77" presetID="23" presetClass="entr" presetSubtype="16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750"/>
                            </p:stCondLst>
                            <p:childTnLst>
                              <p:par>
                                <p:cTn id="82" presetID="23" presetClass="entr" presetSubtype="16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250"/>
                            </p:stCondLst>
                            <p:childTnLst>
                              <p:par>
                                <p:cTn id="87" presetID="23" presetClass="entr" presetSubtype="16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750"/>
                            </p:stCondLst>
                            <p:childTnLst>
                              <p:par>
                                <p:cTn id="92" presetID="23" presetClass="entr" presetSubtype="16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250"/>
                            </p:stCondLst>
                            <p:childTnLst>
                              <p:par>
                                <p:cTn id="97" presetID="23" presetClass="entr" presetSubtype="16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750"/>
                            </p:stCondLst>
                            <p:childTnLst>
                              <p:par>
                                <p:cTn id="102" presetID="23" presetClass="entr" presetSubtype="16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7" presetID="23" presetClass="entr" presetSubtype="16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2" presetID="23" presetClass="entr" presetSubtype="16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7" presetID="23" presetClass="entr" presetSubtype="16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23" presetClass="entr" presetSubtype="16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27" presetID="23" presetClass="entr" presetSubtype="16" fill="hold" grpId="2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2750"/>
                            </p:stCondLst>
                            <p:childTnLst>
                              <p:par>
                                <p:cTn id="132" presetID="9" presetClass="entr" fill="hold" grpId="2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3250"/>
                            </p:stCondLst>
                            <p:childTnLst>
                              <p:par>
                                <p:cTn id="136" presetID="23" presetClass="entr" presetSubtype="16" fill="hold" grpId="2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3750"/>
                            </p:stCondLst>
                            <p:childTnLst>
                              <p:par>
                                <p:cTn id="141" presetID="23" presetClass="entr" presetSubtype="16" fill="hold" grpId="2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4250"/>
                            </p:stCondLst>
                            <p:childTnLst>
                              <p:par>
                                <p:cTn id="146" presetID="23" presetClass="entr" presetSubtype="16" fill="hold" grpId="2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4750"/>
                            </p:stCondLst>
                            <p:childTnLst>
                              <p:par>
                                <p:cTn id="151" presetID="23" presetClass="entr" presetSubtype="16" fill="hold" grpId="3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250"/>
                            </p:stCondLst>
                            <p:childTnLst>
                              <p:par>
                                <p:cTn id="156" presetID="9" presetClass="entr" fill="hold" grpId="3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750"/>
                            </p:stCondLst>
                            <p:childTnLst>
                              <p:par>
                                <p:cTn id="160" presetID="9" presetClass="entr" fill="hold" grpId="3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1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6250"/>
                            </p:stCondLst>
                            <p:childTnLst>
                              <p:par>
                                <p:cTn id="164" presetID="9" presetClass="entr" fill="hold" grpId="3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5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6750"/>
                            </p:stCondLst>
                            <p:childTnLst>
                              <p:par>
                                <p:cTn id="168" presetID="9" presetClass="entr" fill="hold" grpId="3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9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7250"/>
                            </p:stCondLst>
                            <p:childTnLst>
                              <p:par>
                                <p:cTn id="172" presetID="9" presetClass="entr" fill="hold" grpId="3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3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7750"/>
                            </p:stCondLst>
                            <p:childTnLst>
                              <p:par>
                                <p:cTn id="176" presetID="9" presetClass="entr" fill="hold" grpId="3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7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8250"/>
                            </p:stCondLst>
                            <p:childTnLst>
                              <p:par>
                                <p:cTn id="180" presetID="9" presetClass="entr" fill="hold" grpId="3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1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8750"/>
                            </p:stCondLst>
                            <p:childTnLst>
                              <p:par>
                                <p:cTn id="184" presetID="9" presetClass="entr" fill="hold" grpId="3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5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" grpId="1" animBg="1" advAuto="0"/>
      <p:bldP spid="514" grpId="2" animBg="1" advAuto="0"/>
      <p:bldP spid="515" grpId="3" animBg="1" advAuto="0"/>
      <p:bldP spid="516" grpId="4" animBg="1" advAuto="0"/>
      <p:bldP spid="517" grpId="5" animBg="1" advAuto="0"/>
      <p:bldP spid="518" grpId="6" animBg="1" advAuto="0"/>
      <p:bldP spid="519" grpId="7" animBg="1" advAuto="0"/>
      <p:bldP spid="520" grpId="8" animBg="1" advAuto="0"/>
      <p:bldP spid="521" grpId="9" animBg="1" advAuto="0"/>
      <p:bldP spid="522" grpId="10" animBg="1" advAuto="0"/>
      <p:bldP spid="523" grpId="11" animBg="1" advAuto="0"/>
      <p:bldP spid="524" grpId="12" animBg="1" advAuto="0"/>
      <p:bldP spid="525" grpId="13" animBg="1" advAuto="0"/>
      <p:bldP spid="526" grpId="14" animBg="1" advAuto="0"/>
      <p:bldP spid="527" grpId="15" animBg="1" advAuto="0"/>
      <p:bldP spid="528" grpId="16" animBg="1" advAuto="0"/>
      <p:bldP spid="529" grpId="17" animBg="1" advAuto="0"/>
      <p:bldP spid="530" grpId="18" animBg="1" advAuto="0"/>
      <p:bldP spid="531" grpId="19" animBg="1" advAuto="0"/>
      <p:bldP spid="532" grpId="20" animBg="1" advAuto="0"/>
      <p:bldP spid="533" grpId="21" animBg="1" advAuto="0"/>
      <p:bldP spid="534" grpId="22" animBg="1" advAuto="0"/>
      <p:bldP spid="535" grpId="23" animBg="1" advAuto="0"/>
      <p:bldP spid="536" grpId="24" animBg="1" advAuto="0"/>
      <p:bldP spid="537" grpId="25" animBg="1" advAuto="0"/>
      <p:bldP spid="538" grpId="31" animBg="1" advAuto="0"/>
      <p:bldP spid="539" grpId="32" animBg="1" advAuto="0"/>
      <p:bldP spid="540" grpId="35" animBg="1" advAuto="0"/>
      <p:bldP spid="541" grpId="36" animBg="1" advAuto="0"/>
      <p:bldP spid="542" grpId="33" animBg="1" advAuto="0"/>
      <p:bldP spid="543" grpId="34" animBg="1" advAuto="0"/>
      <p:bldP spid="544" grpId="37" animBg="1" advAuto="0"/>
      <p:bldP spid="545" grpId="38" animBg="1" advAuto="0"/>
      <p:bldP spid="548" grpId="26" animBg="1" advAuto="0"/>
      <p:bldP spid="555" grpId="27" animBg="1" advAuto="0"/>
      <p:bldP spid="562" grpId="28" animBg="1" advAuto="0"/>
      <p:bldP spid="569" grpId="29" animBg="1" advAuto="0"/>
      <p:bldP spid="576" grpId="3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椭圆 12"/>
          <p:cNvSpPr/>
          <p:nvPr/>
        </p:nvSpPr>
        <p:spPr>
          <a:xfrm>
            <a:off x="3631638" y="4535916"/>
            <a:ext cx="133745" cy="133745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79" name="椭圆 13"/>
          <p:cNvSpPr/>
          <p:nvPr/>
        </p:nvSpPr>
        <p:spPr>
          <a:xfrm>
            <a:off x="3417135" y="5616564"/>
            <a:ext cx="48335" cy="48335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80" name="椭圆 14"/>
          <p:cNvSpPr/>
          <p:nvPr/>
        </p:nvSpPr>
        <p:spPr>
          <a:xfrm>
            <a:off x="4590300" y="1558975"/>
            <a:ext cx="53107" cy="53107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81" name="椭圆 15"/>
          <p:cNvSpPr/>
          <p:nvPr/>
        </p:nvSpPr>
        <p:spPr>
          <a:xfrm>
            <a:off x="6985827" y="5161003"/>
            <a:ext cx="57879" cy="57879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82" name="椭圆 16"/>
          <p:cNvSpPr/>
          <p:nvPr/>
        </p:nvSpPr>
        <p:spPr>
          <a:xfrm>
            <a:off x="7222356" y="4775232"/>
            <a:ext cx="62651" cy="62651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83" name="椭圆 17"/>
          <p:cNvSpPr/>
          <p:nvPr/>
        </p:nvSpPr>
        <p:spPr>
          <a:xfrm>
            <a:off x="6950882" y="1925659"/>
            <a:ext cx="67425" cy="67425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84" name="椭圆 18"/>
          <p:cNvSpPr/>
          <p:nvPr/>
        </p:nvSpPr>
        <p:spPr>
          <a:xfrm>
            <a:off x="4144490" y="3190887"/>
            <a:ext cx="72197" cy="72197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85" name="椭圆 19"/>
          <p:cNvSpPr/>
          <p:nvPr/>
        </p:nvSpPr>
        <p:spPr>
          <a:xfrm>
            <a:off x="5226839" y="2690815"/>
            <a:ext cx="76969" cy="76969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86" name="椭圆 20"/>
          <p:cNvSpPr/>
          <p:nvPr/>
        </p:nvSpPr>
        <p:spPr>
          <a:xfrm>
            <a:off x="6136466" y="2990843"/>
            <a:ext cx="81741" cy="81741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87" name="椭圆 21"/>
          <p:cNvSpPr/>
          <p:nvPr/>
        </p:nvSpPr>
        <p:spPr>
          <a:xfrm>
            <a:off x="8074794" y="2808271"/>
            <a:ext cx="86513" cy="86513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88" name="椭圆 22"/>
          <p:cNvSpPr/>
          <p:nvPr/>
        </p:nvSpPr>
        <p:spPr>
          <a:xfrm>
            <a:off x="6664890" y="3853193"/>
            <a:ext cx="91285" cy="91285"/>
          </a:xfrm>
          <a:prstGeom prst="ellipse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89" name="椭圆 23"/>
          <p:cNvSpPr/>
          <p:nvPr/>
        </p:nvSpPr>
        <p:spPr>
          <a:xfrm>
            <a:off x="8001750" y="5605426"/>
            <a:ext cx="96057" cy="96057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90" name="椭圆 24"/>
          <p:cNvSpPr/>
          <p:nvPr/>
        </p:nvSpPr>
        <p:spPr>
          <a:xfrm>
            <a:off x="7663602" y="4543378"/>
            <a:ext cx="72001" cy="72001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91" name="椭圆 25"/>
          <p:cNvSpPr/>
          <p:nvPr/>
        </p:nvSpPr>
        <p:spPr>
          <a:xfrm>
            <a:off x="5757005" y="2001782"/>
            <a:ext cx="105601" cy="105601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92" name="椭圆 26"/>
          <p:cNvSpPr/>
          <p:nvPr/>
        </p:nvSpPr>
        <p:spPr>
          <a:xfrm>
            <a:off x="5069526" y="4889265"/>
            <a:ext cx="110373" cy="110373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93" name="椭圆 27"/>
          <p:cNvSpPr/>
          <p:nvPr/>
        </p:nvSpPr>
        <p:spPr>
          <a:xfrm>
            <a:off x="6395161" y="5484738"/>
            <a:ext cx="115145" cy="115145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94" name="椭圆 28"/>
          <p:cNvSpPr/>
          <p:nvPr/>
        </p:nvSpPr>
        <p:spPr>
          <a:xfrm>
            <a:off x="7789402" y="4244890"/>
            <a:ext cx="45721" cy="45721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95" name="椭圆 29"/>
          <p:cNvSpPr/>
          <p:nvPr/>
        </p:nvSpPr>
        <p:spPr>
          <a:xfrm>
            <a:off x="5356916" y="4103592"/>
            <a:ext cx="124691" cy="124691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96" name="椭圆 30"/>
          <p:cNvSpPr/>
          <p:nvPr/>
        </p:nvSpPr>
        <p:spPr>
          <a:xfrm>
            <a:off x="4920345" y="2866920"/>
            <a:ext cx="129463" cy="129463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97" name="椭圆 31"/>
          <p:cNvSpPr/>
          <p:nvPr/>
        </p:nvSpPr>
        <p:spPr>
          <a:xfrm>
            <a:off x="7582572" y="2963748"/>
            <a:ext cx="134235" cy="134235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98" name="椭圆 32"/>
          <p:cNvSpPr/>
          <p:nvPr/>
        </p:nvSpPr>
        <p:spPr>
          <a:xfrm>
            <a:off x="8666915" y="1416833"/>
            <a:ext cx="139007" cy="139007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99" name="直接连接符 34"/>
          <p:cNvSpPr/>
          <p:nvPr/>
        </p:nvSpPr>
        <p:spPr>
          <a:xfrm flipH="1">
            <a:off x="4527549" y="1604304"/>
            <a:ext cx="70528" cy="1138078"/>
          </a:xfrm>
          <a:prstGeom prst="line">
            <a:avLst/>
          </a:prstGeom>
          <a:ln w="3175">
            <a:solidFill>
              <a:srgbClr val="7F7F7F">
                <a:alpha val="18000"/>
              </a:srgbClr>
            </a:solidFill>
            <a:miter/>
          </a:ln>
        </p:spPr>
        <p:txBody>
          <a:bodyPr lIns="45719" rIns="45719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00" name="直接连接符 40"/>
          <p:cNvSpPr/>
          <p:nvPr/>
        </p:nvSpPr>
        <p:spPr>
          <a:xfrm flipH="1">
            <a:off x="5847141" y="993372"/>
            <a:ext cx="342690" cy="1023875"/>
          </a:xfrm>
          <a:prstGeom prst="line">
            <a:avLst/>
          </a:prstGeom>
          <a:ln w="3175">
            <a:solidFill>
              <a:srgbClr val="7F7F7F">
                <a:alpha val="18000"/>
              </a:srgbClr>
            </a:solidFill>
            <a:miter/>
          </a:ln>
        </p:spPr>
        <p:txBody>
          <a:bodyPr lIns="45719" rIns="45719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01" name="直接连接符 42"/>
          <p:cNvSpPr/>
          <p:nvPr/>
        </p:nvSpPr>
        <p:spPr>
          <a:xfrm>
            <a:off x="6189829" y="993372"/>
            <a:ext cx="90136" cy="1024452"/>
          </a:xfrm>
          <a:prstGeom prst="line">
            <a:avLst/>
          </a:prstGeom>
          <a:ln w="3175">
            <a:solidFill>
              <a:srgbClr val="7F7F7F">
                <a:alpha val="18000"/>
              </a:srgbClr>
            </a:solidFill>
            <a:miter/>
          </a:ln>
        </p:spPr>
        <p:txBody>
          <a:bodyPr lIns="45719" rIns="45719"/>
          <a:lstStyle/>
          <a:p>
            <a:endParaRPr>
              <a:cs typeface="+mn-ea"/>
              <a:sym typeface="+mn-lt"/>
            </a:endParaRPr>
          </a:p>
        </p:txBody>
      </p:sp>
      <p:cxnSp>
        <p:nvCxnSpPr>
          <p:cNvPr id="602" name="直接连接符 44"/>
          <p:cNvCxnSpPr>
            <a:stCxn id="583" idx="0"/>
            <a:endCxn id="598" idx="0"/>
          </p:cNvCxnSpPr>
          <p:nvPr/>
        </p:nvCxnSpPr>
        <p:spPr>
          <a:xfrm flipV="1">
            <a:off x="6984594" y="1486336"/>
            <a:ext cx="1751825" cy="473036"/>
          </a:xfrm>
          <a:prstGeom prst="straightConnector1">
            <a:avLst/>
          </a:prstGeom>
          <a:ln w="3175">
            <a:solidFill>
              <a:srgbClr val="7F7F7F">
                <a:alpha val="18000"/>
              </a:srgbClr>
            </a:solidFill>
            <a:miter/>
          </a:ln>
        </p:spPr>
      </p:cxnSp>
      <p:sp>
        <p:nvSpPr>
          <p:cNvPr id="603" name="直接连接符 47"/>
          <p:cNvSpPr/>
          <p:nvPr/>
        </p:nvSpPr>
        <p:spPr>
          <a:xfrm flipH="1">
            <a:off x="6263923" y="1959370"/>
            <a:ext cx="686961" cy="57876"/>
          </a:xfrm>
          <a:prstGeom prst="line">
            <a:avLst/>
          </a:prstGeom>
          <a:ln w="3175">
            <a:solidFill>
              <a:srgbClr val="7F7F7F">
                <a:alpha val="18000"/>
              </a:srgbClr>
            </a:solidFill>
            <a:miter/>
          </a:ln>
        </p:spPr>
        <p:txBody>
          <a:bodyPr lIns="45719" rIns="45719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04" name="直接连接符 51"/>
          <p:cNvSpPr/>
          <p:nvPr/>
        </p:nvSpPr>
        <p:spPr>
          <a:xfrm>
            <a:off x="4598077" y="1566753"/>
            <a:ext cx="676624" cy="937415"/>
          </a:xfrm>
          <a:prstGeom prst="line">
            <a:avLst/>
          </a:prstGeom>
          <a:ln w="3175">
            <a:solidFill>
              <a:srgbClr val="7F7F7F">
                <a:alpha val="18000"/>
              </a:srgbClr>
            </a:solidFill>
            <a:miter/>
          </a:ln>
        </p:spPr>
        <p:txBody>
          <a:bodyPr lIns="45719" rIns="45719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05" name="直接连接符 53"/>
          <p:cNvSpPr/>
          <p:nvPr/>
        </p:nvSpPr>
        <p:spPr>
          <a:xfrm flipV="1">
            <a:off x="3034064" y="4885876"/>
            <a:ext cx="2121557" cy="494061"/>
          </a:xfrm>
          <a:prstGeom prst="line">
            <a:avLst/>
          </a:prstGeom>
          <a:ln w="3175">
            <a:solidFill>
              <a:srgbClr val="7F7F7F">
                <a:alpha val="20000"/>
              </a:srgbClr>
            </a:solidFill>
            <a:miter/>
          </a:ln>
        </p:spPr>
        <p:txBody>
          <a:bodyPr lIns="45719" rIns="45719"/>
          <a:lstStyle/>
          <a:p>
            <a:endParaRPr>
              <a:cs typeface="+mn-ea"/>
              <a:sym typeface="+mn-lt"/>
            </a:endParaRPr>
          </a:p>
        </p:txBody>
      </p:sp>
      <p:cxnSp>
        <p:nvCxnSpPr>
          <p:cNvPr id="606" name="直接连接符 56"/>
          <p:cNvCxnSpPr>
            <a:stCxn id="598" idx="0"/>
            <a:endCxn id="587" idx="0"/>
          </p:cNvCxnSpPr>
          <p:nvPr/>
        </p:nvCxnSpPr>
        <p:spPr>
          <a:xfrm flipH="1">
            <a:off x="8118050" y="1486336"/>
            <a:ext cx="618369" cy="1365192"/>
          </a:xfrm>
          <a:prstGeom prst="straightConnector1">
            <a:avLst/>
          </a:prstGeom>
          <a:ln w="3175">
            <a:solidFill>
              <a:srgbClr val="7F7F7F">
                <a:alpha val="20000"/>
              </a:srgbClr>
            </a:solidFill>
            <a:miter/>
          </a:ln>
        </p:spPr>
      </p:cxnSp>
      <p:sp>
        <p:nvSpPr>
          <p:cNvPr id="607" name="椭圆 58"/>
          <p:cNvSpPr/>
          <p:nvPr/>
        </p:nvSpPr>
        <p:spPr>
          <a:xfrm>
            <a:off x="9018361" y="2903322"/>
            <a:ext cx="654467" cy="654467"/>
          </a:xfrm>
          <a:prstGeom prst="ellipse">
            <a:avLst/>
          </a:prstGeom>
          <a:solidFill>
            <a:srgbClr val="52525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608" name="椭圆 59"/>
          <p:cNvSpPr/>
          <p:nvPr/>
        </p:nvSpPr>
        <p:spPr>
          <a:xfrm>
            <a:off x="6295068" y="4490727"/>
            <a:ext cx="1398431" cy="1398431"/>
          </a:xfrm>
          <a:prstGeom prst="ellipse">
            <a:avLst/>
          </a:prstGeom>
          <a:solidFill>
            <a:srgbClr val="52525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609" name="椭圆 60"/>
          <p:cNvSpPr/>
          <p:nvPr/>
        </p:nvSpPr>
        <p:spPr>
          <a:xfrm>
            <a:off x="1492052" y="3028331"/>
            <a:ext cx="340891" cy="340891"/>
          </a:xfrm>
          <a:prstGeom prst="ellipse">
            <a:avLst/>
          </a:prstGeom>
          <a:solidFill>
            <a:srgbClr val="52525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610" name="椭圆 62"/>
          <p:cNvSpPr/>
          <p:nvPr/>
        </p:nvSpPr>
        <p:spPr>
          <a:xfrm>
            <a:off x="8262422" y="4100584"/>
            <a:ext cx="119917" cy="119917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cxnSp>
        <p:nvCxnSpPr>
          <p:cNvPr id="611" name="直接连接符 64"/>
          <p:cNvCxnSpPr>
            <a:stCxn id="607" idx="0"/>
            <a:endCxn id="610" idx="0"/>
          </p:cNvCxnSpPr>
          <p:nvPr/>
        </p:nvCxnSpPr>
        <p:spPr>
          <a:xfrm flipH="1">
            <a:off x="8322380" y="3230555"/>
            <a:ext cx="1023215" cy="929988"/>
          </a:xfrm>
          <a:prstGeom prst="straightConnector1">
            <a:avLst/>
          </a:prstGeom>
          <a:ln w="3175">
            <a:solidFill>
              <a:srgbClr val="333333"/>
            </a:solidFill>
            <a:miter/>
          </a:ln>
        </p:spPr>
      </p:cxnSp>
      <p:cxnSp>
        <p:nvCxnSpPr>
          <p:cNvPr id="612" name="直接连接符 67"/>
          <p:cNvCxnSpPr>
            <a:stCxn id="610" idx="0"/>
            <a:endCxn id="588" idx="0"/>
          </p:cNvCxnSpPr>
          <p:nvPr/>
        </p:nvCxnSpPr>
        <p:spPr>
          <a:xfrm flipH="1" flipV="1">
            <a:off x="6710532" y="3898835"/>
            <a:ext cx="1611849" cy="261708"/>
          </a:xfrm>
          <a:prstGeom prst="straightConnector1">
            <a:avLst/>
          </a:prstGeom>
          <a:ln w="3175">
            <a:solidFill>
              <a:srgbClr val="333333"/>
            </a:solidFill>
            <a:miter/>
          </a:ln>
        </p:spPr>
      </p:cxnSp>
      <p:sp>
        <p:nvSpPr>
          <p:cNvPr id="613" name="直接连接符 69"/>
          <p:cNvSpPr/>
          <p:nvPr/>
        </p:nvSpPr>
        <p:spPr>
          <a:xfrm>
            <a:off x="6710533" y="3944477"/>
            <a:ext cx="45642" cy="591440"/>
          </a:xfrm>
          <a:prstGeom prst="line">
            <a:avLst/>
          </a:prstGeom>
          <a:ln w="3175">
            <a:solidFill>
              <a:srgbClr val="333333"/>
            </a:solidFill>
            <a:miter/>
          </a:ln>
        </p:spPr>
        <p:txBody>
          <a:bodyPr lIns="45719" rIns="45719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14" name="直接连接符 71"/>
          <p:cNvSpPr/>
          <p:nvPr/>
        </p:nvSpPr>
        <p:spPr>
          <a:xfrm flipH="1" flipV="1">
            <a:off x="3815290" y="3627120"/>
            <a:ext cx="2479779" cy="1562824"/>
          </a:xfrm>
          <a:prstGeom prst="line">
            <a:avLst/>
          </a:prstGeom>
          <a:ln w="3175">
            <a:solidFill>
              <a:srgbClr val="333333"/>
            </a:solidFill>
            <a:miter/>
          </a:ln>
        </p:spPr>
        <p:txBody>
          <a:bodyPr lIns="45719" rIns="45719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15" name="直接连接符 75"/>
          <p:cNvSpPr/>
          <p:nvPr/>
        </p:nvSpPr>
        <p:spPr>
          <a:xfrm flipH="1">
            <a:off x="2087704" y="3627120"/>
            <a:ext cx="1727587" cy="648577"/>
          </a:xfrm>
          <a:prstGeom prst="line">
            <a:avLst/>
          </a:prstGeom>
          <a:ln w="3175">
            <a:solidFill>
              <a:srgbClr val="333333"/>
            </a:solidFill>
            <a:miter/>
          </a:ln>
        </p:spPr>
        <p:txBody>
          <a:bodyPr lIns="45719" rIns="45719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16" name="直接连接符 77"/>
          <p:cNvSpPr/>
          <p:nvPr/>
        </p:nvSpPr>
        <p:spPr>
          <a:xfrm>
            <a:off x="1662496" y="3369221"/>
            <a:ext cx="425209" cy="885708"/>
          </a:xfrm>
          <a:prstGeom prst="line">
            <a:avLst/>
          </a:prstGeom>
          <a:ln w="3175">
            <a:solidFill>
              <a:srgbClr val="333333"/>
            </a:solidFill>
            <a:miter/>
          </a:ln>
        </p:spPr>
        <p:txBody>
          <a:bodyPr lIns="45719" rIns="45719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17" name="直接连接符 86"/>
          <p:cNvSpPr/>
          <p:nvPr/>
        </p:nvSpPr>
        <p:spPr>
          <a:xfrm flipV="1">
            <a:off x="3698509" y="3627120"/>
            <a:ext cx="116781" cy="908797"/>
          </a:xfrm>
          <a:prstGeom prst="line">
            <a:avLst/>
          </a:prstGeom>
          <a:ln w="3175">
            <a:solidFill>
              <a:srgbClr val="7F7F7F"/>
            </a:solidFill>
            <a:miter/>
          </a:ln>
        </p:spPr>
        <p:txBody>
          <a:bodyPr lIns="45719" rIns="45719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18" name="椭圆 90"/>
          <p:cNvSpPr/>
          <p:nvPr/>
        </p:nvSpPr>
        <p:spPr>
          <a:xfrm>
            <a:off x="4022704" y="1959035"/>
            <a:ext cx="100813" cy="100813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619" name="椭圆 91"/>
          <p:cNvSpPr/>
          <p:nvPr/>
        </p:nvSpPr>
        <p:spPr>
          <a:xfrm>
            <a:off x="2747741" y="2735433"/>
            <a:ext cx="71661" cy="71662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cxnSp>
        <p:nvCxnSpPr>
          <p:cNvPr id="620" name="直接连接符 93"/>
          <p:cNvCxnSpPr>
            <a:stCxn id="619" idx="0"/>
            <a:endCxn id="584" idx="0"/>
          </p:cNvCxnSpPr>
          <p:nvPr/>
        </p:nvCxnSpPr>
        <p:spPr>
          <a:xfrm>
            <a:off x="2783571" y="2771264"/>
            <a:ext cx="1397018" cy="455722"/>
          </a:xfrm>
          <a:prstGeom prst="straightConnector1">
            <a:avLst/>
          </a:prstGeom>
          <a:ln w="3175">
            <a:solidFill>
              <a:srgbClr val="7F7F7F">
                <a:alpha val="20000"/>
              </a:srgbClr>
            </a:solidFill>
            <a:miter/>
          </a:ln>
        </p:spPr>
      </p:cxnSp>
      <p:cxnSp>
        <p:nvCxnSpPr>
          <p:cNvPr id="621" name="直接连接符 95"/>
          <p:cNvCxnSpPr>
            <a:stCxn id="619" idx="0"/>
            <a:endCxn id="618" idx="0"/>
          </p:cNvCxnSpPr>
          <p:nvPr/>
        </p:nvCxnSpPr>
        <p:spPr>
          <a:xfrm flipV="1">
            <a:off x="2783571" y="2009441"/>
            <a:ext cx="1289540" cy="761824"/>
          </a:xfrm>
          <a:prstGeom prst="straightConnector1">
            <a:avLst/>
          </a:prstGeom>
          <a:ln w="3175">
            <a:solidFill>
              <a:srgbClr val="7F7F7F">
                <a:alpha val="20000"/>
              </a:srgbClr>
            </a:solidFill>
            <a:miter/>
          </a:ln>
        </p:spPr>
      </p:cxnSp>
      <p:sp>
        <p:nvSpPr>
          <p:cNvPr id="622" name="直接连接符 97"/>
          <p:cNvSpPr/>
          <p:nvPr/>
        </p:nvSpPr>
        <p:spPr>
          <a:xfrm>
            <a:off x="4123516" y="2009440"/>
            <a:ext cx="716455" cy="642174"/>
          </a:xfrm>
          <a:prstGeom prst="line">
            <a:avLst/>
          </a:prstGeom>
          <a:ln w="3175">
            <a:solidFill>
              <a:srgbClr val="7F7F7F">
                <a:alpha val="20000"/>
              </a:srgbClr>
            </a:solidFill>
            <a:miter/>
          </a:ln>
        </p:spPr>
        <p:txBody>
          <a:bodyPr lIns="45719" rIns="45719"/>
          <a:lstStyle/>
          <a:p>
            <a:endParaRPr>
              <a:cs typeface="+mn-ea"/>
              <a:sym typeface="+mn-lt"/>
            </a:endParaRPr>
          </a:p>
        </p:txBody>
      </p:sp>
      <p:grpSp>
        <p:nvGrpSpPr>
          <p:cNvPr id="625" name="组合 10"/>
          <p:cNvGrpSpPr/>
          <p:nvPr/>
        </p:nvGrpSpPr>
        <p:grpSpPr>
          <a:xfrm>
            <a:off x="8832876" y="3740789"/>
            <a:ext cx="2998386" cy="1581794"/>
            <a:chOff x="0" y="0"/>
            <a:chExt cx="2998385" cy="1581793"/>
          </a:xfrm>
        </p:grpSpPr>
        <p:sp>
          <p:nvSpPr>
            <p:cNvPr id="623" name="文本框 98"/>
            <p:cNvSpPr txBox="1"/>
            <p:nvPr/>
          </p:nvSpPr>
          <p:spPr>
            <a:xfrm>
              <a:off x="0" y="0"/>
              <a:ext cx="1624799" cy="5319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>
                <a:lnSpc>
                  <a:spcPct val="130000"/>
                </a:lnSpc>
                <a:defRPr sz="2400">
                  <a:latin typeface="明兰"/>
                  <a:ea typeface="明兰"/>
                  <a:cs typeface="明兰"/>
                  <a:sym typeface="明兰"/>
                </a:defRPr>
              </a:pPr>
              <a:r>
                <a:rPr>
                  <a:cs typeface="+mn-ea"/>
                  <a:sym typeface="+mn-lt"/>
                </a:rPr>
                <a:t>项目标题 C </a:t>
              </a:r>
            </a:p>
          </p:txBody>
        </p:sp>
        <p:sp>
          <p:nvSpPr>
            <p:cNvPr id="624" name="矩形 99"/>
            <p:cNvSpPr txBox="1"/>
            <p:nvPr/>
          </p:nvSpPr>
          <p:spPr>
            <a:xfrm>
              <a:off x="6144" y="551388"/>
              <a:ext cx="2992241" cy="10304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130000"/>
                </a:lnSpc>
                <a:defRPr sz="1200"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r>
                <a:rPr>
                  <a:latin typeface="+mn-lt"/>
                  <a:ea typeface="+mn-ea"/>
                  <a:cs typeface="+mn-ea"/>
                  <a:sym typeface="+mn-lt"/>
                </a:rPr>
                <a:t>Lorem ipsum dolor sit amen, consectetur adipisicing elit, sed do eiusmod tempor incident UT labored et dolor magna aliquant. </a:t>
              </a:r>
            </a:p>
          </p:txBody>
        </p:sp>
      </p:grpSp>
      <p:sp>
        <p:nvSpPr>
          <p:cNvPr id="626" name="椭圆 4"/>
          <p:cNvSpPr/>
          <p:nvPr/>
        </p:nvSpPr>
        <p:spPr>
          <a:xfrm>
            <a:off x="3574289" y="3276667"/>
            <a:ext cx="546035" cy="546035"/>
          </a:xfrm>
          <a:prstGeom prst="ellipse">
            <a:avLst/>
          </a:prstGeom>
          <a:solidFill>
            <a:srgbClr val="52525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627" name="文本框 100"/>
          <p:cNvSpPr txBox="1"/>
          <p:nvPr/>
        </p:nvSpPr>
        <p:spPr>
          <a:xfrm>
            <a:off x="682623" y="4679129"/>
            <a:ext cx="1639227" cy="531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2400">
                <a:latin typeface="明兰"/>
                <a:ea typeface="明兰"/>
                <a:cs typeface="明兰"/>
                <a:sym typeface="明兰"/>
              </a:defRPr>
            </a:pPr>
            <a:r>
              <a:rPr>
                <a:cs typeface="+mn-ea"/>
                <a:sym typeface="+mn-lt"/>
              </a:rPr>
              <a:t>项目标题 A </a:t>
            </a:r>
          </a:p>
        </p:txBody>
      </p:sp>
      <p:sp>
        <p:nvSpPr>
          <p:cNvPr id="628" name="矩形 101"/>
          <p:cNvSpPr txBox="1"/>
          <p:nvPr/>
        </p:nvSpPr>
        <p:spPr>
          <a:xfrm>
            <a:off x="668070" y="5293097"/>
            <a:ext cx="3452255" cy="790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Lorem ipsum dolor sit amen, consectetur adipisicing elit, sed do eiusmod tempor incident UT labored et dolor magna aliquant. </a:t>
            </a:r>
          </a:p>
        </p:txBody>
      </p:sp>
      <p:grpSp>
        <p:nvGrpSpPr>
          <p:cNvPr id="631" name="组合 9"/>
          <p:cNvGrpSpPr/>
          <p:nvPr/>
        </p:nvGrpSpPr>
        <p:grpSpPr>
          <a:xfrm>
            <a:off x="2143025" y="1589206"/>
            <a:ext cx="3535711" cy="1394612"/>
            <a:chOff x="0" y="0"/>
            <a:chExt cx="3535709" cy="1394611"/>
          </a:xfrm>
        </p:grpSpPr>
        <p:sp>
          <p:nvSpPr>
            <p:cNvPr id="629" name="文本框 102"/>
            <p:cNvSpPr txBox="1"/>
            <p:nvPr/>
          </p:nvSpPr>
          <p:spPr>
            <a:xfrm>
              <a:off x="0" y="0"/>
              <a:ext cx="1628005" cy="5319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>
                <a:lnSpc>
                  <a:spcPct val="130000"/>
                </a:lnSpc>
                <a:defRPr sz="2400">
                  <a:latin typeface="明兰"/>
                  <a:ea typeface="明兰"/>
                  <a:cs typeface="明兰"/>
                  <a:sym typeface="明兰"/>
                </a:defRPr>
              </a:pPr>
              <a:r>
                <a:rPr>
                  <a:cs typeface="+mn-ea"/>
                  <a:sym typeface="+mn-lt"/>
                </a:rPr>
                <a:t>项目标题 B </a:t>
              </a:r>
            </a:p>
          </p:txBody>
        </p:sp>
        <p:sp>
          <p:nvSpPr>
            <p:cNvPr id="630" name="矩形 103"/>
            <p:cNvSpPr txBox="1"/>
            <p:nvPr/>
          </p:nvSpPr>
          <p:spPr>
            <a:xfrm>
              <a:off x="3013" y="604271"/>
              <a:ext cx="3532696" cy="79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130000"/>
                </a:lnSpc>
                <a:defRPr sz="1200"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r>
                <a:rPr>
                  <a:latin typeface="+mn-lt"/>
                  <a:ea typeface="+mn-ea"/>
                  <a:cs typeface="+mn-ea"/>
                  <a:sym typeface="+mn-lt"/>
                </a:rPr>
                <a:t>Lorem ipsum dolor sit amen, consectetur adipisicing elit, sed do eiusmod tempor incident UT labored et dolor magna aliquant. </a:t>
              </a:r>
            </a:p>
          </p:txBody>
        </p:sp>
      </p:grpSp>
      <p:sp>
        <p:nvSpPr>
          <p:cNvPr id="632" name="椭圆 11"/>
          <p:cNvSpPr/>
          <p:nvPr/>
        </p:nvSpPr>
        <p:spPr>
          <a:xfrm>
            <a:off x="1678964" y="3960762"/>
            <a:ext cx="535037" cy="535039"/>
          </a:xfrm>
          <a:prstGeom prst="ellipse">
            <a:avLst/>
          </a:prstGeom>
          <a:solidFill>
            <a:srgbClr val="52525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633" name="文本框 104"/>
          <p:cNvSpPr txBox="1"/>
          <p:nvPr/>
        </p:nvSpPr>
        <p:spPr>
          <a:xfrm>
            <a:off x="6566451" y="4727092"/>
            <a:ext cx="1010144" cy="94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400" spc="300">
                <a:solidFill>
                  <a:srgbClr val="FFFFFF"/>
                </a:solidFill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现状描述</a:t>
            </a:r>
          </a:p>
        </p:txBody>
      </p:sp>
      <p:sp>
        <p:nvSpPr>
          <p:cNvPr id="634" name="文本框 107"/>
          <p:cNvSpPr txBox="1"/>
          <p:nvPr/>
        </p:nvSpPr>
        <p:spPr>
          <a:xfrm>
            <a:off x="541765" y="444510"/>
            <a:ext cx="534654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选题现状描述</a:t>
            </a:r>
          </a:p>
        </p:txBody>
      </p:sp>
      <p:pic>
        <p:nvPicPr>
          <p:cNvPr id="635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247" y="1300375"/>
            <a:ext cx="3549770" cy="3638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:dissolve/>
      </p:transition>
    </mc:Choice>
    <mc:Fallback xmlns:a14="http://schemas.microsoft.com/office/drawing/2010/main" xmlns:m="http://schemas.openxmlformats.org/officeDocument/2006/math" xmlns:ma14="http://schemas.microsoft.com/office/mac/drawingml/2011/main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"/>
                            </p:stCondLst>
                            <p:childTnLst>
                              <p:par>
                                <p:cTn id="16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00"/>
                            </p:stCondLst>
                            <p:childTnLst>
                              <p:par>
                                <p:cTn id="29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00"/>
                            </p:stCondLst>
                            <p:childTnLst>
                              <p:par>
                                <p:cTn id="34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00"/>
                            </p:stCondLst>
                            <p:childTnLst>
                              <p:par>
                                <p:cTn id="38" presetID="23" presetClass="entr" presetSubtype="16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00"/>
                            </p:stCondLst>
                            <p:childTnLst>
                              <p:par>
                                <p:cTn id="43" presetID="9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" grpId="8" animBg="1" advAuto="0"/>
      <p:bldP spid="608" grpId="1" animBg="1" advAuto="0"/>
      <p:bldP spid="609" grpId="2" animBg="1" advAuto="0"/>
      <p:bldP spid="625" grpId="9" animBg="1" advAuto="0"/>
      <p:bldP spid="626" grpId="6" animBg="1" advAuto="0"/>
      <p:bldP spid="627" grpId="4" animBg="1" advAuto="0"/>
      <p:bldP spid="628" grpId="5" animBg="1" advAuto="0"/>
      <p:bldP spid="631" grpId="7" animBg="1" advAuto="0"/>
      <p:bldP spid="632" grpId="3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20" y="930464"/>
            <a:ext cx="5359637" cy="4845111"/>
          </a:xfrm>
          <a:prstGeom prst="rect">
            <a:avLst/>
          </a:prstGeom>
          <a:ln w="12700">
            <a:miter lim="400000"/>
          </a:ln>
        </p:spPr>
      </p:pic>
      <p:sp>
        <p:nvSpPr>
          <p:cNvPr id="638" name="椭圆 9"/>
          <p:cNvSpPr/>
          <p:nvPr/>
        </p:nvSpPr>
        <p:spPr>
          <a:xfrm>
            <a:off x="6187638" y="3343274"/>
            <a:ext cx="177795" cy="177796"/>
          </a:xfrm>
          <a:prstGeom prst="ellipse">
            <a:avLst/>
          </a:prstGeom>
          <a:solidFill>
            <a:srgbClr val="0E0E0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639" name="文本框 10"/>
          <p:cNvSpPr txBox="1"/>
          <p:nvPr/>
        </p:nvSpPr>
        <p:spPr>
          <a:xfrm>
            <a:off x="2468596" y="2918363"/>
            <a:ext cx="3252417" cy="92333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54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研究方法</a:t>
            </a:r>
          </a:p>
        </p:txBody>
      </p:sp>
      <p:sp>
        <p:nvSpPr>
          <p:cNvPr id="640" name="直接连接符 13"/>
          <p:cNvSpPr/>
          <p:nvPr/>
        </p:nvSpPr>
        <p:spPr>
          <a:xfrm flipV="1">
            <a:off x="6401608" y="3427881"/>
            <a:ext cx="6187640" cy="4292"/>
          </a:xfrm>
          <a:prstGeom prst="line">
            <a:avLst/>
          </a:prstGeom>
          <a:ln w="25400">
            <a:solidFill>
              <a:srgbClr val="0E0E0E"/>
            </a:solidFill>
            <a:miter/>
          </a:ln>
        </p:spPr>
        <p:txBody>
          <a:bodyPr lIns="45719" rIns="45719"/>
          <a:lstStyle/>
          <a:p>
            <a:endParaRPr>
              <a:cs typeface="+mn-ea"/>
              <a:sym typeface="+mn-lt"/>
            </a:endParaRPr>
          </a:p>
        </p:txBody>
      </p:sp>
      <p:grpSp>
        <p:nvGrpSpPr>
          <p:cNvPr id="653" name="组合 28"/>
          <p:cNvGrpSpPr/>
          <p:nvPr/>
        </p:nvGrpSpPr>
        <p:grpSpPr>
          <a:xfrm>
            <a:off x="8566436" y="2660169"/>
            <a:ext cx="3871466" cy="1366213"/>
            <a:chOff x="0" y="0"/>
            <a:chExt cx="3871465" cy="1366211"/>
          </a:xfrm>
        </p:grpSpPr>
        <p:sp>
          <p:nvSpPr>
            <p:cNvPr id="641" name="椭圆 16"/>
            <p:cNvSpPr/>
            <p:nvPr/>
          </p:nvSpPr>
          <p:spPr>
            <a:xfrm>
              <a:off x="405335" y="105126"/>
              <a:ext cx="90001" cy="90001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42" name="椭圆 17"/>
            <p:cNvSpPr/>
            <p:nvPr/>
          </p:nvSpPr>
          <p:spPr>
            <a:xfrm>
              <a:off x="1527691" y="468837"/>
              <a:ext cx="86729" cy="86729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43" name="椭圆 18"/>
            <p:cNvSpPr/>
            <p:nvPr/>
          </p:nvSpPr>
          <p:spPr>
            <a:xfrm>
              <a:off x="2347430" y="609395"/>
              <a:ext cx="83457" cy="83457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44" name="椭圆 19"/>
            <p:cNvSpPr/>
            <p:nvPr/>
          </p:nvSpPr>
          <p:spPr>
            <a:xfrm>
              <a:off x="1512971" y="994599"/>
              <a:ext cx="80183" cy="80183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45" name="椭圆 20"/>
            <p:cNvSpPr/>
            <p:nvPr/>
          </p:nvSpPr>
          <p:spPr>
            <a:xfrm>
              <a:off x="3538117" y="628102"/>
              <a:ext cx="76911" cy="76911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46" name="椭圆 21"/>
            <p:cNvSpPr/>
            <p:nvPr/>
          </p:nvSpPr>
          <p:spPr>
            <a:xfrm>
              <a:off x="3825745" y="821133"/>
              <a:ext cx="45721" cy="45721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47" name="椭圆 22"/>
            <p:cNvSpPr/>
            <p:nvPr/>
          </p:nvSpPr>
          <p:spPr>
            <a:xfrm>
              <a:off x="2144001" y="905557"/>
              <a:ext cx="70365" cy="70365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48" name="椭圆 23"/>
            <p:cNvSpPr/>
            <p:nvPr/>
          </p:nvSpPr>
          <p:spPr>
            <a:xfrm>
              <a:off x="385657" y="1299119"/>
              <a:ext cx="67093" cy="67093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49" name="椭圆 24"/>
            <p:cNvSpPr/>
            <p:nvPr/>
          </p:nvSpPr>
          <p:spPr>
            <a:xfrm>
              <a:off x="0" y="-1"/>
              <a:ext cx="63819" cy="63819"/>
            </a:xfrm>
            <a:prstGeom prst="ellipse">
              <a:avLst/>
            </a:prstGeom>
            <a:solidFill>
              <a:srgbClr val="0E0E0E">
                <a:alpha val="3090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50" name="椭圆 25"/>
            <p:cNvSpPr/>
            <p:nvPr/>
          </p:nvSpPr>
          <p:spPr>
            <a:xfrm>
              <a:off x="1032284" y="1000982"/>
              <a:ext cx="60547" cy="60547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51" name="椭圆 26"/>
            <p:cNvSpPr/>
            <p:nvPr/>
          </p:nvSpPr>
          <p:spPr>
            <a:xfrm>
              <a:off x="722187" y="438943"/>
              <a:ext cx="57275" cy="57275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52" name="椭圆 27"/>
            <p:cNvSpPr/>
            <p:nvPr/>
          </p:nvSpPr>
          <p:spPr>
            <a:xfrm>
              <a:off x="2914279" y="930295"/>
              <a:ext cx="54001" cy="54001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666" name="组合 43"/>
          <p:cNvGrpSpPr/>
          <p:nvPr/>
        </p:nvGrpSpPr>
        <p:grpSpPr>
          <a:xfrm>
            <a:off x="9171533" y="2929815"/>
            <a:ext cx="2720704" cy="871349"/>
            <a:chOff x="0" y="0"/>
            <a:chExt cx="2720703" cy="871347"/>
          </a:xfrm>
        </p:grpSpPr>
        <p:sp>
          <p:nvSpPr>
            <p:cNvPr id="654" name="椭圆 44"/>
            <p:cNvSpPr/>
            <p:nvPr/>
          </p:nvSpPr>
          <p:spPr>
            <a:xfrm>
              <a:off x="421741" y="70954"/>
              <a:ext cx="43201" cy="43201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55" name="椭圆 45"/>
            <p:cNvSpPr/>
            <p:nvPr/>
          </p:nvSpPr>
          <p:spPr>
            <a:xfrm>
              <a:off x="1360945" y="250570"/>
              <a:ext cx="43201" cy="43201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56" name="椭圆 46"/>
            <p:cNvSpPr/>
            <p:nvPr/>
          </p:nvSpPr>
          <p:spPr>
            <a:xfrm>
              <a:off x="2160152" y="292061"/>
              <a:ext cx="43201" cy="43201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57" name="椭圆 47"/>
            <p:cNvSpPr/>
            <p:nvPr/>
          </p:nvSpPr>
          <p:spPr>
            <a:xfrm>
              <a:off x="1248573" y="673080"/>
              <a:ext cx="43201" cy="43201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58" name="椭圆 48"/>
            <p:cNvSpPr/>
            <p:nvPr/>
          </p:nvSpPr>
          <p:spPr>
            <a:xfrm>
              <a:off x="2557855" y="343828"/>
              <a:ext cx="43201" cy="43201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59" name="椭圆 49"/>
            <p:cNvSpPr/>
            <p:nvPr/>
          </p:nvSpPr>
          <p:spPr>
            <a:xfrm>
              <a:off x="2677503" y="546022"/>
              <a:ext cx="43201" cy="43201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60" name="椭圆 50"/>
            <p:cNvSpPr/>
            <p:nvPr/>
          </p:nvSpPr>
          <p:spPr>
            <a:xfrm>
              <a:off x="1981237" y="567693"/>
              <a:ext cx="43201" cy="43201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61" name="椭圆 51"/>
            <p:cNvSpPr/>
            <p:nvPr/>
          </p:nvSpPr>
          <p:spPr>
            <a:xfrm>
              <a:off x="232024" y="828147"/>
              <a:ext cx="43201" cy="43201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62" name="椭圆 52"/>
            <p:cNvSpPr/>
            <p:nvPr/>
          </p:nvSpPr>
          <p:spPr>
            <a:xfrm>
              <a:off x="0" y="0"/>
              <a:ext cx="43201" cy="43201"/>
            </a:xfrm>
            <a:prstGeom prst="ellipse">
              <a:avLst/>
            </a:prstGeom>
            <a:solidFill>
              <a:srgbClr val="0E0E0E">
                <a:alpha val="3090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63" name="椭圆 53"/>
            <p:cNvSpPr/>
            <p:nvPr/>
          </p:nvSpPr>
          <p:spPr>
            <a:xfrm>
              <a:off x="752748" y="651587"/>
              <a:ext cx="43201" cy="43201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64" name="椭圆 54"/>
            <p:cNvSpPr/>
            <p:nvPr/>
          </p:nvSpPr>
          <p:spPr>
            <a:xfrm>
              <a:off x="548977" y="226305"/>
              <a:ext cx="43201" cy="43201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65" name="椭圆 55"/>
            <p:cNvSpPr/>
            <p:nvPr/>
          </p:nvSpPr>
          <p:spPr>
            <a:xfrm>
              <a:off x="2303560" y="655616"/>
              <a:ext cx="43201" cy="43201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sp>
        <p:nvSpPr>
          <p:cNvPr id="667" name="文本框 56"/>
          <p:cNvSpPr txBox="1"/>
          <p:nvPr/>
        </p:nvSpPr>
        <p:spPr>
          <a:xfrm>
            <a:off x="6676000" y="2301297"/>
            <a:ext cx="3522115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66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Part 2</a:t>
            </a:r>
          </a:p>
        </p:txBody>
      </p:sp>
      <p:sp>
        <p:nvSpPr>
          <p:cNvPr id="668" name="文本框 57"/>
          <p:cNvSpPr txBox="1"/>
          <p:nvPr/>
        </p:nvSpPr>
        <p:spPr>
          <a:xfrm>
            <a:off x="3198795" y="3805399"/>
            <a:ext cx="316663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mc="http://schemas.openxmlformats.org/markup-compatibility/2006" xmlns="" val="1"/>
            </a:ext>
          </a:extLst>
        </p:spPr>
        <p:txBody>
          <a:bodyPr lIns="45719" rIns="45719">
            <a:spAutoFit/>
          </a:bodyPr>
          <a:lstStyle>
            <a:lvl1pPr>
              <a:defRPr sz="1400" spc="3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Introduction</a:t>
            </a:r>
          </a:p>
        </p:txBody>
      </p:sp>
      <p:grpSp>
        <p:nvGrpSpPr>
          <p:cNvPr id="675" name="组合 34"/>
          <p:cNvGrpSpPr/>
          <p:nvPr/>
        </p:nvGrpSpPr>
        <p:grpSpPr>
          <a:xfrm>
            <a:off x="-116302" y="-141368"/>
            <a:ext cx="560848" cy="478490"/>
            <a:chOff x="0" y="0"/>
            <a:chExt cx="560847" cy="478489"/>
          </a:xfrm>
        </p:grpSpPr>
        <p:sp>
          <p:nvSpPr>
            <p:cNvPr id="669" name="任意多边形 35"/>
            <p:cNvSpPr/>
            <p:nvPr/>
          </p:nvSpPr>
          <p:spPr>
            <a:xfrm rot="16200000">
              <a:off x="54515" y="-18264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70" name="任意多边形 36"/>
            <p:cNvSpPr/>
            <p:nvPr/>
          </p:nvSpPr>
          <p:spPr>
            <a:xfrm rot="16200000">
              <a:off x="-31283" y="39886"/>
              <a:ext cx="402385" cy="336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71" name="任意多边形 37"/>
            <p:cNvSpPr/>
            <p:nvPr/>
          </p:nvSpPr>
          <p:spPr>
            <a:xfrm rot="16200000">
              <a:off x="46687" y="191109"/>
              <a:ext cx="240693" cy="334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72" name="任意多边形 38"/>
            <p:cNvSpPr/>
            <p:nvPr/>
          </p:nvSpPr>
          <p:spPr>
            <a:xfrm rot="16200000">
              <a:off x="248092" y="293814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73" name="任意多边形 39"/>
            <p:cNvSpPr/>
            <p:nvPr/>
          </p:nvSpPr>
          <p:spPr>
            <a:xfrm rot="16200000">
              <a:off x="216114" y="113935"/>
              <a:ext cx="458669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74" name="任意多边形 40"/>
            <p:cNvSpPr/>
            <p:nvPr/>
          </p:nvSpPr>
          <p:spPr>
            <a:xfrm rot="16200000">
              <a:off x="193651" y="-78455"/>
              <a:ext cx="145641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682" name="组合 41"/>
          <p:cNvGrpSpPr/>
          <p:nvPr/>
        </p:nvGrpSpPr>
        <p:grpSpPr>
          <a:xfrm>
            <a:off x="9403558" y="6467232"/>
            <a:ext cx="352189" cy="300472"/>
            <a:chOff x="0" y="0"/>
            <a:chExt cx="352188" cy="300471"/>
          </a:xfrm>
        </p:grpSpPr>
        <p:sp>
          <p:nvSpPr>
            <p:cNvPr id="676" name="任意多边形 42"/>
            <p:cNvSpPr/>
            <p:nvPr/>
          </p:nvSpPr>
          <p:spPr>
            <a:xfrm rot="16200000">
              <a:off x="34233" y="-11469"/>
              <a:ext cx="283823" cy="324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77" name="任意多边形 58"/>
            <p:cNvSpPr/>
            <p:nvPr/>
          </p:nvSpPr>
          <p:spPr>
            <a:xfrm rot="16200000">
              <a:off x="-19645" y="25047"/>
              <a:ext cx="252681" cy="210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78" name="任意多边形 59"/>
            <p:cNvSpPr/>
            <p:nvPr/>
          </p:nvSpPr>
          <p:spPr>
            <a:xfrm rot="16200000">
              <a:off x="29317" y="120008"/>
              <a:ext cx="151146" cy="209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79" name="任意多边形 60"/>
            <p:cNvSpPr/>
            <p:nvPr/>
          </p:nvSpPr>
          <p:spPr>
            <a:xfrm rot="16200000">
              <a:off x="155791" y="184503"/>
              <a:ext cx="44312" cy="187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80" name="任意多边形 61"/>
            <p:cNvSpPr/>
            <p:nvPr/>
          </p:nvSpPr>
          <p:spPr>
            <a:xfrm rot="16200000">
              <a:off x="135710" y="71546"/>
              <a:ext cx="288025" cy="144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81" name="任意多边形 62"/>
            <p:cNvSpPr/>
            <p:nvPr/>
          </p:nvSpPr>
          <p:spPr>
            <a:xfrm rot="16200000">
              <a:off x="121604" y="-49266"/>
              <a:ext cx="91457" cy="192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689" name="组合 63"/>
          <p:cNvGrpSpPr/>
          <p:nvPr/>
        </p:nvGrpSpPr>
        <p:grpSpPr>
          <a:xfrm>
            <a:off x="8714644" y="6429793"/>
            <a:ext cx="478490" cy="560848"/>
            <a:chOff x="0" y="0"/>
            <a:chExt cx="478488" cy="560847"/>
          </a:xfrm>
        </p:grpSpPr>
        <p:sp>
          <p:nvSpPr>
            <p:cNvPr id="683" name="任意多边形 64"/>
            <p:cNvSpPr/>
            <p:nvPr/>
          </p:nvSpPr>
          <p:spPr>
            <a:xfrm>
              <a:off x="12493" y="22232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84" name="任意多边形 65"/>
            <p:cNvSpPr/>
            <p:nvPr/>
          </p:nvSpPr>
          <p:spPr>
            <a:xfrm>
              <a:off x="69409" y="1908"/>
              <a:ext cx="402384" cy="33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85" name="任意多边形 66"/>
            <p:cNvSpPr/>
            <p:nvPr/>
          </p:nvSpPr>
          <p:spPr>
            <a:xfrm>
              <a:off x="-1" y="0"/>
              <a:ext cx="240694" cy="334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86" name="任意多边形 67"/>
            <p:cNvSpPr/>
            <p:nvPr/>
          </p:nvSpPr>
          <p:spPr>
            <a:xfrm>
              <a:off x="0" y="133981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87" name="任意多边形 68"/>
            <p:cNvSpPr/>
            <p:nvPr/>
          </p:nvSpPr>
          <p:spPr>
            <a:xfrm>
              <a:off x="19821" y="330050"/>
              <a:ext cx="458668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88" name="任意多边形 69"/>
            <p:cNvSpPr/>
            <p:nvPr/>
          </p:nvSpPr>
          <p:spPr>
            <a:xfrm>
              <a:off x="331238" y="113587"/>
              <a:ext cx="145642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warp dir="in"/>
      </p:transition>
    </mc:Choice>
    <mc:Fallback xmlns:a14="http://schemas.microsoft.com/office/drawing/2010/main" xmlns:m="http://schemas.openxmlformats.org/officeDocument/2006/math" xmlns:ma14="http://schemas.microsoft.com/office/mac/drawingml/2011/main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9" grpId="2" animBg="1" advAuto="0"/>
      <p:bldP spid="667" grpId="1" animBg="1" advAuto="0"/>
      <p:bldP spid="668" grpId="3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文本框 3"/>
          <p:cNvSpPr txBox="1"/>
          <p:nvPr/>
        </p:nvSpPr>
        <p:spPr>
          <a:xfrm>
            <a:off x="1158568" y="292906"/>
            <a:ext cx="2902057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p15="http://schemas.microsoft.com/office/powerpoint/2012/main" xmlns:mc="http://schemas.openxmlformats.org/markup-compatibility/2006" xmlns="" val="1"/>
            </a:ext>
          </a:extLst>
        </p:spPr>
        <p:txBody>
          <a:bodyPr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研究方法分析</a:t>
            </a:r>
          </a:p>
        </p:txBody>
      </p:sp>
      <p:grpSp>
        <p:nvGrpSpPr>
          <p:cNvPr id="698" name="组合 19"/>
          <p:cNvGrpSpPr/>
          <p:nvPr/>
        </p:nvGrpSpPr>
        <p:grpSpPr>
          <a:xfrm>
            <a:off x="464207" y="406426"/>
            <a:ext cx="444412" cy="379153"/>
            <a:chOff x="0" y="0"/>
            <a:chExt cx="444410" cy="379151"/>
          </a:xfrm>
        </p:grpSpPr>
        <p:sp>
          <p:nvSpPr>
            <p:cNvPr id="692" name="任意多边形 20"/>
            <p:cNvSpPr/>
            <p:nvPr/>
          </p:nvSpPr>
          <p:spPr>
            <a:xfrm rot="16200000">
              <a:off x="43197" y="-14472"/>
              <a:ext cx="358143" cy="409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93" name="任意多边形 21"/>
            <p:cNvSpPr/>
            <p:nvPr/>
          </p:nvSpPr>
          <p:spPr>
            <a:xfrm rot="16200000">
              <a:off x="-24788" y="31606"/>
              <a:ext cx="318846" cy="266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94" name="任意多边形 22"/>
            <p:cNvSpPr/>
            <p:nvPr/>
          </p:nvSpPr>
          <p:spPr>
            <a:xfrm rot="16200000">
              <a:off x="36994" y="151433"/>
              <a:ext cx="190724" cy="264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95" name="任意多边形 23"/>
            <p:cNvSpPr/>
            <p:nvPr/>
          </p:nvSpPr>
          <p:spPr>
            <a:xfrm rot="16200000">
              <a:off x="196586" y="232816"/>
              <a:ext cx="55915" cy="236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96" name="任意多边形 24"/>
            <p:cNvSpPr/>
            <p:nvPr/>
          </p:nvSpPr>
          <p:spPr>
            <a:xfrm rot="16200000">
              <a:off x="171247" y="90281"/>
              <a:ext cx="363446" cy="182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97" name="任意多边形 25"/>
            <p:cNvSpPr/>
            <p:nvPr/>
          </p:nvSpPr>
          <p:spPr>
            <a:xfrm rot="16200000">
              <a:off x="153448" y="-62167"/>
              <a:ext cx="115405" cy="242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707" name="组合 26"/>
          <p:cNvGrpSpPr/>
          <p:nvPr/>
        </p:nvGrpSpPr>
        <p:grpSpPr>
          <a:xfrm>
            <a:off x="4510255" y="1713544"/>
            <a:ext cx="3471290" cy="400108"/>
            <a:chOff x="-1" y="0"/>
            <a:chExt cx="3471289" cy="400107"/>
          </a:xfrm>
        </p:grpSpPr>
        <p:grpSp>
          <p:nvGrpSpPr>
            <p:cNvPr id="705" name="组合 27"/>
            <p:cNvGrpSpPr/>
            <p:nvPr/>
          </p:nvGrpSpPr>
          <p:grpSpPr>
            <a:xfrm>
              <a:off x="-1" y="105551"/>
              <a:ext cx="144001" cy="168788"/>
              <a:chOff x="0" y="0"/>
              <a:chExt cx="143999" cy="168786"/>
            </a:xfrm>
          </p:grpSpPr>
          <p:sp>
            <p:nvSpPr>
              <p:cNvPr id="699" name="任意多边形 31"/>
              <p:cNvSpPr/>
              <p:nvPr/>
            </p:nvSpPr>
            <p:spPr>
              <a:xfrm>
                <a:off x="3759" y="6690"/>
                <a:ext cx="136022" cy="1554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7" y="16380"/>
                    </a:moveTo>
                    <a:lnTo>
                      <a:pt x="0" y="4860"/>
                    </a:lnTo>
                    <a:lnTo>
                      <a:pt x="10491" y="0"/>
                    </a:lnTo>
                    <a:lnTo>
                      <a:pt x="21600" y="4770"/>
                    </a:lnTo>
                    <a:lnTo>
                      <a:pt x="21497" y="16200"/>
                    </a:lnTo>
                    <a:lnTo>
                      <a:pt x="10800" y="21600"/>
                    </a:lnTo>
                    <a:lnTo>
                      <a:pt x="617" y="16380"/>
                    </a:lnTo>
                    <a:close/>
                  </a:path>
                </a:pathLst>
              </a:custGeom>
              <a:solidFill>
                <a:srgbClr val="26262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0" name="任意多边形 36"/>
              <p:cNvSpPr/>
              <p:nvPr/>
            </p:nvSpPr>
            <p:spPr>
              <a:xfrm>
                <a:off x="20888" y="574"/>
                <a:ext cx="121097" cy="101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014" y="0"/>
                    </a:moveTo>
                    <a:lnTo>
                      <a:pt x="0" y="21274"/>
                    </a:lnTo>
                    <a:lnTo>
                      <a:pt x="14074" y="21600"/>
                    </a:lnTo>
                    <a:lnTo>
                      <a:pt x="21600" y="7184"/>
                    </a:lnTo>
                    <a:lnTo>
                      <a:pt x="9014" y="0"/>
                    </a:lnTo>
                    <a:close/>
                  </a:path>
                </a:pathLst>
              </a:custGeom>
              <a:solidFill>
                <a:srgbClr val="74747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1" name="任意多边形 37"/>
              <p:cNvSpPr/>
              <p:nvPr/>
            </p:nvSpPr>
            <p:spPr>
              <a:xfrm>
                <a:off x="0" y="-1"/>
                <a:ext cx="72436" cy="1005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768"/>
                    </a:moveTo>
                    <a:lnTo>
                      <a:pt x="6246" y="21600"/>
                    </a:lnTo>
                    <a:lnTo>
                      <a:pt x="21600" y="0"/>
                    </a:lnTo>
                    <a:lnTo>
                      <a:pt x="0" y="8768"/>
                    </a:lnTo>
                    <a:close/>
                  </a:path>
                </a:pathLst>
              </a:custGeom>
              <a:solidFill>
                <a:srgbClr val="9393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2" name="任意多边形 38"/>
              <p:cNvSpPr/>
              <p:nvPr/>
            </p:nvSpPr>
            <p:spPr>
              <a:xfrm>
                <a:off x="-1" y="40321"/>
                <a:ext cx="21238" cy="899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6805" y="21600"/>
                    </a:lnTo>
                    <a:lnTo>
                      <a:pt x="21600" y="144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868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3" name="任意多边形 39"/>
              <p:cNvSpPr/>
              <p:nvPr/>
            </p:nvSpPr>
            <p:spPr>
              <a:xfrm>
                <a:off x="5965" y="99328"/>
                <a:ext cx="138035" cy="694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9287"/>
                    </a:moveTo>
                    <a:lnTo>
                      <a:pt x="9954" y="21600"/>
                    </a:lnTo>
                    <a:lnTo>
                      <a:pt x="21600" y="8341"/>
                    </a:lnTo>
                    <a:lnTo>
                      <a:pt x="14787" y="499"/>
                    </a:lnTo>
                    <a:lnTo>
                      <a:pt x="2428" y="0"/>
                    </a:lnTo>
                    <a:lnTo>
                      <a:pt x="0" y="9287"/>
                    </a:lnTo>
                    <a:close/>
                  </a:path>
                </a:pathLst>
              </a:custGeom>
              <a:solidFill>
                <a:srgbClr val="3434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4" name="任意多边形 40"/>
              <p:cNvSpPr/>
              <p:nvPr/>
            </p:nvSpPr>
            <p:spPr>
              <a:xfrm>
                <a:off x="99685" y="34183"/>
                <a:ext cx="43831" cy="920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40" y="0"/>
                    </a:moveTo>
                    <a:lnTo>
                      <a:pt x="21600" y="21600"/>
                    </a:lnTo>
                    <a:lnTo>
                      <a:pt x="0" y="15733"/>
                    </a:lnTo>
                    <a:lnTo>
                      <a:pt x="20740" y="0"/>
                    </a:lnTo>
                    <a:close/>
                  </a:path>
                </a:pathLst>
              </a:custGeom>
              <a:solidFill>
                <a:srgbClr val="4D4D4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706" name="文本框 28"/>
            <p:cNvSpPr txBox="1"/>
            <p:nvPr/>
          </p:nvSpPr>
          <p:spPr>
            <a:xfrm>
              <a:off x="226001" y="0"/>
              <a:ext cx="3245287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p15="http://schemas.microsoft.com/office/powerpoint/2012/main" xmlns:mc="http://schemas.openxmlformats.org/markup-compatibility/2006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spc="300">
                  <a:latin typeface="明兰"/>
                  <a:ea typeface="明兰"/>
                  <a:cs typeface="明兰"/>
                  <a:sym typeface="明兰"/>
                </a:defRPr>
              </a:pPr>
              <a:r>
                <a:rPr>
                  <a:cs typeface="+mn-ea"/>
                  <a:sym typeface="+mn-lt"/>
                </a:rPr>
                <a:t>01  研究项目标题</a:t>
              </a:r>
            </a:p>
          </p:txBody>
        </p:sp>
      </p:grpSp>
      <p:grpSp>
        <p:nvGrpSpPr>
          <p:cNvPr id="716" name="组合 41"/>
          <p:cNvGrpSpPr/>
          <p:nvPr/>
        </p:nvGrpSpPr>
        <p:grpSpPr>
          <a:xfrm>
            <a:off x="2758224" y="3280867"/>
            <a:ext cx="3471290" cy="400108"/>
            <a:chOff x="-1" y="0"/>
            <a:chExt cx="3471289" cy="400107"/>
          </a:xfrm>
        </p:grpSpPr>
        <p:grpSp>
          <p:nvGrpSpPr>
            <p:cNvPr id="714" name="组合 42"/>
            <p:cNvGrpSpPr/>
            <p:nvPr/>
          </p:nvGrpSpPr>
          <p:grpSpPr>
            <a:xfrm>
              <a:off x="-1" y="105551"/>
              <a:ext cx="144001" cy="168788"/>
              <a:chOff x="0" y="0"/>
              <a:chExt cx="143999" cy="168786"/>
            </a:xfrm>
          </p:grpSpPr>
          <p:sp>
            <p:nvSpPr>
              <p:cNvPr id="708" name="任意多边形 44"/>
              <p:cNvSpPr/>
              <p:nvPr/>
            </p:nvSpPr>
            <p:spPr>
              <a:xfrm>
                <a:off x="3759" y="6690"/>
                <a:ext cx="136022" cy="1554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7" y="16380"/>
                    </a:moveTo>
                    <a:lnTo>
                      <a:pt x="0" y="4860"/>
                    </a:lnTo>
                    <a:lnTo>
                      <a:pt x="10491" y="0"/>
                    </a:lnTo>
                    <a:lnTo>
                      <a:pt x="21600" y="4770"/>
                    </a:lnTo>
                    <a:lnTo>
                      <a:pt x="21497" y="16200"/>
                    </a:lnTo>
                    <a:lnTo>
                      <a:pt x="10800" y="21600"/>
                    </a:lnTo>
                    <a:lnTo>
                      <a:pt x="617" y="16380"/>
                    </a:lnTo>
                    <a:close/>
                  </a:path>
                </a:pathLst>
              </a:custGeom>
              <a:solidFill>
                <a:srgbClr val="26262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9" name="任意多边形 45"/>
              <p:cNvSpPr/>
              <p:nvPr/>
            </p:nvSpPr>
            <p:spPr>
              <a:xfrm>
                <a:off x="20888" y="574"/>
                <a:ext cx="121097" cy="101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014" y="0"/>
                    </a:moveTo>
                    <a:lnTo>
                      <a:pt x="0" y="21274"/>
                    </a:lnTo>
                    <a:lnTo>
                      <a:pt x="14074" y="21600"/>
                    </a:lnTo>
                    <a:lnTo>
                      <a:pt x="21600" y="7184"/>
                    </a:lnTo>
                    <a:lnTo>
                      <a:pt x="9014" y="0"/>
                    </a:lnTo>
                    <a:close/>
                  </a:path>
                </a:pathLst>
              </a:custGeom>
              <a:solidFill>
                <a:srgbClr val="74747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0" name="任意多边形 46"/>
              <p:cNvSpPr/>
              <p:nvPr/>
            </p:nvSpPr>
            <p:spPr>
              <a:xfrm>
                <a:off x="0" y="-1"/>
                <a:ext cx="72436" cy="1005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768"/>
                    </a:moveTo>
                    <a:lnTo>
                      <a:pt x="6246" y="21600"/>
                    </a:lnTo>
                    <a:lnTo>
                      <a:pt x="21600" y="0"/>
                    </a:lnTo>
                    <a:lnTo>
                      <a:pt x="0" y="8768"/>
                    </a:lnTo>
                    <a:close/>
                  </a:path>
                </a:pathLst>
              </a:custGeom>
              <a:solidFill>
                <a:srgbClr val="9393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1" name="任意多边形 47"/>
              <p:cNvSpPr/>
              <p:nvPr/>
            </p:nvSpPr>
            <p:spPr>
              <a:xfrm>
                <a:off x="-1" y="40321"/>
                <a:ext cx="21238" cy="899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6805" y="21600"/>
                    </a:lnTo>
                    <a:lnTo>
                      <a:pt x="21600" y="144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868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2" name="任意多边形 48"/>
              <p:cNvSpPr/>
              <p:nvPr/>
            </p:nvSpPr>
            <p:spPr>
              <a:xfrm>
                <a:off x="5965" y="99328"/>
                <a:ext cx="138035" cy="694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9287"/>
                    </a:moveTo>
                    <a:lnTo>
                      <a:pt x="9954" y="21600"/>
                    </a:lnTo>
                    <a:lnTo>
                      <a:pt x="21600" y="8341"/>
                    </a:lnTo>
                    <a:lnTo>
                      <a:pt x="14787" y="499"/>
                    </a:lnTo>
                    <a:lnTo>
                      <a:pt x="2428" y="0"/>
                    </a:lnTo>
                    <a:lnTo>
                      <a:pt x="0" y="9287"/>
                    </a:lnTo>
                    <a:close/>
                  </a:path>
                </a:pathLst>
              </a:custGeom>
              <a:solidFill>
                <a:srgbClr val="3434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3" name="任意多边形 49"/>
              <p:cNvSpPr/>
              <p:nvPr/>
            </p:nvSpPr>
            <p:spPr>
              <a:xfrm>
                <a:off x="99685" y="34183"/>
                <a:ext cx="43831" cy="920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40" y="0"/>
                    </a:moveTo>
                    <a:lnTo>
                      <a:pt x="21600" y="21600"/>
                    </a:lnTo>
                    <a:lnTo>
                      <a:pt x="0" y="15733"/>
                    </a:lnTo>
                    <a:lnTo>
                      <a:pt x="20740" y="0"/>
                    </a:lnTo>
                    <a:close/>
                  </a:path>
                </a:pathLst>
              </a:custGeom>
              <a:solidFill>
                <a:srgbClr val="4D4D4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715" name="文本框 43"/>
            <p:cNvSpPr txBox="1"/>
            <p:nvPr/>
          </p:nvSpPr>
          <p:spPr>
            <a:xfrm>
              <a:off x="226001" y="0"/>
              <a:ext cx="3245287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p15="http://schemas.microsoft.com/office/powerpoint/2012/main" xmlns:mc="http://schemas.openxmlformats.org/markup-compatibility/2006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spc="300">
                  <a:latin typeface="明兰"/>
                  <a:ea typeface="明兰"/>
                  <a:cs typeface="明兰"/>
                  <a:sym typeface="明兰"/>
                </a:defRPr>
              </a:pPr>
              <a:r>
                <a:rPr>
                  <a:cs typeface="+mn-ea"/>
                  <a:sym typeface="+mn-lt"/>
                </a:rPr>
                <a:t>02  研究项目标题</a:t>
              </a:r>
            </a:p>
          </p:txBody>
        </p:sp>
      </p:grpSp>
      <p:grpSp>
        <p:nvGrpSpPr>
          <p:cNvPr id="725" name="组合 50"/>
          <p:cNvGrpSpPr/>
          <p:nvPr/>
        </p:nvGrpSpPr>
        <p:grpSpPr>
          <a:xfrm>
            <a:off x="4511394" y="4753826"/>
            <a:ext cx="3471290" cy="400108"/>
            <a:chOff x="-1" y="0"/>
            <a:chExt cx="3471289" cy="400107"/>
          </a:xfrm>
        </p:grpSpPr>
        <p:grpSp>
          <p:nvGrpSpPr>
            <p:cNvPr id="723" name="组合 51"/>
            <p:cNvGrpSpPr/>
            <p:nvPr/>
          </p:nvGrpSpPr>
          <p:grpSpPr>
            <a:xfrm>
              <a:off x="-1" y="105551"/>
              <a:ext cx="144001" cy="168788"/>
              <a:chOff x="0" y="0"/>
              <a:chExt cx="143999" cy="168786"/>
            </a:xfrm>
          </p:grpSpPr>
          <p:sp>
            <p:nvSpPr>
              <p:cNvPr id="717" name="任意多边形 53"/>
              <p:cNvSpPr/>
              <p:nvPr/>
            </p:nvSpPr>
            <p:spPr>
              <a:xfrm>
                <a:off x="3759" y="6690"/>
                <a:ext cx="136022" cy="1554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7" y="16380"/>
                    </a:moveTo>
                    <a:lnTo>
                      <a:pt x="0" y="4860"/>
                    </a:lnTo>
                    <a:lnTo>
                      <a:pt x="10491" y="0"/>
                    </a:lnTo>
                    <a:lnTo>
                      <a:pt x="21600" y="4770"/>
                    </a:lnTo>
                    <a:lnTo>
                      <a:pt x="21497" y="16200"/>
                    </a:lnTo>
                    <a:lnTo>
                      <a:pt x="10800" y="21600"/>
                    </a:lnTo>
                    <a:lnTo>
                      <a:pt x="617" y="16380"/>
                    </a:lnTo>
                    <a:close/>
                  </a:path>
                </a:pathLst>
              </a:custGeom>
              <a:solidFill>
                <a:srgbClr val="26262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8" name="任意多边形 54"/>
              <p:cNvSpPr/>
              <p:nvPr/>
            </p:nvSpPr>
            <p:spPr>
              <a:xfrm>
                <a:off x="20888" y="574"/>
                <a:ext cx="121097" cy="101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014" y="0"/>
                    </a:moveTo>
                    <a:lnTo>
                      <a:pt x="0" y="21274"/>
                    </a:lnTo>
                    <a:lnTo>
                      <a:pt x="14074" y="21600"/>
                    </a:lnTo>
                    <a:lnTo>
                      <a:pt x="21600" y="7184"/>
                    </a:lnTo>
                    <a:lnTo>
                      <a:pt x="9014" y="0"/>
                    </a:lnTo>
                    <a:close/>
                  </a:path>
                </a:pathLst>
              </a:custGeom>
              <a:solidFill>
                <a:srgbClr val="74747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9" name="任意多边形 55"/>
              <p:cNvSpPr/>
              <p:nvPr/>
            </p:nvSpPr>
            <p:spPr>
              <a:xfrm>
                <a:off x="0" y="-1"/>
                <a:ext cx="72436" cy="1005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768"/>
                    </a:moveTo>
                    <a:lnTo>
                      <a:pt x="6246" y="21600"/>
                    </a:lnTo>
                    <a:lnTo>
                      <a:pt x="21600" y="0"/>
                    </a:lnTo>
                    <a:lnTo>
                      <a:pt x="0" y="8768"/>
                    </a:lnTo>
                    <a:close/>
                  </a:path>
                </a:pathLst>
              </a:custGeom>
              <a:solidFill>
                <a:srgbClr val="9393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0" name="任意多边形 56"/>
              <p:cNvSpPr/>
              <p:nvPr/>
            </p:nvSpPr>
            <p:spPr>
              <a:xfrm>
                <a:off x="-1" y="40321"/>
                <a:ext cx="21238" cy="899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6805" y="21600"/>
                    </a:lnTo>
                    <a:lnTo>
                      <a:pt x="21600" y="144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868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1" name="任意多边形 57"/>
              <p:cNvSpPr/>
              <p:nvPr/>
            </p:nvSpPr>
            <p:spPr>
              <a:xfrm>
                <a:off x="5965" y="99328"/>
                <a:ext cx="138035" cy="694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9287"/>
                    </a:moveTo>
                    <a:lnTo>
                      <a:pt x="9954" y="21600"/>
                    </a:lnTo>
                    <a:lnTo>
                      <a:pt x="21600" y="8341"/>
                    </a:lnTo>
                    <a:lnTo>
                      <a:pt x="14787" y="499"/>
                    </a:lnTo>
                    <a:lnTo>
                      <a:pt x="2428" y="0"/>
                    </a:lnTo>
                    <a:lnTo>
                      <a:pt x="0" y="9287"/>
                    </a:lnTo>
                    <a:close/>
                  </a:path>
                </a:pathLst>
              </a:custGeom>
              <a:solidFill>
                <a:srgbClr val="3434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2" name="任意多边形 58"/>
              <p:cNvSpPr/>
              <p:nvPr/>
            </p:nvSpPr>
            <p:spPr>
              <a:xfrm>
                <a:off x="99685" y="34183"/>
                <a:ext cx="43831" cy="920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40" y="0"/>
                    </a:moveTo>
                    <a:lnTo>
                      <a:pt x="21600" y="21600"/>
                    </a:lnTo>
                    <a:lnTo>
                      <a:pt x="0" y="15733"/>
                    </a:lnTo>
                    <a:lnTo>
                      <a:pt x="20740" y="0"/>
                    </a:lnTo>
                    <a:close/>
                  </a:path>
                </a:pathLst>
              </a:custGeom>
              <a:solidFill>
                <a:srgbClr val="4D4D4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724" name="文本框 52"/>
            <p:cNvSpPr txBox="1"/>
            <p:nvPr/>
          </p:nvSpPr>
          <p:spPr>
            <a:xfrm>
              <a:off x="226001" y="0"/>
              <a:ext cx="3245287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p15="http://schemas.microsoft.com/office/powerpoint/2012/main" xmlns:mc="http://schemas.openxmlformats.org/markup-compatibility/2006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spc="300">
                  <a:latin typeface="明兰"/>
                  <a:ea typeface="明兰"/>
                  <a:cs typeface="明兰"/>
                  <a:sym typeface="明兰"/>
                </a:defRPr>
              </a:pPr>
              <a:r>
                <a:rPr>
                  <a:cs typeface="+mn-ea"/>
                  <a:sym typeface="+mn-lt"/>
                </a:rPr>
                <a:t>03  研究项目标题</a:t>
              </a:r>
            </a:p>
          </p:txBody>
        </p:sp>
      </p:grpSp>
      <p:sp>
        <p:nvSpPr>
          <p:cNvPr id="726" name="矩形 59"/>
          <p:cNvSpPr txBox="1"/>
          <p:nvPr/>
        </p:nvSpPr>
        <p:spPr>
          <a:xfrm>
            <a:off x="5397780" y="2113653"/>
            <a:ext cx="5396085" cy="550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p15="http://schemas.microsoft.com/office/powerpoint/2012/main" xmlns:mc="http://schemas.openxmlformats.org/markup-compatibility/2006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Lorem ipsum dolor sit amen, consectetur adipisicing elit, sed do eiusmod tempor incident UT labored et dolor magna aliquant. </a:t>
            </a:r>
          </a:p>
        </p:txBody>
      </p:sp>
      <p:sp>
        <p:nvSpPr>
          <p:cNvPr id="727" name="矩形 60"/>
          <p:cNvSpPr txBox="1"/>
          <p:nvPr/>
        </p:nvSpPr>
        <p:spPr>
          <a:xfrm>
            <a:off x="3624860" y="3656910"/>
            <a:ext cx="6982181" cy="550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p15="http://schemas.microsoft.com/office/powerpoint/2012/main" xmlns:mc="http://schemas.openxmlformats.org/markup-compatibility/2006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Lorem ipsum dolor sit amen, consectetur adipisicing elit, sed do eiusmod tempor incident UT labored et dolor magna aliquant. </a:t>
            </a:r>
          </a:p>
        </p:txBody>
      </p:sp>
      <p:sp>
        <p:nvSpPr>
          <p:cNvPr id="728" name="矩形 61"/>
          <p:cNvSpPr txBox="1"/>
          <p:nvPr/>
        </p:nvSpPr>
        <p:spPr>
          <a:xfrm>
            <a:off x="5366377" y="5182458"/>
            <a:ext cx="5396084" cy="550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4="http://schemas.microsoft.com/office/powerpoint/2010/main" xmlns:p15="http://schemas.microsoft.com/office/powerpoint/2012/main" xmlns:mc="http://schemas.openxmlformats.org/markup-compatibility/2006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>
                <a:latin typeface="+mn-lt"/>
                <a:ea typeface="+mn-ea"/>
                <a:cs typeface="+mn-ea"/>
                <a:sym typeface="+mn-lt"/>
              </a:rPr>
              <a:t>Lorem ipsum dolor sit amen, consectetur adipisicing elit, sed do eiusmod tempor incident UT labored et dolor magna aliquant.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081F7EF-7578-D698-2CFE-EB13D3391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70585" y="60068"/>
            <a:ext cx="885934" cy="9707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 advTm="0">
        <p15:prstTrans prst="pageCurlDouble"/>
      </p:transition>
    </mc:Choice>
    <mc:Choice xmlns:p14="http://schemas.microsoft.com/office/powerpoint/2010/main" xmlns:a14="http://schemas.microsoft.com/office/drawing/2010/main" xmlns:m="http://schemas.openxmlformats.org/officeDocument/2006/math" xmlns:ma14="http://schemas.microsoft.com/office/mac/drawingml/2011/main" xmlns="" Requires="p14">
      <p:transition spd="med" p14:dur="1000" advClick="0" advTm="0">
        <p14:prism dir="l"/>
      </p:transition>
    </mc:Choice>
    <mc:Fallback xmlns:a14="http://schemas.microsoft.com/office/drawing/2010/main" xmlns:m="http://schemas.openxmlformats.org/officeDocument/2006/math" xmlns:p14="http://schemas.microsoft.com/office/powerpoint/2010/main" xmlns:ma14="http://schemas.microsoft.com/office/mac/drawingml/2011/main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1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8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" grpId="2" animBg="1" advAuto="0"/>
      <p:bldP spid="698" grpId="1" animBg="1" advAuto="0"/>
      <p:bldP spid="707" grpId="3" animBg="1" advAuto="0"/>
      <p:bldP spid="716" grpId="5" animBg="1" advAuto="0"/>
      <p:bldP spid="725" grpId="7" animBg="1" advAuto="0"/>
      <p:bldP spid="726" grpId="4" animBg="1" advAuto="0"/>
      <p:bldP spid="727" grpId="6" animBg="1" advAuto="0"/>
      <p:bldP spid="728" grpId="8" animBg="1" advAuto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5pjnlbys">
      <a:majorFont>
        <a:latin typeface="印品黑体"/>
        <a:ea typeface="微软雅黑"/>
        <a:cs typeface=""/>
      </a:majorFont>
      <a:minorFont>
        <a:latin typeface="印品黑体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1242</Words>
  <Application>Microsoft Office PowerPoint</Application>
  <PresentationFormat>宽屏</PresentationFormat>
  <Paragraphs>182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等线</vt:lpstr>
      <vt:lpstr>等线 Light</vt:lpstr>
      <vt:lpstr>方正正纤黑简体</vt:lpstr>
      <vt:lpstr>华文细黑</vt:lpstr>
      <vt:lpstr>明兰</vt:lpstr>
      <vt:lpstr>微软雅黑</vt:lpstr>
      <vt:lpstr>微软雅黑 Light</vt:lpstr>
      <vt:lpstr>印品黑体</vt:lpstr>
      <vt:lpstr>Arial</vt:lpstr>
      <vt:lpstr>Calibri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Administrator</cp:lastModifiedBy>
  <cp:revision>20</cp:revision>
  <dcterms:modified xsi:type="dcterms:W3CDTF">2023-03-04T06:39:30Z</dcterms:modified>
</cp:coreProperties>
</file>