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80" r:id="rId5"/>
    <p:sldId id="465" r:id="rId6"/>
    <p:sldId id="583" r:id="rId7"/>
    <p:sldId id="584" r:id="rId8"/>
    <p:sldId id="582" r:id="rId9"/>
    <p:sldId id="381" r:id="rId10"/>
    <p:sldId id="28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555"/>
    <a:srgbClr val="F36D7A"/>
    <a:srgbClr val="33C3AB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054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834301" y="6476918"/>
            <a:ext cx="5139603" cy="285751"/>
            <a:chOff x="14309694" y="12240174"/>
            <a:chExt cx="7916467" cy="540016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6443027" y="12240175"/>
              <a:ext cx="2650604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 userDrawn="1"/>
          </p:nvSpPr>
          <p:spPr>
            <a:xfrm>
              <a:off x="18944694" y="12240174"/>
              <a:ext cx="3281467" cy="54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127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127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7324" y="1181070"/>
            <a:ext cx="10397520" cy="5200601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5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863600" lvl="0" indent="-863600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611755" y="2481580"/>
            <a:ext cx="742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的绘制，布局，测量源码详解</a:t>
            </a:r>
            <a:endParaRPr lang="zh-CN" altLang="en-US"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448272"/>
            <a:ext cx="7606665" cy="678574"/>
            <a:chOff x="1878908" y="2616819"/>
            <a:chExt cx="7606665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633288" y="2724134"/>
              <a:ext cx="68522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测量中的重要对象</a:t>
              </a:r>
              <a:r>
                <a:rPr lang="en-US" altLang="zh-CN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MeasureSpec</a:t>
              </a:r>
              <a:r>
                <a:rPr lang="zh-CN" alt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详解</a:t>
              </a:r>
              <a:endParaRPr lang="zh-CN" altLang="en-US"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351932"/>
            <a:ext cx="7044690" cy="678574"/>
            <a:chOff x="1878908" y="4239809"/>
            <a:chExt cx="7044690" cy="678574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633288" y="433061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布局的具体流程</a:t>
              </a:r>
              <a:endParaRPr lang="zh-CN" sz="2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399502"/>
            <a:ext cx="7044690" cy="678574"/>
            <a:chOff x="7196185" y="2616819"/>
            <a:chExt cx="7044690" cy="678574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50565" y="2724134"/>
              <a:ext cx="62903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测量的具体流程</a:t>
              </a:r>
              <a:endParaRPr lang="zh-CN" sz="2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FLYING IMPRESSION FID FEIZHAO    qq:1964271550"/>
          <p:cNvGrpSpPr/>
          <p:nvPr>
            <p:custDataLst>
              <p:tags r:id="rId4"/>
            </p:custDataLst>
          </p:nvPr>
        </p:nvGrpSpPr>
        <p:grpSpPr>
          <a:xfrm>
            <a:off x="2373995" y="5306337"/>
            <a:ext cx="6604635" cy="678574"/>
            <a:chOff x="7196185" y="4239809"/>
            <a:chExt cx="6604635" cy="678574"/>
          </a:xfrm>
        </p:grpSpPr>
        <p:sp>
          <p:nvSpPr>
            <p:cNvPr id="47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4239809"/>
              <a:ext cx="678574" cy="678574"/>
            </a:xfrm>
            <a:prstGeom prst="roundRect">
              <a:avLst/>
            </a:prstGeom>
            <a:solidFill>
              <a:srgbClr val="33C3AB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YING IMPRESSION FID FEIZHAO    qq:1964271550"/>
            <p:cNvSpPr txBox="1"/>
            <p:nvPr/>
          </p:nvSpPr>
          <p:spPr>
            <a:xfrm>
              <a:off x="7950565" y="4347124"/>
              <a:ext cx="58502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33C3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绘制的具体流程</a:t>
              </a:r>
              <a:endParaRPr lang="zh-CN" altLang="en-US" sz="2400" dirty="0">
                <a:solidFill>
                  <a:srgbClr val="33C3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814491" y="261476"/>
            <a:ext cx="2581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的关系图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2" name="图片 1" descr="c3785890eb99aab864cb1351ccd8d611_201609191445235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85" y="984250"/>
            <a:ext cx="7778115" cy="5735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4687491" y="261476"/>
            <a:ext cx="2835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窗体中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的绘制流程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22570" y="1012190"/>
            <a:ext cx="1566545" cy="478790"/>
          </a:xfrm>
          <a:prstGeom prst="rect">
            <a:avLst/>
          </a:prstGeom>
          <a:noFill/>
          <a:ln w="190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85765" y="1059815"/>
            <a:ext cx="1221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ViewGroup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6116320" y="1600835"/>
            <a:ext cx="0" cy="48895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63850" y="2089785"/>
            <a:ext cx="6344920" cy="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873375" y="2069465"/>
            <a:ext cx="10160" cy="71882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094865" y="2875280"/>
            <a:ext cx="1566545" cy="478790"/>
          </a:xfrm>
          <a:prstGeom prst="rect">
            <a:avLst/>
          </a:prstGeom>
          <a:noFill/>
          <a:ln w="190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58060" y="2922905"/>
            <a:ext cx="1221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ViewGroup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101715" y="2069465"/>
            <a:ext cx="10160" cy="71882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323205" y="2875280"/>
            <a:ext cx="1566545" cy="478790"/>
          </a:xfrm>
          <a:prstGeom prst="rect">
            <a:avLst/>
          </a:prstGeom>
          <a:noFill/>
          <a:ln w="190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86400" y="2922905"/>
            <a:ext cx="1221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ViewGroup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9186545" y="2077085"/>
            <a:ext cx="10160" cy="71882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408035" y="2882900"/>
            <a:ext cx="1566545" cy="478790"/>
          </a:xfrm>
          <a:prstGeom prst="rect">
            <a:avLst/>
          </a:prstGeom>
          <a:noFill/>
          <a:ln w="190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871585" y="2930525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</a:t>
            </a:r>
            <a:endParaRPr lang="en-US" altLang="zh-CN"/>
          </a:p>
        </p:txBody>
      </p:sp>
      <p:cxnSp>
        <p:nvCxnSpPr>
          <p:cNvPr id="27" name="直接连接符 26"/>
          <p:cNvCxnSpPr/>
          <p:nvPr/>
        </p:nvCxnSpPr>
        <p:spPr>
          <a:xfrm>
            <a:off x="2870835" y="3528060"/>
            <a:ext cx="0" cy="48895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935480" y="3999230"/>
            <a:ext cx="1725930" cy="1016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935480" y="4017010"/>
            <a:ext cx="10160" cy="71882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632200" y="4007485"/>
            <a:ext cx="10160" cy="71882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485900" y="4805680"/>
            <a:ext cx="862965" cy="478790"/>
          </a:xfrm>
          <a:prstGeom prst="rect">
            <a:avLst/>
          </a:prstGeom>
          <a:noFill/>
          <a:ln w="190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620520" y="4853305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202940" y="4790440"/>
            <a:ext cx="859155" cy="478790"/>
          </a:xfrm>
          <a:prstGeom prst="rect">
            <a:avLst/>
          </a:prstGeom>
          <a:noFill/>
          <a:ln w="190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317240" y="4845685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6101715" y="3403600"/>
            <a:ext cx="10160" cy="71882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23205" y="4209415"/>
            <a:ext cx="1566545" cy="478790"/>
          </a:xfrm>
          <a:prstGeom prst="rect">
            <a:avLst/>
          </a:prstGeom>
          <a:noFill/>
          <a:ln w="190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486400" y="4257040"/>
            <a:ext cx="1221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ViewGroup</a:t>
            </a:r>
            <a:endParaRPr lang="en-US" altLang="zh-CN"/>
          </a:p>
        </p:txBody>
      </p:sp>
      <p:cxnSp>
        <p:nvCxnSpPr>
          <p:cNvPr id="39" name="直接连接符 38"/>
          <p:cNvCxnSpPr/>
          <p:nvPr/>
        </p:nvCxnSpPr>
        <p:spPr>
          <a:xfrm>
            <a:off x="6099175" y="4862195"/>
            <a:ext cx="0" cy="48895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5163820" y="5333365"/>
            <a:ext cx="1725930" cy="1016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163820" y="5351145"/>
            <a:ext cx="10160" cy="71882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860540" y="5341620"/>
            <a:ext cx="10160" cy="718820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714240" y="6139815"/>
            <a:ext cx="862965" cy="478790"/>
          </a:xfrm>
          <a:prstGeom prst="rect">
            <a:avLst/>
          </a:prstGeom>
          <a:noFill/>
          <a:ln w="190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848860" y="618744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6431280" y="6124575"/>
            <a:ext cx="859155" cy="478790"/>
          </a:xfrm>
          <a:prstGeom prst="rect">
            <a:avLst/>
          </a:prstGeom>
          <a:noFill/>
          <a:ln w="190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545580" y="6179820"/>
            <a:ext cx="640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View</a:t>
            </a:r>
            <a:endParaRPr lang="en-US" altLang="zh-CN"/>
          </a:p>
        </p:txBody>
      </p:sp>
      <p:pic>
        <p:nvPicPr>
          <p:cNvPr id="60" name="图片 59" descr="201805200036243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878840"/>
            <a:ext cx="9096375" cy="578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274424" y="261476"/>
            <a:ext cx="3662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MeasureSpec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的三种测量模式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3" name="图片 2" descr="VHGFN_UFES{NWJ@1PY89RS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70" y="1287145"/>
            <a:ext cx="8963660" cy="2781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4170" y="4274820"/>
            <a:ext cx="89636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精确模式（MeasureSpec.EXACTLY）：在这种模式下，尺寸的值是多少，那么这个组件的长或宽就是多少，对应 MATCH_PARENT 和确定的值。</a:t>
            </a:r>
            <a:endParaRPr lang="zh-CN" altLang="en-US"/>
          </a:p>
          <a:p>
            <a:r>
              <a:rPr lang="zh-CN" altLang="en-US"/>
              <a:t>最大模式（MeasureSpec.AT_MOST）：这个也就是父组件，能够给出的最大的空间，当前组件的长或宽最大只能为这么大，当然也可以比这个小。对应 WRAP_CONETNT。</a:t>
            </a:r>
            <a:endParaRPr lang="zh-CN" altLang="en-US"/>
          </a:p>
          <a:p>
            <a:r>
              <a:rPr lang="zh-CN" altLang="en-US"/>
              <a:t>未指定模式（MeasureSpec.UNSPECIFIED）：这个就是说，当前组件，可以随便用空间，不受限制。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897359" y="261476"/>
            <a:ext cx="24161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ym typeface="+mn-ea"/>
              </a:rPr>
              <a:t>Java</a:t>
            </a:r>
            <a:r>
              <a:rPr lang="zh-CN" altLang="en-US" sz="2000" b="1">
                <a:sym typeface="+mn-ea"/>
              </a:rPr>
              <a:t>中二进制运算符</a:t>
            </a:r>
            <a:endParaRPr lang="en-US" altLang="zh-CN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1210310"/>
            <a:ext cx="9958705" cy="4364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演示</Application>
  <PresentationFormat>宽屏</PresentationFormat>
  <Paragraphs>63</Paragraphs>
  <Slides>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思源黑体 CN Bold</vt:lpstr>
      <vt:lpstr>思源黑体 CN Normal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1288</cp:revision>
  <dcterms:created xsi:type="dcterms:W3CDTF">2016-12-28T11:29:00Z</dcterms:created>
  <dcterms:modified xsi:type="dcterms:W3CDTF">2020-07-02T15:00:56Z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