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38" r:id="rId3"/>
    <p:sldId id="539" r:id="rId5"/>
    <p:sldId id="465" r:id="rId6"/>
    <p:sldId id="381" r:id="rId7"/>
    <p:sldId id="508" r:id="rId8"/>
    <p:sldId id="522" r:id="rId9"/>
    <p:sldId id="280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030"/>
    <a:srgbClr val="F36D7A"/>
    <a:srgbClr val="33C3AB"/>
    <a:srgbClr val="364555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1842770" y="2760980"/>
            <a:ext cx="92278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JetPack组件LifeCycle与LiveData源码解析以及手写实现</a:t>
            </a:r>
            <a:endParaRPr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448272"/>
            <a:ext cx="5741035" cy="678574"/>
            <a:chOff x="1878908" y="2616819"/>
            <a:chExt cx="5741035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633288" y="2724134"/>
              <a:ext cx="49866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JetPack组件LiveData源码解析</a:t>
              </a:r>
              <a:endParaRPr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351932"/>
            <a:ext cx="5939790" cy="678574"/>
            <a:chOff x="1878908" y="4239809"/>
            <a:chExt cx="5939790" cy="678574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633288" y="4330614"/>
              <a:ext cx="51854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LifeCycle源码解读</a:t>
              </a:r>
              <a:endParaRPr sz="2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399502"/>
            <a:ext cx="6182360" cy="678574"/>
            <a:chOff x="7196185" y="2616819"/>
            <a:chExt cx="6182360" cy="678574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50565" y="2724134"/>
              <a:ext cx="542798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LiveData的实战应用</a:t>
              </a:r>
              <a:endParaRPr sz="2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6" name="FLYING IMPRESSION FID FEIZHAO    qq:1964271550"/>
          <p:cNvGrpSpPr/>
          <p:nvPr>
            <p:custDataLst>
              <p:tags r:id="rId4"/>
            </p:custDataLst>
          </p:nvPr>
        </p:nvGrpSpPr>
        <p:grpSpPr>
          <a:xfrm>
            <a:off x="2373995" y="5306337"/>
            <a:ext cx="6808470" cy="678574"/>
            <a:chOff x="7196185" y="4239809"/>
            <a:chExt cx="6808470" cy="678574"/>
          </a:xfrm>
        </p:grpSpPr>
        <p:sp>
          <p:nvSpPr>
            <p:cNvPr id="47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4239809"/>
              <a:ext cx="678574" cy="678574"/>
            </a:xfrm>
            <a:prstGeom prst="roundRect">
              <a:avLst/>
            </a:prstGeom>
            <a:solidFill>
              <a:srgbClr val="33C3AB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YING IMPRESSION FID FEIZHAO    qq:1964271550"/>
            <p:cNvSpPr txBox="1"/>
            <p:nvPr/>
          </p:nvSpPr>
          <p:spPr>
            <a:xfrm>
              <a:off x="7950565" y="4347124"/>
              <a:ext cx="60540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33C3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LiveData与LifeCycle那些不为人知的秘密</a:t>
              </a:r>
              <a:endParaRPr sz="2400" dirty="0">
                <a:solidFill>
                  <a:srgbClr val="33C3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699239" y="261476"/>
            <a:ext cx="28124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LiveData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到底是什么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48815" y="2095500"/>
            <a:ext cx="314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/>
              <a:t> </a:t>
            </a:r>
            <a:r>
              <a:rPr lang="zh-CN" altLang="en-US"/>
              <a:t>LiveData是一个数据持有类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2465" y="4105910"/>
            <a:ext cx="344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/>
              <a:t>持有的数据可以被观察者观察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948815" y="3118485"/>
            <a:ext cx="298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/>
              <a:t>能够感知组件的生命周期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699239" y="261476"/>
            <a:ext cx="28124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LiveData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到底是什么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5" name="图片 4" descr="u=3668971564,3735160159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90" y="1894840"/>
            <a:ext cx="3458210" cy="2593975"/>
          </a:xfrm>
          <a:prstGeom prst="rect">
            <a:avLst/>
          </a:prstGeom>
        </p:spPr>
      </p:pic>
      <p:pic>
        <p:nvPicPr>
          <p:cNvPr id="6" name="图片 5" descr="u=2127501591,2313405251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01380" y="1077595"/>
            <a:ext cx="1228725" cy="1316355"/>
          </a:xfrm>
          <a:prstGeom prst="rect">
            <a:avLst/>
          </a:prstGeom>
        </p:spPr>
      </p:pic>
      <p:pic>
        <p:nvPicPr>
          <p:cNvPr id="7" name="图片 6" descr="u=2127501591,2313405251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01380" y="2786380"/>
            <a:ext cx="1228725" cy="1316355"/>
          </a:xfrm>
          <a:prstGeom prst="rect">
            <a:avLst/>
          </a:prstGeom>
        </p:spPr>
      </p:pic>
      <p:pic>
        <p:nvPicPr>
          <p:cNvPr id="9" name="图片 8" descr="u=2127501591,2313405251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01380" y="4634230"/>
            <a:ext cx="1228725" cy="1316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39375" y="3507105"/>
            <a:ext cx="81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r>
              <a:rPr lang="zh-CN" altLang="en-US"/>
              <a:t>更多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14805" y="482663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持有一位如花似玉的小姐姐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737600" y="241808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737600" y="418084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737600" y="603250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915525" y="1077595"/>
            <a:ext cx="1783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客户持续盯着</a:t>
            </a:r>
            <a:endParaRPr lang="zh-CN" altLang="en-US"/>
          </a:p>
          <a:p>
            <a:r>
              <a:rPr lang="zh-CN" altLang="en-US"/>
              <a:t>天之道只要天</a:t>
            </a:r>
            <a:endParaRPr lang="zh-CN" altLang="en-US"/>
          </a:p>
          <a:p>
            <a:r>
              <a:rPr lang="zh-CN" altLang="en-US"/>
              <a:t>之道来了新的</a:t>
            </a:r>
            <a:endParaRPr lang="zh-CN" altLang="en-US"/>
          </a:p>
          <a:p>
            <a:r>
              <a:rPr lang="zh-CN" altLang="en-US"/>
              <a:t>小姐姐，就作</a:t>
            </a:r>
            <a:endParaRPr lang="zh-CN" altLang="en-US"/>
          </a:p>
          <a:p>
            <a:r>
              <a:rPr lang="zh-CN" altLang="en-US"/>
              <a:t>出想对应的动作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69390" y="972820"/>
            <a:ext cx="3905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天之道只要来了小姐姐 就主动联系所有客户，然后通知他们来了新的小姐姐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143500" y="1670050"/>
            <a:ext cx="3140075" cy="116332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213350" y="3471545"/>
            <a:ext cx="3114040" cy="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213350" y="4049395"/>
            <a:ext cx="3035300" cy="1128395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572239" y="261476"/>
            <a:ext cx="30664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LiveData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应该怎样封装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92885" y="1466850"/>
            <a:ext cx="9436100" cy="77533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89430" y="1601470"/>
            <a:ext cx="1582420" cy="51689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1685" y="1678305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LiveData&lt;&gt;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660140" y="1598930"/>
            <a:ext cx="1582420" cy="51689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22395" y="1675765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LiveData&lt;&gt;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97830" y="1596390"/>
            <a:ext cx="1582420" cy="51689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60085" y="1673225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LiveData&lt;&gt;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287260" y="1593850"/>
            <a:ext cx="1582420" cy="51689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49515" y="1670685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LiveData&lt;&gt;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1026775" y="160401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00B0F0"/>
                </a:solidFill>
              </a:rPr>
              <a:t>...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15755" y="1591310"/>
            <a:ext cx="1582420" cy="51689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78010" y="1668145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LiveData&lt;&gt;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289425" y="3155950"/>
            <a:ext cx="3632200" cy="297116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02960" y="3273425"/>
            <a:ext cx="1582420" cy="51689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65215" y="3350260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LiveData&lt;&gt;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902960" y="4005580"/>
            <a:ext cx="1582420" cy="51689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65215" y="4082415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LiveData&lt;&gt;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902960" y="4754880"/>
            <a:ext cx="1582420" cy="51689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65215" y="4831715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LiveData&lt;&gt;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902960" y="5452745"/>
            <a:ext cx="1582420" cy="51689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165215" y="5529580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LiveData&lt;&gt;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752340" y="3368040"/>
            <a:ext cx="49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755515" y="4064635"/>
            <a:ext cx="49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752340" y="4829175"/>
            <a:ext cx="49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718050" y="5527040"/>
            <a:ext cx="49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154420" y="2334895"/>
            <a:ext cx="0" cy="67310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91</Paragraphs>
  <Slides>7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思源黑体 CN Normal</vt:lpstr>
      <vt:lpstr>黑体</vt:lpstr>
      <vt:lpstr>方正姚体</vt:lpstr>
      <vt:lpstr>Calibri</vt:lpstr>
      <vt:lpstr>Wingdings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884</cp:revision>
  <dcterms:created xsi:type="dcterms:W3CDTF">2016-12-28T11:29:00Z</dcterms:created>
  <dcterms:modified xsi:type="dcterms:W3CDTF">2020-07-27T09:57:00Z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