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773" r:id="rId5"/>
    <p:sldId id="595" r:id="rId6"/>
    <p:sldId id="738" r:id="rId7"/>
    <p:sldId id="737" r:id="rId8"/>
    <p:sldId id="739" r:id="rId9"/>
    <p:sldId id="740" r:id="rId10"/>
    <p:sldId id="7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400"/>
        <p:guide pos="37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1771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每天两小时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高效学习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面试官的家常菜事件冲突原因与解决方案大解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028700"/>
            <a:ext cx="857250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MotionEvent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77365" y="1694180"/>
          <a:ext cx="8637270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635"/>
                <a:gridCol w="4318635"/>
              </a:tblGrid>
              <a:tr h="715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简介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ACTION_DOWN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初次接触到屏幕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ACTION_MOVE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在屏幕上滑动时触发，会多次触发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4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ACTION_UP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离开屏幕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ACTION_CANCEL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 被上层拦截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View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继承关系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77390" y="741045"/>
            <a:ext cx="8237220" cy="5935345"/>
            <a:chOff x="3535" y="1167"/>
            <a:chExt cx="12130" cy="84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35" y="1167"/>
              <a:ext cx="12130" cy="847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300" y="2338"/>
              <a:ext cx="6244" cy="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View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的只能处理事件</a:t>
              </a:r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</a:rPr>
                <a:t>ViewGroup</a:t>
              </a:r>
              <a:r>
                <a:rPr lang="zh-CN" altLang="en-US">
                  <a:solidFill>
                    <a:srgbClr val="FF0000"/>
                  </a:solidFill>
                </a:rPr>
                <a:t>的才能进行分发事件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4780" y="0"/>
            <a:ext cx="5210810" cy="6664325"/>
            <a:chOff x="7140" y="1167"/>
            <a:chExt cx="4920" cy="7605"/>
          </a:xfrm>
        </p:grpSpPr>
        <p:pic>
          <p:nvPicPr>
            <p:cNvPr id="2" name="图片 1" descr="流程总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0" y="1167"/>
              <a:ext cx="4920" cy="760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91" y="6461"/>
              <a:ext cx="4827" cy="22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40" y="6379"/>
              <a:ext cx="1728" cy="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处理事件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46240" y="4013835"/>
            <a:ext cx="5114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ViewGroup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，先要走分发流程，再走处理流程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View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，只能走处理流程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8210" y="741045"/>
            <a:ext cx="9991785" cy="6080760"/>
            <a:chOff x="2407" y="1320"/>
            <a:chExt cx="14385" cy="81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7" y="1320"/>
              <a:ext cx="14385" cy="81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45" y="1429"/>
              <a:ext cx="1382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Activity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45" y="2438"/>
              <a:ext cx="1874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DecorView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14" y="2316"/>
              <a:ext cx="14142" cy="25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39260" y="2426335"/>
            <a:ext cx="167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各种</a:t>
            </a:r>
            <a:r>
              <a:rPr lang="en-US" altLang="zh-CN">
                <a:solidFill>
                  <a:srgbClr val="FF0000"/>
                </a:solidFill>
              </a:rPr>
              <a:t>ViewGroup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120" y="5552440"/>
            <a:ext cx="2593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各种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或者</a:t>
            </a:r>
            <a:r>
              <a:rPr lang="en-US" altLang="zh-CN">
                <a:solidFill>
                  <a:srgbClr val="FF0000"/>
                </a:solidFill>
              </a:rPr>
              <a:t>ViewGroup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总结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0" y="2158365"/>
            <a:ext cx="5201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分发流程：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down--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确定事件给谁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先看是否拦截后自己处理（即不分发下去）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分发下去：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排序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遍历分发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领取事件的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View 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处理事件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没人领取，再看下自己是否处理事件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4834890"/>
            <a:ext cx="52019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move--</a:t>
            </a: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处理事件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1.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先看是否拦截后自己处理（即不分发下去）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分发下去：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直接由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down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事件确定的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处理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240790"/>
            <a:ext cx="8577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ViewGroup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，先要走分发流程，如果没人处理，就再走处理流程</a:t>
            </a:r>
            <a:endParaRPr lang="zh-CN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View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，只能走处理流程</a:t>
            </a:r>
            <a:endParaRPr lang="zh-CN" altLang="en-US" sz="24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9" name="左箭头标注 8"/>
          <p:cNvSpPr/>
          <p:nvPr/>
        </p:nvSpPr>
        <p:spPr>
          <a:xfrm>
            <a:off x="5617845" y="4834890"/>
            <a:ext cx="2165350" cy="1115695"/>
          </a:xfrm>
          <a:prstGeom prst="leftArrow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子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可以请求不拦截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5380355" y="4561205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3347720" y="2689225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787390" y="2709545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6207125" y="3339465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741670" y="2710180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5502910" y="2707005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6231890" y="2706370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81095" y="4112895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342a319-275b-469e-97a0-255c69693118}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87</Paragraphs>
  <Slides>8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思源黑体 CN Heavy</vt:lpstr>
      <vt:lpstr>黑体</vt:lpstr>
      <vt:lpstr>Times New Roman</vt:lpstr>
      <vt:lpstr>思源黑体 CN Medium</vt:lpstr>
      <vt:lpstr>微软雅黑</vt:lpstr>
      <vt:lpstr>Clear Sans Light</vt:lpstr>
      <vt:lpstr>字魂59号-创粗黑</vt:lpstr>
      <vt:lpstr>Calibri</vt:lpstr>
      <vt:lpstr>Arial Unicode MS</vt:lpstr>
      <vt:lpstr>Calibri Light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Administrator</cp:lastModifiedBy>
  <cp:revision>695</cp:revision>
  <dcterms:created xsi:type="dcterms:W3CDTF">2014-11-04T04:04:00Z</dcterms:created>
  <dcterms:modified xsi:type="dcterms:W3CDTF">2020-07-12T09:28:35Z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