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911" r:id="rId3"/>
    <p:sldId id="888" r:id="rId5"/>
    <p:sldId id="969" r:id="rId6"/>
    <p:sldId id="693" r:id="rId7"/>
    <p:sldId id="1085" r:id="rId8"/>
  </p:sldIdLst>
  <p:sldSz cx="23039070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911"/>
            <p14:sldId id="888"/>
            <p14:sldId id="969"/>
            <p14:sldId id="693"/>
            <p14:sldId id="108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95959"/>
    <a:srgbClr val="1577BA"/>
    <a:srgbClr val="E86348"/>
    <a:srgbClr val="FA7736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5268" autoAdjust="0"/>
  </p:normalViewPr>
  <p:slideViewPr>
    <p:cSldViewPr>
      <p:cViewPr varScale="1">
        <p:scale>
          <a:sx n="44" d="100"/>
          <a:sy n="44" d="100"/>
        </p:scale>
        <p:origin x="970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591"/>
        <p:guide pos="2165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8527484" y="12240175"/>
            <a:ext cx="4511904" cy="461665"/>
            <a:chOff x="14617521" y="12240174"/>
            <a:chExt cx="4511904" cy="461665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16443027" y="12240175"/>
              <a:ext cx="2214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课程</a:t>
              </a:r>
              <a:endParaRPr lang="zh-CN" altLang="en-US" sz="2000">
                <a:solidFill>
                  <a:srgbClr val="090A3C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 userDrawn="1"/>
          </p:nvSpPr>
          <p:spPr>
            <a:xfrm>
              <a:off x="18944694" y="1224017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sz="240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>
              <a:ea typeface="黑体" panose="02010609060101010101" pitchFamily="49" charset="-122"/>
            </a:endParaRPr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 b="1" u="none" strike="noStrike" kern="1200" cap="none" spc="0" normalizeH="0">
                <a:solidFill>
                  <a:srgbClr val="00B05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8527484" y="12240175"/>
            <a:ext cx="4511904" cy="461665"/>
            <a:chOff x="14617521" y="12240174"/>
            <a:chExt cx="4511904" cy="461665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16443027" y="12240175"/>
              <a:ext cx="2214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课程</a:t>
              </a:r>
              <a:endParaRPr lang="zh-CN" altLang="en-US" sz="2000">
                <a:solidFill>
                  <a:srgbClr val="090A3C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 userDrawn="1"/>
          </p:nvSpPr>
          <p:spPr>
            <a:xfrm>
              <a:off x="18944694" y="1224017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sz="240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>
            <a:alphaModFix amt="1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8060" y="4453255"/>
            <a:ext cx="13921740" cy="2454910"/>
          </a:xfrm>
        </p:spPr>
        <p:txBody>
          <a:bodyPr>
            <a:noAutofit/>
          </a:bodyPr>
          <a:lstStyle>
            <a:lvl1pPr algn="ctr" eaLnBrk="1" fontAlgn="auto" latinLnBrk="0" hangingPunct="1">
              <a:lnSpc>
                <a:spcPct val="100000"/>
              </a:lnSpc>
              <a:defRPr sz="8800" b="1" u="none" strike="noStrike" kern="1200" cap="none" spc="0" normalizeH="0">
                <a:solidFill>
                  <a:srgbClr val="00B05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8527484" y="12240175"/>
            <a:ext cx="4511904" cy="461665"/>
            <a:chOff x="14617521" y="12240174"/>
            <a:chExt cx="4511904" cy="461665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16443027" y="12240175"/>
              <a:ext cx="2214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课程</a:t>
              </a:r>
              <a:endParaRPr lang="zh-CN" altLang="en-US" sz="2000">
                <a:solidFill>
                  <a:srgbClr val="090A3C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 userDrawn="1"/>
          </p:nvSpPr>
          <p:spPr>
            <a:xfrm>
              <a:off x="18944694" y="1224017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sz="240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l" defTabSz="1727835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800" indent="-431800" algn="l" defTabSz="1727835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0" kern="1200">
          <a:solidFill>
            <a:schemeClr val="tx1"/>
          </a:solidFill>
          <a:latin typeface="+mn-lt"/>
          <a:ea typeface="+mn-ea"/>
          <a:cs typeface="+mn-cs"/>
        </a:defRPr>
      </a:lvl1pPr>
      <a:lvl2pPr marL="129603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63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3023870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88810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75170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615940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6479540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734377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6423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72783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59207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5567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990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18414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604774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91197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sv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0" y="10260439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pic>
        <p:nvPicPr>
          <p:cNvPr id="2" name="图片 1" descr="灰字logo  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08610" y="1665605"/>
            <a:ext cx="4297045" cy="14090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075" y="1806575"/>
            <a:ext cx="4091940" cy="1022985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20708796" y="12301955"/>
            <a:ext cx="2104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|</a:t>
            </a:r>
            <a:r>
              <a:rPr lang="en-US" altLang="zh-CN" sz="2000" b="1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rPr>
              <a:t>ANDROID</a:t>
            </a:r>
            <a:r>
              <a:rPr lang="zh-CN" altLang="en-US" sz="20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rPr>
              <a:t>课程</a:t>
            </a:r>
            <a:endParaRPr lang="zh-CN" altLang="en-US" sz="2000">
              <a:solidFill>
                <a:schemeClr val="bg1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013" y="12291842"/>
            <a:ext cx="2133333" cy="533333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836180" y="4500175"/>
            <a:ext cx="15367028" cy="5190160"/>
            <a:chOff x="5266365" y="4481724"/>
            <a:chExt cx="13633330" cy="5190160"/>
          </a:xfrm>
        </p:grpSpPr>
        <p:sp>
          <p:nvSpPr>
            <p:cNvPr id="5" name="TextBox 29"/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p>
              <a:pPr algn="ctr">
                <a:lnSpc>
                  <a:spcPct val="105000"/>
                </a:lnSpc>
              </a:pPr>
              <a:r>
                <a:rPr lang="en-US" altLang="zh-CN" sz="8000" b="1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《Android</a:t>
              </a:r>
              <a:r>
                <a:rPr lang="zh-CN" altLang="en-US" sz="8000" b="1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高级课程</a:t>
              </a:r>
              <a:r>
                <a:rPr lang="en-US" altLang="zh-CN" sz="8000" b="1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》</a:t>
              </a:r>
              <a:endParaRPr lang="zh-CN" altLang="en-US" sz="8000" b="1" dirty="0">
                <a:solidFill>
                  <a:srgbClr val="00B05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Box 53"/>
            <p:cNvSpPr txBox="1"/>
            <p:nvPr/>
          </p:nvSpPr>
          <p:spPr>
            <a:xfrm>
              <a:off x="6615530" y="6349742"/>
              <a:ext cx="10935000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6600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Noto Sans CJK SC Medium" charset="-122"/>
                </a:rPr>
                <a:t>Android Gradle</a:t>
              </a:r>
              <a:endParaRPr lang="en-US" sz="6600" dirty="0">
                <a:solidFill>
                  <a:srgbClr val="00B05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615530" y="9026724"/>
              <a:ext cx="1093500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Noto Sans CJK SC Medium" charset="-122"/>
                </a:rPr>
                <a:t>让人人都能享受到高品质的教育服务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 b="1" spc="-200">
                <a:solidFill>
                  <a:srgbClr val="00B050"/>
                </a:solidFill>
                <a:sym typeface="+mn-ea"/>
              </a:rPr>
              <a:t>Android Gradle 11</a:t>
            </a:r>
            <a:endParaRPr lang="en-US" altLang="zh-CN" b="1" spc="-200">
              <a:solidFill>
                <a:srgbClr val="00B050"/>
              </a:solidFill>
              <a:sym typeface="+mn-ea"/>
            </a:endParaRPr>
          </a:p>
        </p:txBody>
      </p:sp>
      <p:cxnSp>
        <p:nvCxnSpPr>
          <p:cNvPr id="23" name="直接连接符 22"/>
          <p:cNvCxnSpPr/>
          <p:nvPr>
            <p:custDataLst>
              <p:tags r:id="rId1"/>
            </p:custDataLst>
          </p:nvPr>
        </p:nvCxnSpPr>
        <p:spPr>
          <a:xfrm>
            <a:off x="1077891" y="8953799"/>
            <a:ext cx="20716060" cy="0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>
            <p:custDataLst>
              <p:tags r:id="rId2"/>
            </p:custDataLst>
          </p:nvPr>
        </p:nvSpPr>
        <p:spPr>
          <a:xfrm>
            <a:off x="1079796" y="4320154"/>
            <a:ext cx="6508618" cy="3510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>
              <a:lnSpc>
                <a:spcPct val="120000"/>
              </a:lnSpc>
            </a:pPr>
            <a:endParaRPr lang="zh-CN" altLang="en-US" sz="2645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等腰三角形 1"/>
          <p:cNvSpPr/>
          <p:nvPr>
            <p:custDataLst>
              <p:tags r:id="rId3"/>
            </p:custDataLst>
          </p:nvPr>
        </p:nvSpPr>
        <p:spPr>
          <a:xfrm rot="10800000">
            <a:off x="1083760" y="7846503"/>
            <a:ext cx="3260820" cy="455651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3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4"/>
            </p:custDataLst>
          </p:nvPr>
        </p:nvSpPr>
        <p:spPr>
          <a:xfrm>
            <a:off x="1276142" y="4810135"/>
            <a:ext cx="6329642" cy="2562264"/>
          </a:xfrm>
          <a:prstGeom prst="rect">
            <a:avLst/>
          </a:prstGeom>
        </p:spPr>
        <p:txBody>
          <a:bodyPr wrap="square" anchor="ctr">
            <a:normAutofit lnSpcReduction="10000"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Gradle开发实现patch打包插件</a:t>
            </a:r>
            <a:endParaRPr lang="zh-CN"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0" name="椭圆 29"/>
          <p:cNvSpPr/>
          <p:nvPr>
            <p:custDataLst>
              <p:tags r:id="rId5"/>
            </p:custDataLst>
          </p:nvPr>
        </p:nvSpPr>
        <p:spPr>
          <a:xfrm>
            <a:off x="3998093" y="8609531"/>
            <a:ext cx="692974" cy="692974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 lnSpcReduction="20000"/>
          </a:bodyPr>
          <a:p>
            <a:pPr algn="ctr"/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</a:t>
            </a:r>
            <a:endParaRPr lang="en-US" altLang="zh-CN" sz="3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矩形 59"/>
          <p:cNvSpPr/>
          <p:nvPr>
            <p:custDataLst>
              <p:tags r:id="rId6"/>
            </p:custDataLst>
          </p:nvPr>
        </p:nvSpPr>
        <p:spPr>
          <a:xfrm>
            <a:off x="8181611" y="4336029"/>
            <a:ext cx="6508618" cy="3510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>
              <a:lnSpc>
                <a:spcPct val="120000"/>
              </a:lnSpc>
            </a:pPr>
            <a:endParaRPr lang="zh-CN" altLang="en-US" sz="2645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等腰三角形 2"/>
          <p:cNvSpPr/>
          <p:nvPr>
            <p:custDataLst>
              <p:tags r:id="rId7"/>
            </p:custDataLst>
          </p:nvPr>
        </p:nvSpPr>
        <p:spPr>
          <a:xfrm rot="10800000">
            <a:off x="8187479" y="7846503"/>
            <a:ext cx="3260820" cy="455651"/>
          </a:xfrm>
          <a:prstGeom prst="triangle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3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矩形 58"/>
          <p:cNvSpPr/>
          <p:nvPr>
            <p:custDataLst>
              <p:tags r:id="rId8"/>
            </p:custDataLst>
          </p:nvPr>
        </p:nvSpPr>
        <p:spPr>
          <a:xfrm>
            <a:off x="8379862" y="4810135"/>
            <a:ext cx="6329642" cy="2562264"/>
          </a:xfrm>
          <a:prstGeom prst="rect">
            <a:avLst/>
          </a:prstGeom>
        </p:spPr>
        <p:txBody>
          <a:bodyPr wrap="square" anchor="ctr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Hook+ClassLoader机制实现dex插桩</a:t>
            </a:r>
            <a:endParaRPr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5" name="矩形 64"/>
          <p:cNvSpPr/>
          <p:nvPr>
            <p:custDataLst>
              <p:tags r:id="rId9"/>
            </p:custDataLst>
          </p:nvPr>
        </p:nvSpPr>
        <p:spPr>
          <a:xfrm>
            <a:off x="15285333" y="4336029"/>
            <a:ext cx="6508618" cy="351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>
              <a:lnSpc>
                <a:spcPct val="120000"/>
              </a:lnSpc>
            </a:pPr>
            <a:endParaRPr lang="zh-CN" altLang="en-US" sz="2645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等腰三角形 65"/>
          <p:cNvSpPr/>
          <p:nvPr>
            <p:custDataLst>
              <p:tags r:id="rId10"/>
            </p:custDataLst>
          </p:nvPr>
        </p:nvSpPr>
        <p:spPr>
          <a:xfrm rot="10800000">
            <a:off x="15291201" y="7846503"/>
            <a:ext cx="3260820" cy="455651"/>
          </a:xfrm>
          <a:prstGeom prst="triangle">
            <a:avLst>
              <a:gd name="adj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3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矩形 63"/>
          <p:cNvSpPr/>
          <p:nvPr>
            <p:custDataLst>
              <p:tags r:id="rId11"/>
            </p:custDataLst>
          </p:nvPr>
        </p:nvSpPr>
        <p:spPr>
          <a:xfrm>
            <a:off x="15483585" y="4810135"/>
            <a:ext cx="6329642" cy="2562264"/>
          </a:xfrm>
          <a:prstGeom prst="rect">
            <a:avLst/>
          </a:prstGeom>
        </p:spPr>
        <p:txBody>
          <a:bodyPr wrap="square" anchor="ctr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Gradle开发实现ASM插桩</a:t>
            </a:r>
            <a:endParaRPr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8" name="椭圆 67"/>
          <p:cNvSpPr/>
          <p:nvPr>
            <p:custDataLst>
              <p:tags r:id="rId12"/>
            </p:custDataLst>
          </p:nvPr>
        </p:nvSpPr>
        <p:spPr>
          <a:xfrm>
            <a:off x="11089429" y="8609531"/>
            <a:ext cx="692974" cy="692974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 lnSpcReduction="20000"/>
          </a:bodyPr>
          <a:p>
            <a:pPr algn="ctr"/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</a:t>
            </a:r>
            <a:endParaRPr lang="en-US" altLang="zh-CN" sz="3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椭圆 70"/>
          <p:cNvSpPr/>
          <p:nvPr>
            <p:custDataLst>
              <p:tags r:id="rId13"/>
            </p:custDataLst>
          </p:nvPr>
        </p:nvSpPr>
        <p:spPr>
          <a:xfrm>
            <a:off x="18205533" y="8609531"/>
            <a:ext cx="692974" cy="692974"/>
          </a:xfrm>
          <a:prstGeom prst="ellipse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 lnSpcReduction="20000"/>
          </a:bodyPr>
          <a:p>
            <a:pPr algn="ctr"/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</a:t>
            </a:r>
            <a:endParaRPr lang="en-US" altLang="zh-CN" sz="3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33976" y="3559808"/>
            <a:ext cx="11744209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53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Zee</a:t>
            </a:r>
            <a:endParaRPr lang="en-US" altLang="zh-CN" sz="5395" b="1">
              <a:solidFill>
                <a:srgbClr val="595959"/>
              </a:solidFill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67270" y="5741035"/>
            <a:ext cx="12122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曾任阿里</a:t>
            </a:r>
            <a:r>
              <a:rPr lang="en-US" altLang="zh-CN" sz="3200" dirty="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Andorid</a:t>
            </a:r>
            <a:r>
              <a:rPr lang="zh-CN" sz="3200" dirty="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架构师，擅长移动架构、性能安全等领域。</a:t>
            </a:r>
            <a:endParaRPr lang="zh-CN" altLang="en-US" sz="3200" dirty="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sz="6000" b="1"/>
              <a:t>讲师简介</a:t>
            </a:r>
            <a:endParaRPr lang="en-US" altLang="zh-CN" sz="6000" b="1"/>
          </a:p>
        </p:txBody>
      </p:sp>
      <p:sp>
        <p:nvSpPr>
          <p:cNvPr id="13" name="TextBox 12"/>
          <p:cNvSpPr txBox="1"/>
          <p:nvPr/>
        </p:nvSpPr>
        <p:spPr>
          <a:xfrm>
            <a:off x="7333976" y="4750851"/>
            <a:ext cx="121041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9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动脑学院</a:t>
            </a:r>
            <a:r>
              <a:rPr lang="en-US" altLang="zh-CN" sz="39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Android</a:t>
            </a:r>
            <a:r>
              <a:rPr lang="zh-CN" altLang="en-US" sz="39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高级讲师</a:t>
            </a:r>
            <a:endParaRPr lang="zh-CN" altLang="en-US" sz="3995" b="1">
              <a:solidFill>
                <a:srgbClr val="595959"/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7244080" y="7065010"/>
            <a:ext cx="14359255" cy="875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3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欲速则不达，见小利则大事不成。</a:t>
            </a:r>
            <a:r>
              <a:rPr lang="en-US" altLang="zh-CN" sz="3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endParaRPr lang="en-US" altLang="zh-CN" sz="3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9090" y="3914775"/>
            <a:ext cx="3381375" cy="4456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9895" y="4845050"/>
            <a:ext cx="18345785" cy="2363470"/>
          </a:xfrm>
        </p:spPr>
        <p:txBody>
          <a:bodyPr/>
          <a:p>
            <a:r>
              <a:rPr lang="en-US" spc="-200">
                <a:sym typeface="+mn-ea"/>
              </a:rPr>
              <a:t>Gradle</a:t>
            </a:r>
            <a:r>
              <a:rPr lang="zh-CN" altLang="en-US" spc="-200">
                <a:sym typeface="+mn-ea"/>
              </a:rPr>
              <a:t>开发</a:t>
            </a:r>
            <a:r>
              <a:rPr lang="en-US" spc="-200">
                <a:sym typeface="+mn-ea"/>
              </a:rPr>
              <a:t>patch</a:t>
            </a:r>
            <a:r>
              <a:rPr lang="zh-CN" altLang="en-US" spc="-200">
                <a:sym typeface="+mn-ea"/>
              </a:rPr>
              <a:t>打包插件</a:t>
            </a:r>
            <a:endParaRPr lang="zh-CN" altLang="en-US" spc="-200">
              <a:sym typeface="+mn-ea"/>
            </a:endParaRPr>
          </a:p>
        </p:txBody>
      </p:sp>
      <p:pic>
        <p:nvPicPr>
          <p:cNvPr id="3" name="图片 2" descr="303b32313533393132313bb5c6c5dd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575050" y="5310505"/>
            <a:ext cx="1343660" cy="134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>
                <a:sym typeface="+mn-ea"/>
              </a:rPr>
              <a:t>Gradle</a:t>
            </a:r>
            <a:r>
              <a:rPr lang="zh-CN" altLang="en-US">
                <a:sym typeface="+mn-ea"/>
              </a:rPr>
              <a:t>插件开发回顾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787146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在工程中创建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buildSrc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目录。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buildSrc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工程中创建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build.gradle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，引用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groovy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插件，依赖一些其它的库等配置。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创建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src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源代码文件夹。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创建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src/main/groovy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，实现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Task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Plugin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创建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src/main/resources/META-INF/gradle-plugins/xxx.xxx.xxx.properties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app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工程中使用插件，可以直接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apply plugin: XxxxPlugin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，如果配置了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properties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则直接使用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apply plugin : 'xxx.xxx.xxx' 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这种形式。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具体的请直接参考代码分析。</a:t>
            </a:r>
            <a:endParaRPr lang="zh-CN" altLang="en-US" sz="4000">
              <a:solidFill>
                <a:schemeClr val="bg1">
                  <a:lumMod val="65000"/>
                </a:schemeClr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i"/>
  <p:tag name="KSO_WM_UNIT_INDEX" val="1_1"/>
  <p:tag name="KSO_WM_UNIT_ID" val="diagram726_3*m_i*1_1"/>
  <p:tag name="KSO_WM_TEMPLATE_CATEGORY" val="diagram"/>
  <p:tag name="KSO_WM_TEMPLATE_INDEX" val="726"/>
  <p:tag name="KSO_WM_UNIT_LAYERLEVEL" val="1_1"/>
  <p:tag name="KSO_WM_TAG_VERSION" val="1.0"/>
  <p:tag name="KSO_WM_BEAUTIFY_FLAG" val="#wm#"/>
  <p:tag name="KSO_WM_DIAGRAM_GROUP_CODE" val="m1-1"/>
  <p:tag name="KSO_WM_UNIT_LINE_FORE_SCHEMECOLOR_INDEX_BRIGHTNESS" val="0"/>
  <p:tag name="KSO_WM_UNIT_LINE_FORE_SCHEMECOLOR_INDEX" val="6"/>
  <p:tag name="KSO_WM_UNIT_LINE_FILL_TYPE" val="2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3_2"/>
  <p:tag name="KSO_WM_UNIT_ID" val="diagram726_3*m_h_i*1_3_2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.4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3_1"/>
  <p:tag name="KSO_WM_UNIT_ID" val="diagram726_3*m_h_f*1_3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2_1"/>
  <p:tag name="KSO_WM_UNIT_ID" val="diagram726_3*m_h_i*1_2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3_1"/>
  <p:tag name="KSO_WM_UNIT_ID" val="diagram726_3*m_h_i*1_3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SLIDE_ITEM_CNT" val="3"/>
</p:tagLst>
</file>

<file path=ppt/tags/tag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1_3"/>
  <p:tag name="KSO_WM_UNIT_ID" val="diagram726_3*m_h_i*1_1_3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1_2"/>
  <p:tag name="KSO_WM_UNIT_ID" val="diagram726_3*m_h_i*1_1_2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726_3*m_h_f*1_1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1_1"/>
  <p:tag name="KSO_WM_UNIT_ID" val="diagram726_3*m_h_i*1_1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2_3"/>
  <p:tag name="KSO_WM_UNIT_ID" val="diagram726_3*m_h_i*1_2_3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2_2"/>
  <p:tag name="KSO_WM_UNIT_ID" val="diagram726_3*m_h_i*1_2_2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.4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726_3*m_h_f*1_2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3_3"/>
  <p:tag name="KSO_WM_UNIT_ID" val="diagram726_3*m_h_i*1_3_3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  <a:prstDash val="lgDash"/>
        </a:ln>
      </a:spPr>
      <a:bodyPr wrap="square" rtlCol="0" anchor="ctr">
        <a:spAutoFit/>
      </a:bodyPr>
      <a:lstStyle>
        <a:defPPr marL="457200" indent="-457200" algn="l">
          <a:lnSpc>
            <a:spcPct val="150000"/>
          </a:lnSpc>
          <a:buFont typeface="Wingdings" panose="05000000000000000000" pitchFamily="2" charset="2"/>
          <a:buChar char="v"/>
          <a:defRPr sz="3200" smtClean="0">
            <a:solidFill>
              <a:srgbClr val="595959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>
        <a:ln w="57150">
          <a:solidFill>
            <a:schemeClr val="tx1">
              <a:lumMod val="50000"/>
              <a:lumOff val="50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 smtClean="0">
            <a:solidFill>
              <a:srgbClr val="595959"/>
            </a:solidFill>
            <a:latin typeface="黑体" panose="02010609060101010101" pitchFamily="49" charset="-122"/>
            <a:ea typeface="黑体" panose="02010609060101010101" pitchFamily="49" charset="-122"/>
            <a:cs typeface="Source Han Sans CN Normal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WPS 演示</Application>
  <PresentationFormat>自定义</PresentationFormat>
  <Paragraphs>44</Paragraphs>
  <Slides>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黑体</vt:lpstr>
      <vt:lpstr>Source Han Sans CN Normal</vt:lpstr>
      <vt:lpstr>思源黑体 CN Bold</vt:lpstr>
      <vt:lpstr>微软雅黑</vt:lpstr>
      <vt:lpstr>Times New Roman</vt:lpstr>
      <vt:lpstr>Noto Sans CJK SC Medium</vt:lpstr>
      <vt:lpstr>楷体</vt:lpstr>
      <vt:lpstr>Wingdings</vt:lpstr>
      <vt:lpstr>Arial Unicode MS</vt:lpstr>
      <vt:lpstr>Calibri</vt:lpstr>
      <vt:lpstr>Office 主题​​</vt:lpstr>
      <vt:lpstr>PowerPoint 演示文稿</vt:lpstr>
      <vt:lpstr>Android Gradle 11</vt:lpstr>
      <vt:lpstr>讲师简介</vt:lpstr>
      <vt:lpstr>Gradle开发patch打包插件</vt:lpstr>
      <vt:lpstr>Gradle插件开发回顾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Jason</cp:lastModifiedBy>
  <cp:revision>3650</cp:revision>
  <dcterms:created xsi:type="dcterms:W3CDTF">2014-06-24T08:28:00Z</dcterms:created>
  <dcterms:modified xsi:type="dcterms:W3CDTF">2021-06-19T05:49:16Z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0712A75B51E04CF8A429D6417E1EC472</vt:lpwstr>
  </property>
</Properties>
</file>