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911" r:id="rId3"/>
    <p:sldId id="888" r:id="rId5"/>
    <p:sldId id="969" r:id="rId6"/>
    <p:sldId id="693" r:id="rId7"/>
    <p:sldId id="1134" r:id="rId8"/>
    <p:sldId id="1085" r:id="rId9"/>
    <p:sldId id="1132" r:id="rId10"/>
    <p:sldId id="1133" r:id="rId11"/>
    <p:sldId id="1105" r:id="rId12"/>
    <p:sldId id="1135" r:id="rId13"/>
    <p:sldId id="1136" r:id="rId14"/>
    <p:sldId id="1108" r:id="rId15"/>
    <p:sldId id="1110" r:id="rId16"/>
    <p:sldId id="1121" r:id="rId17"/>
    <p:sldId id="1137" r:id="rId18"/>
    <p:sldId id="1138" r:id="rId19"/>
    <p:sldId id="1139" r:id="rId20"/>
    <p:sldId id="1140" r:id="rId21"/>
  </p:sldIdLst>
  <p:sldSz cx="23039070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911"/>
            <p14:sldId id="888"/>
            <p14:sldId id="969"/>
            <p14:sldId id="693"/>
            <p14:sldId id="1134"/>
            <p14:sldId id="1085"/>
            <p14:sldId id="1132"/>
            <p14:sldId id="1133"/>
            <p14:sldId id="1105"/>
            <p14:sldId id="1135"/>
            <p14:sldId id="1136"/>
            <p14:sldId id="1108"/>
            <p14:sldId id="1110"/>
            <p14:sldId id="1121"/>
            <p14:sldId id="1137"/>
            <p14:sldId id="1138"/>
            <p14:sldId id="1139"/>
            <p14:sldId id="114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95959"/>
    <a:srgbClr val="1577BA"/>
    <a:srgbClr val="E86348"/>
    <a:srgbClr val="FA7736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5268" autoAdjust="0"/>
  </p:normalViewPr>
  <p:slideViewPr>
    <p:cSldViewPr>
      <p:cViewPr varScale="1">
        <p:scale>
          <a:sx n="44" d="100"/>
          <a:sy n="44" d="100"/>
        </p:scale>
        <p:origin x="970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591"/>
        <p:guide pos="2165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ea typeface="黑体" panose="02010609060101010101" pitchFamily="49" charset="-122"/>
            </a:endParaRPr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>
            <a:alphaModFix amt="1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8060" y="4453255"/>
            <a:ext cx="13921740" cy="2454910"/>
          </a:xfrm>
        </p:spPr>
        <p:txBody>
          <a:bodyPr>
            <a:noAutofit/>
          </a:bodyPr>
          <a:lstStyle>
            <a:lvl1pPr algn="ctr" eaLnBrk="1" fontAlgn="auto" latinLnBrk="0" hangingPunct="1">
              <a:lnSpc>
                <a:spcPct val="100000"/>
              </a:lnSpc>
              <a:defRPr sz="88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l" defTabSz="1727835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72783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0" kern="1200">
          <a:solidFill>
            <a:schemeClr val="tx1"/>
          </a:solidFill>
          <a:latin typeface="+mn-lt"/>
          <a:ea typeface="+mn-ea"/>
          <a:cs typeface="+mn-cs"/>
        </a:defRPr>
      </a:lvl1pPr>
      <a:lvl2pPr marL="12960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6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81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7517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6159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4795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734377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42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278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920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556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990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841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0477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1197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0" y="10260439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2" name="图片 1" descr="灰字logo 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8610" y="1665605"/>
            <a:ext cx="4297045" cy="14090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75" y="1806575"/>
            <a:ext cx="4091940" cy="1022985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708796" y="12301955"/>
            <a:ext cx="2104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|</a:t>
            </a:r>
            <a:r>
              <a:rPr lang="en-US" altLang="zh-CN" sz="2000" b="1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ANDROID</a:t>
            </a:r>
            <a:r>
              <a:rPr lang="zh-CN" altLang="en-US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课程</a:t>
            </a:r>
            <a:endParaRPr lang="zh-CN" altLang="en-US" sz="2000">
              <a:solidFill>
                <a:schemeClr val="bg1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013" y="12291842"/>
            <a:ext cx="2133333" cy="53333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836180" y="4500175"/>
            <a:ext cx="15367028" cy="5190160"/>
            <a:chOff x="5266365" y="4481724"/>
            <a:chExt cx="13633330" cy="5190160"/>
          </a:xfrm>
        </p:grpSpPr>
        <p:sp>
          <p:nvSpPr>
            <p:cNvPr id="5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p>
              <a:pPr algn="ctr">
                <a:lnSpc>
                  <a:spcPct val="105000"/>
                </a:lnSpc>
              </a:pP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高级课程</a:t>
              </a: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53"/>
            <p:cNvSpPr txBox="1"/>
            <p:nvPr/>
          </p:nvSpPr>
          <p:spPr>
            <a:xfrm>
              <a:off x="6615530" y="6349742"/>
              <a:ext cx="1093500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6600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Android Gradle</a:t>
              </a:r>
              <a:endParaRPr lang="en-US" sz="6600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15530" y="9026724"/>
              <a:ext cx="1093500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让人人都能享受到高品质的教育服务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字节码插桩技术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501586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字节码插桩技术的本质就是对字节码文件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数据的直接操作。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由于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内容都是通过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javac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编译后的字节码数据，想要直接修改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的内容，对应开发人员来说是比较困难的。可以通过一些字节码技术来方便的修改字节码数据，比如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ASM, javassit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字节码插桩分为：编译时字节码插桩，和动态运行时字节码插桩。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热修复技术中主要使用到的是编译时字节码插桩。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热修复为什么要使用字节码插桩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678815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有些热修复框架，是在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每个方法都在编译的时候自动插入了一段代码。通过判断是否执行插入的抽象代码逻辑，有点类似于代理。（比如之前提到过的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Robust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框架）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Andorid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低版本系统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4.4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以下，要解决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CLASS_ISPREVERIFIED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的问题：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在apk安装的时候，Dalvik虚拟机如果发现 一个类它所引用的其他类，和它自己都处于同一个dex文件内部，那么类A就会被打上一个 CLASS_ISPREVERIFIED 标记，从而提高性能。</a:t>
            </a:r>
            <a:endParaRPr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这种情况下，当动态加载了补丁包中的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文件的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时，就会出现</a:t>
            </a:r>
            <a:r>
              <a:rPr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CLASS_ISPREVERIFIED</a:t>
            </a: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相关的异常，可以通过编译时字节码插桩技术来解决问题。</a:t>
            </a:r>
            <a:endParaRPr 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解决</a:t>
            </a:r>
            <a:r>
              <a:rPr lang="en-US" altLang="zh-CN" b="1">
                <a:sym typeface="+mn-ea"/>
              </a:rPr>
              <a:t>CLASS_ISPREVERIFIED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580326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对于高版本已经不存在这个问题，提这个主要是为了分析编译时字节码插桩的一些应用。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解决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CLASS_ISPREVERIFIED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主要的思路：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如果在这些类中，引用了其它的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包中的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，就不会被打上这个标记，就能解决这个问题。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通过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dx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工具，将指定的一个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类打包到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hack.dex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拦截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合并任务，把这个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hack.dex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文件打包进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apk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在其它的类中，通过编译时字节码插桩技术，统一的调用这个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类，这样就不会被打上标记了。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altLang="zh-CN" spc="-200">
                <a:sym typeface="+mn-ea"/>
              </a:rPr>
              <a:t>ASM</a:t>
            </a:r>
            <a:r>
              <a:rPr lang="zh-CN" altLang="en-US" spc="-200">
                <a:sym typeface="+mn-ea"/>
              </a:rPr>
              <a:t>字节码插桩技术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2535" y="5309870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ASM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600075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ASM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是一个用来操作字节码数据的库，它提供了强大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API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，直接修改字节码的内容。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ASM库的目的是生成、转换和分析以字节数组表示的已编译 Java类（它们在磁盘中的存储 和 在 Java 虚拟机中的加载都采用这种字节数组形式）。为此，ASM提供了一些工具，使用高于 字节级别的概念来读写和转换这种字节数组，这些概念包括数值常数、字符串、Java标识符、Java 类型、Java 类结构元素，等等。注意，ASM 库的范围严格限制于类的读、写、转换和分析。具体来说，类的加载过程就超出了它的范围之外。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Gralde+ASM</a:t>
            </a:r>
            <a:r>
              <a:rPr lang="zh-CN" altLang="en-US" b="1">
                <a:sym typeface="+mn-ea"/>
              </a:rPr>
              <a:t>对打包的</a:t>
            </a:r>
            <a:r>
              <a:rPr lang="en-US" altLang="zh-CN" b="1">
                <a:sym typeface="+mn-ea"/>
              </a:rPr>
              <a:t>class</a:t>
            </a:r>
            <a:r>
              <a:rPr lang="zh-CN" altLang="en-US" b="1">
                <a:sym typeface="+mn-ea"/>
              </a:rPr>
              <a:t>进行插桩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48183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ASM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对打包的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进行插桩，要先解决一个问题：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如何获取到要打包到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中的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？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具体的思路，就是通过获取到打包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的主要任务，并在任务执行之前，先获取到任务的输入文件，这些输入文件就是要被打包的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文件。（这也是一种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H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ook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技术的体现，其实也直接对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AGP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运行的逻辑进行了修改）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zh-CN" spc="-200">
                <a:sym typeface="+mn-ea"/>
              </a:rPr>
              <a:t>热修复技术总结</a:t>
            </a:r>
            <a:endParaRPr lang="zh-CN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6035" y="5309870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>
                <a:sym typeface="+mn-ea"/>
              </a:rPr>
              <a:t>说明</a:t>
            </a:r>
            <a:endParaRPr 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860996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本次对热修复的讲解主要是针对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在热修复技术中的使用范畴来进行分析。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热修复还有许多技术需要通过深入学习进行掌握，例如：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混淆后的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怎么进行热修复？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tinker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等框架是如何通过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DexDiff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这种技术来实现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差分打包的。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这个其实也是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tinker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核心技术领域，比较复杂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alt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如何在运行时对安装的应用进行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合并，而不是每次都是动态加载补丁包中的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如何对资源，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so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库，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Application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类进行热修复。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热修选择哪个框架合适？（需要对主流的框架进行基本了解）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>
                <a:sym typeface="+mn-ea"/>
              </a:rPr>
              <a:t>总结</a:t>
            </a:r>
            <a:endParaRPr 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664019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本次热修复技术内容主要包含的技术点：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任务及自定义插件的实现。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通过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AGP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获取编译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dx.bat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打包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工具的使用。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编译时字节码插桩技术。（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ASM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ClassLoader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加载机制。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Hook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技术。（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直接对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Andorid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系统逻辑强行修改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 b="1" spc="-200">
                <a:solidFill>
                  <a:srgbClr val="00B050"/>
                </a:solidFill>
                <a:sym typeface="+mn-ea"/>
              </a:rPr>
              <a:t>Android Gradle 12</a:t>
            </a:r>
            <a:endParaRPr lang="en-US" altLang="zh-CN" b="1" spc="-200">
              <a:solidFill>
                <a:srgbClr val="00B050"/>
              </a:solidFill>
              <a:sym typeface="+mn-ea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1077891" y="8953799"/>
            <a:ext cx="20716060" cy="0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1079796" y="4320154"/>
            <a:ext cx="6508618" cy="351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等腰三角形 1"/>
          <p:cNvSpPr/>
          <p:nvPr>
            <p:custDataLst>
              <p:tags r:id="rId3"/>
            </p:custDataLst>
          </p:nvPr>
        </p:nvSpPr>
        <p:spPr>
          <a:xfrm rot="10800000">
            <a:off x="1083760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4"/>
            </p:custDataLst>
          </p:nvPr>
        </p:nvSpPr>
        <p:spPr>
          <a:xfrm>
            <a:off x="1276142" y="4810135"/>
            <a:ext cx="6329642" cy="2562264"/>
          </a:xfrm>
          <a:prstGeom prst="rect">
            <a:avLst/>
          </a:prstGeom>
        </p:spPr>
        <p:txBody>
          <a:bodyPr wrap="square" anchor="ctr">
            <a:normAutofit lnSpcReduction="10000"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Hook+ClassLoader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机制实现</a:t>
            </a:r>
            <a:r>
              <a:rPr lang="en-US" alt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dex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动态加载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0" name="椭圆 29"/>
          <p:cNvSpPr/>
          <p:nvPr>
            <p:custDataLst>
              <p:tags r:id="rId5"/>
            </p:custDataLst>
          </p:nvPr>
        </p:nvSpPr>
        <p:spPr>
          <a:xfrm>
            <a:off x="3998093" y="8609531"/>
            <a:ext cx="692974" cy="692974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>
            <p:custDataLst>
              <p:tags r:id="rId6"/>
            </p:custDataLst>
          </p:nvPr>
        </p:nvSpPr>
        <p:spPr>
          <a:xfrm>
            <a:off x="8181611" y="4336029"/>
            <a:ext cx="6508618" cy="351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>
            <p:custDataLst>
              <p:tags r:id="rId7"/>
            </p:custDataLst>
          </p:nvPr>
        </p:nvSpPr>
        <p:spPr>
          <a:xfrm rot="10800000">
            <a:off x="8187479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>
            <p:custDataLst>
              <p:tags r:id="rId8"/>
            </p:custDataLst>
          </p:nvPr>
        </p:nvSpPr>
        <p:spPr>
          <a:xfrm>
            <a:off x="8379862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字节码插桩技术与热修复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>
          <a:xfrm>
            <a:off x="15285333" y="4336029"/>
            <a:ext cx="6508618" cy="351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等腰三角形 65"/>
          <p:cNvSpPr/>
          <p:nvPr>
            <p:custDataLst>
              <p:tags r:id="rId10"/>
            </p:custDataLst>
          </p:nvPr>
        </p:nvSpPr>
        <p:spPr>
          <a:xfrm rot="10800000">
            <a:off x="15291201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矩形 63"/>
          <p:cNvSpPr/>
          <p:nvPr>
            <p:custDataLst>
              <p:tags r:id="rId11"/>
            </p:custDataLst>
          </p:nvPr>
        </p:nvSpPr>
        <p:spPr>
          <a:xfrm>
            <a:off x="15483585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ASM + Gradle </a:t>
            </a:r>
            <a:r>
              <a:rPr 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完成</a:t>
            </a:r>
            <a:r>
              <a:rPr lang="en-US" alt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Andorid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字节码插桩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热修复技术总结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椭圆 67"/>
          <p:cNvSpPr/>
          <p:nvPr>
            <p:custDataLst>
              <p:tags r:id="rId12"/>
            </p:custDataLst>
          </p:nvPr>
        </p:nvSpPr>
        <p:spPr>
          <a:xfrm>
            <a:off x="11089429" y="8609531"/>
            <a:ext cx="692974" cy="692974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椭圆 70"/>
          <p:cNvSpPr/>
          <p:nvPr>
            <p:custDataLst>
              <p:tags r:id="rId13"/>
            </p:custDataLst>
          </p:nvPr>
        </p:nvSpPr>
        <p:spPr>
          <a:xfrm>
            <a:off x="18205533" y="8609531"/>
            <a:ext cx="692974" cy="692974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33976" y="3559808"/>
            <a:ext cx="11744209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53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Zee</a:t>
            </a:r>
            <a:endParaRPr lang="en-US" altLang="zh-CN" sz="5395" b="1">
              <a:solidFill>
                <a:srgbClr val="595959"/>
              </a:solidFill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7270" y="5741035"/>
            <a:ext cx="12122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曾任阿里</a:t>
            </a:r>
            <a:r>
              <a:rPr lang="en-US" alt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Andorid</a:t>
            </a: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架构师，擅长移动架构、性能安全等领域。</a:t>
            </a:r>
            <a:endParaRPr lang="zh-CN" altLang="en-US" sz="3200" dirty="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6000" b="1"/>
              <a:t>讲师简介</a:t>
            </a:r>
            <a:endParaRPr lang="en-US" altLang="zh-CN" sz="6000" b="1"/>
          </a:p>
        </p:txBody>
      </p:sp>
      <p:sp>
        <p:nvSpPr>
          <p:cNvPr id="13" name="TextBox 12"/>
          <p:cNvSpPr txBox="1"/>
          <p:nvPr/>
        </p:nvSpPr>
        <p:spPr>
          <a:xfrm>
            <a:off x="7333976" y="4750851"/>
            <a:ext cx="12104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动脑学院</a:t>
            </a:r>
            <a:r>
              <a:rPr lang="en-US" altLang="zh-CN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Android</a:t>
            </a:r>
            <a:r>
              <a:rPr lang="zh-CN" altLang="en-US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高级讲师</a:t>
            </a:r>
            <a:endParaRPr lang="zh-CN" altLang="en-US" sz="3995" b="1">
              <a:solidFill>
                <a:srgbClr val="595959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7244080" y="7065010"/>
            <a:ext cx="14359255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欲速则不达，见小利则大事不成。</a:t>
            </a: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en-US" altLang="zh-CN" sz="3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9090" y="3914775"/>
            <a:ext cx="3381375" cy="4456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altLang="zh-CN" spc="-200">
                <a:sym typeface="+mn-ea"/>
              </a:rPr>
              <a:t>Hook+ClassLoader</a:t>
            </a:r>
            <a:r>
              <a:rPr lang="zh-CN" altLang="en-US" spc="-200">
                <a:sym typeface="+mn-ea"/>
              </a:rPr>
              <a:t>实现</a:t>
            </a:r>
            <a:r>
              <a:rPr lang="en-US" altLang="zh-CN" spc="-200">
                <a:sym typeface="+mn-ea"/>
              </a:rPr>
              <a:t>dex</a:t>
            </a:r>
            <a:r>
              <a:rPr lang="zh-CN" altLang="en-US" spc="-200">
                <a:sym typeface="+mn-ea"/>
              </a:rPr>
              <a:t>加载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7485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基于</a:t>
            </a:r>
            <a:r>
              <a:rPr lang="en-US" altLang="zh-CN" b="1">
                <a:sym typeface="+mn-ea"/>
              </a:rPr>
              <a:t>dex</a:t>
            </a:r>
            <a:r>
              <a:rPr lang="zh-CN" altLang="en-US" b="1">
                <a:sym typeface="+mn-ea"/>
              </a:rPr>
              <a:t>动态加载的热修复原理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40309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由于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ClassLoader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机制，已经加载了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，不会再次被加载。而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Android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应用使用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PathClassLoader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来加载自己实现的这些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新的补丁包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文件，存放了修复后的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文件。所以只需要让这个补丁包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优先被加载就能将其内部的修复过的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替换原有的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44265" y="6120130"/>
            <a:ext cx="14937740" cy="59937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Hook</a:t>
            </a:r>
            <a:r>
              <a:rPr lang="zh-CN" altLang="en-US" b="1">
                <a:sym typeface="+mn-ea"/>
              </a:rPr>
              <a:t>技术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585279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所谓的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Hook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技术，也就是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通过特殊的手段来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绕过系统限制、修改别人发布的代码、动态化、调用隐藏API、插件化、组件化、自动化测试、沙箱等等。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层的</a:t>
            </a: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Hook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技术主要用到的技术点：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反射。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动态代理。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ClassLoader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>
                <a:sym typeface="+mn-ea"/>
              </a:rPr>
              <a:t>动态加载</a:t>
            </a:r>
            <a:r>
              <a:rPr lang="en-US" altLang="zh-CN" b="1">
                <a:sym typeface="+mn-ea"/>
              </a:rPr>
              <a:t>dex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68376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有一类热修复框架，比如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tinker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QZone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等，是通过动态加载修复过的补丁包的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，来达到热更新的目的。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实现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动态加载的基本思路，基于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ClassLoader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机制，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Hook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技术修改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PathClassloader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加载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文件的逻辑。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通过</a:t>
            </a: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反射</a:t>
            </a:r>
            <a:r>
              <a:rPr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获取当前应用的PathClassLoader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通过反射获取PathClassLoader中的pathList属性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合并补丁包patch.dex到dexElements中 (参考源码中的addDexPath方法的实现)。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>
                <a:sym typeface="+mn-ea"/>
              </a:rPr>
              <a:t>合并</a:t>
            </a:r>
            <a:r>
              <a:rPr lang="en-US" altLang="zh-CN" b="1">
                <a:sym typeface="+mn-ea"/>
              </a:rPr>
              <a:t>dex</a:t>
            </a:r>
            <a:r>
              <a:rPr lang="zh-CN" altLang="en-US" b="1">
                <a:sym typeface="+mn-ea"/>
              </a:rPr>
              <a:t>修改</a:t>
            </a:r>
            <a:r>
              <a:rPr lang="en-US" altLang="zh-CN" b="1">
                <a:sym typeface="+mn-ea"/>
              </a:rPr>
              <a:t>dexElements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48183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实现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动态加载最核心的原理，在于将原有的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文件加入到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dexElements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数组中。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通过反射反射获取DexPathList中的dexElements属性。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把patch.dex文件转化成dexElements属性。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把两个dexElements进行合并。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重新对dexElements属性进行设值。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zh-CN" altLang="en-US" spc="-200">
                <a:sym typeface="+mn-ea"/>
              </a:rPr>
              <a:t>字节码插桩技术与热修复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42435" y="5309870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i"/>
  <p:tag name="KSO_WM_UNIT_INDEX" val="1_1"/>
  <p:tag name="KSO_WM_UNIT_ID" val="diagram726_3*m_i*1_1"/>
  <p:tag name="KSO_WM_TEMPLATE_CATEGORY" val="diagram"/>
  <p:tag name="KSO_WM_TEMPLATE_INDEX" val="726"/>
  <p:tag name="KSO_WM_UNIT_LAYERLEVEL" val="1_1"/>
  <p:tag name="KSO_WM_TAG_VERSION" val="1.0"/>
  <p:tag name="KSO_WM_BEAUTIFY_FLAG" val="#wm#"/>
  <p:tag name="KSO_WM_DIAGRAM_GROUP_CODE" val="m1-1"/>
  <p:tag name="KSO_WM_UNIT_LINE_FORE_SCHEMECOLOR_INDEX_BRIGHTNESS" val="0"/>
  <p:tag name="KSO_WM_UNIT_LINE_FORE_SCHEMECOLOR_INDEX" val="6"/>
  <p:tag name="KSO_WM_UNIT_LINE_FILL_TYPE" val="2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2"/>
  <p:tag name="KSO_WM_UNIT_ID" val="diagram726_3*m_h_i*1_3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726_3*m_h_f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726_3*m_h_i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726_3*m_h_i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SLIDE_ITEM_CNT" val="3"/>
</p:tagLst>
</file>

<file path=ppt/tags/tag15.xml><?xml version="1.0" encoding="utf-8"?>
<p:tagLst xmlns:p="http://schemas.openxmlformats.org/presentationml/2006/main">
  <p:tag name="KSO_WM_UNIT_PLACING_PICTURE_USER_VIEWPORT" val="{&quot;height&quot;:4680,&quot;width&quot;:11664}"/>
</p:tagLst>
</file>

<file path=ppt/tags/tag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3"/>
  <p:tag name="KSO_WM_UNIT_ID" val="diagram726_3*m_h_i*1_1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2"/>
  <p:tag name="KSO_WM_UNIT_ID" val="diagram726_3*m_h_i*1_1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726_3*m_h_f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726_3*m_h_i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3"/>
  <p:tag name="KSO_WM_UNIT_ID" val="diagram726_3*m_h_i*1_2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2"/>
  <p:tag name="KSO_WM_UNIT_ID" val="diagram726_3*m_h_i*1_2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726_3*m_h_f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3"/>
  <p:tag name="KSO_WM_UNIT_ID" val="diagram726_3*m_h_i*1_3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  <a:cs typeface="Source Han Sans CN Normal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2481</Words>
  <Application>WPS 演示</Application>
  <PresentationFormat>自定义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黑体</vt:lpstr>
      <vt:lpstr>Source Han Sans CN Normal</vt:lpstr>
      <vt:lpstr>思源黑体 CN Bold</vt:lpstr>
      <vt:lpstr>微软雅黑</vt:lpstr>
      <vt:lpstr>Times New Roman</vt:lpstr>
      <vt:lpstr>Noto Sans CJK SC Medium</vt:lpstr>
      <vt:lpstr>楷体</vt:lpstr>
      <vt:lpstr>Wingdings</vt:lpstr>
      <vt:lpstr>Calibri</vt:lpstr>
      <vt:lpstr>Arial Unicode MS</vt:lpstr>
      <vt:lpstr>Office 主题​​</vt:lpstr>
      <vt:lpstr>PowerPoint 演示文稿</vt:lpstr>
      <vt:lpstr>Android Gradle 12</vt:lpstr>
      <vt:lpstr>讲师简介</vt:lpstr>
      <vt:lpstr>Hook+ClassLoader实现dex加载</vt:lpstr>
      <vt:lpstr>基于dex动态加载的热修复原理</vt:lpstr>
      <vt:lpstr>Hook技术</vt:lpstr>
      <vt:lpstr>动态加载dex</vt:lpstr>
      <vt:lpstr>合并dex修改dexElements</vt:lpstr>
      <vt:lpstr>字节码插桩技术与热修复</vt:lpstr>
      <vt:lpstr>字节码插桩技术</vt:lpstr>
      <vt:lpstr>热修复为什么要使用字节码插桩</vt:lpstr>
      <vt:lpstr>解决CLASS_ISPREVERIFIED</vt:lpstr>
      <vt:lpstr>ASM字节码插桩技术</vt:lpstr>
      <vt:lpstr>ASM</vt:lpstr>
      <vt:lpstr>Gralde+ASM对打包的class进行插桩</vt:lpstr>
      <vt:lpstr>热修复技术总结</vt:lpstr>
      <vt:lpstr>说明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Jason</cp:lastModifiedBy>
  <cp:revision>3690</cp:revision>
  <dcterms:created xsi:type="dcterms:W3CDTF">2014-06-24T08:28:00Z</dcterms:created>
  <dcterms:modified xsi:type="dcterms:W3CDTF">2021-06-20T11:49:57Z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0712A75B51E04CF8A429D6417E1EC472</vt:lpwstr>
  </property>
</Properties>
</file>