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911" r:id="rId3"/>
    <p:sldId id="888" r:id="rId5"/>
    <p:sldId id="574" r:id="rId6"/>
    <p:sldId id="693" r:id="rId7"/>
    <p:sldId id="837" r:id="rId8"/>
    <p:sldId id="824" r:id="rId9"/>
    <p:sldId id="960" r:id="rId10"/>
    <p:sldId id="844" r:id="rId11"/>
    <p:sldId id="961" r:id="rId12"/>
    <p:sldId id="962" r:id="rId13"/>
    <p:sldId id="963" r:id="rId14"/>
    <p:sldId id="964" r:id="rId15"/>
    <p:sldId id="965" r:id="rId16"/>
    <p:sldId id="847" r:id="rId17"/>
    <p:sldId id="968" r:id="rId18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888"/>
            <p14:sldId id="574"/>
            <p14:sldId id="824"/>
            <p14:sldId id="844"/>
            <p14:sldId id="962"/>
            <p14:sldId id="960"/>
            <p14:sldId id="963"/>
            <p14:sldId id="964"/>
            <p14:sldId id="965"/>
            <p14:sldId id="847"/>
            <p14:sldId id="968"/>
            <p14:sldId id="961"/>
            <p14:sldId id="693"/>
            <p14:sldId id="837"/>
            <p14:sldId id="91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5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086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MOP</a:t>
            </a:r>
            <a:r>
              <a:rPr lang="zh-CN" altLang="en-US" b="1"/>
              <a:t>方法拦截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4411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GroovyInterceptable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接口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，重写invokeMethod来进行拦截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MetaClass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拦截方法，覆盖invokeMethod方法。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MetaClass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，针对的是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对象，所有实例都会被影响。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使用具体实例的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MetaClass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，只影响当前对象实例。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MOP</a:t>
            </a:r>
            <a:r>
              <a:rPr lang="zh-CN" altLang="en-US" b="1"/>
              <a:t>方法注入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884364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注入：编写代码时知道想要添加到一个或多个类中的方法的名字。利用方法注入，可以动态地向类中添加行为。也可以向任意数目的类中注入一组实现某一特定功能的可服用方法，就像工具函数。有以下几种方式：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使用分类注入方法。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ExpandoMetaClass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注入方法。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80000"/>
              </a:lnSpc>
              <a:buClrTx/>
              <a:buSzTx/>
              <a:buNone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直接使用类或实例的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MetaClass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注入方法，实际上最终操作的类型是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ExpandoMetaClass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80000"/>
              </a:lnSpc>
              <a:buClrTx/>
              <a:buSzTx/>
              <a:buNone/>
            </a:pP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手动创建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ExpandoMetaClass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来进行注入。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ixin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注入方法。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在类中可以使用多个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Mixin 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MOP</a:t>
            </a:r>
            <a:r>
              <a:rPr lang="zh-CN" altLang="en-US" b="1"/>
              <a:t>方法合成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4411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方法合成：想在调用时动态地确定方法的行为。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invokeMethod()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methodMissing()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GroovyInterceptable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对于方法合成非常有用。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methodMissing()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合成方法。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ExpandoMetaClass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合成方法。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MOP</a:t>
            </a:r>
            <a:r>
              <a:rPr lang="zh-CN" altLang="en-US" b="1"/>
              <a:t>方法委托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225171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Expando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动态生成动态类。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methodMissing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实现方法委托。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Groovy</a:t>
            </a:r>
            <a:r>
              <a:rPr lang="zh-CN" altLang="en-US" spc="-200">
                <a:sym typeface="+mn-ea"/>
              </a:rPr>
              <a:t>其它特性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015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运算符重载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直接在类中重载运算符对应的方法。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使用元编程，实现运算符重载。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各种运算符重载对应的方法：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900" y="4815205"/>
            <a:ext cx="5499100" cy="668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860" y="4815205"/>
            <a:ext cx="6090920" cy="67113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03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r>
              <a:rPr 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动态特性</a:t>
            </a:r>
            <a:endParaRPr 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元编程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Groovy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其它特性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78205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9335" y="520890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Groovy</a:t>
            </a:r>
            <a:r>
              <a:rPr lang="zh-CN" altLang="en-US" spc="-200">
                <a:sym typeface="+mn-ea"/>
              </a:rPr>
              <a:t>动态特性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087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动态</a:t>
            </a:r>
            <a:r>
              <a:rPr lang="en-US" altLang="zh-CN" b="1"/>
              <a:t>/</a:t>
            </a:r>
            <a:r>
              <a:rPr lang="zh-CN" altLang="en-US" b="1"/>
              <a:t>静态类型语言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3696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动态类型语言：动态类型语言是指</a:t>
            </a: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在运行期间才去做数据类型检查的语言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，也就是说，在用动态类型的语言编程时，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不用给变量指定数据类型，该语言会在你第一次赋值给变量时，在内部将数据类型记录下来。Python和Ruby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这些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就是一种典型的动态类型语言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7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静态类型语言：静态类型语言与动态类型语言刚好相反，</a:t>
            </a:r>
            <a:r>
              <a:rPr sz="4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它的数据类型是在编译其间检查的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，也就是说在写程序时要声明所有变量的数据类型，C/C++是静态类型语言的典型代表，其他的静态类型语言还有C#、J</a:t>
            </a: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ava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等。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各种类型语言</a:t>
            </a:r>
            <a:endParaRPr lang="zh-CN" b="1"/>
          </a:p>
        </p:txBody>
      </p:sp>
      <p:pic>
        <p:nvPicPr>
          <p:cNvPr id="3" name="图片 2" descr="L$G4MA)[_U{A7(FGGKG)8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99815" y="2160270"/>
            <a:ext cx="14766290" cy="86696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/>
              <a:t>Groovy</a:t>
            </a:r>
            <a:r>
              <a:rPr lang="zh-CN" altLang="en-US" b="1"/>
              <a:t>的动态特性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551942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定义变量，类型由运行时对其赋值的类型类确定。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</a:t>
            </a: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ava中要使用继承才能实现多态，而Groovy轻而易举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优势：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使用时非常</a:t>
            </a: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灵活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！</a:t>
            </a:r>
            <a:endParaRPr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l"/>
            </a:pPr>
            <a:r>
              <a:rPr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缺点：编译时不会检查类型，运行时报错</a:t>
            </a:r>
            <a:r>
              <a:rPr 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，需要更加注重细节。</a:t>
            </a:r>
            <a:endParaRPr 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MOP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进行元编程。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altLang="zh-CN" spc="-200">
                <a:sym typeface="+mn-ea"/>
              </a:rPr>
              <a:t>Groovy</a:t>
            </a:r>
            <a:r>
              <a:rPr lang="zh-CN" spc="-200">
                <a:sym typeface="+mn-ea"/>
              </a:rPr>
              <a:t>元编程</a:t>
            </a:r>
            <a:endParaRPr 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2415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/>
              <a:t>元编程</a:t>
            </a:r>
            <a:endParaRPr lang="zh-CN" b="1"/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115655" cy="89554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Java中可以通过反射，在运行时动态的获取类的属性，方法等信息，然后反射调用。但是没法直接做到往内中添加属性、方法和行为。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 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需要通过动态字节码技术如ASM、javassist等技术来实现动态的修改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class )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MOP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(元对象协议)：Meta Object Protocol</a:t>
            </a:r>
            <a:endParaRPr 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8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roovy直接可以使用MOP进行元编程，我们可以基于应用当前的状态，动态的添加或者改变类的方法和行为。比如在某个Groovy类中并没有实现某个方法，这个方法的具体操作由服务器来控制，使用元编程，为这个类动态添加方法，或者替换原来的实现，然后可以进行调用。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15.xml><?xml version="1.0" encoding="utf-8"?>
<p:tagLst xmlns:p="http://schemas.openxmlformats.org/presentationml/2006/main">
  <p:tag name="KSO_WM_UNIT_PLACING_PICTURE_USER_VIEWPORT" val="{&quot;height&quot;:6672,&quot;width&quot;:11364}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演示</Application>
  <PresentationFormat>自定义</PresentationFormat>
  <Paragraphs>90</Paragraphs>
  <Slides>15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Wingdings</vt:lpstr>
      <vt:lpstr>楷体</vt:lpstr>
      <vt:lpstr>Arial Unicode MS</vt:lpstr>
      <vt:lpstr>Calibri</vt:lpstr>
      <vt:lpstr>Office 主题​​</vt:lpstr>
      <vt:lpstr>PowerPoint 演示文稿</vt:lpstr>
      <vt:lpstr>Android Gradle 02</vt:lpstr>
      <vt:lpstr>讲师简介</vt:lpstr>
      <vt:lpstr>Groovy类与方法</vt:lpstr>
      <vt:lpstr>getter/setter</vt:lpstr>
      <vt:lpstr>多种访问get/set方式</vt:lpstr>
      <vt:lpstr>Groovy的动态特性</vt:lpstr>
      <vt:lpstr>Groovy闭包</vt:lpstr>
      <vt:lpstr>元编程</vt:lpstr>
      <vt:lpstr>元编程</vt:lpstr>
      <vt:lpstr>MOP方法拦截</vt:lpstr>
      <vt:lpstr>MOP方法注入</vt:lpstr>
      <vt:lpstr>MOP方法合成</vt:lpstr>
      <vt:lpstr>动态特性及元编程</vt:lpstr>
      <vt:lpstr>运算符重载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sheji</cp:lastModifiedBy>
  <cp:revision>3142</cp:revision>
  <dcterms:created xsi:type="dcterms:W3CDTF">2014-06-24T08:28:00Z</dcterms:created>
  <dcterms:modified xsi:type="dcterms:W3CDTF">2021-05-28T13:09:36Z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