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911" r:id="rId3"/>
    <p:sldId id="888" r:id="rId5"/>
    <p:sldId id="969" r:id="rId6"/>
    <p:sldId id="693" r:id="rId7"/>
    <p:sldId id="1020" r:id="rId8"/>
    <p:sldId id="1014" r:id="rId9"/>
    <p:sldId id="837" r:id="rId10"/>
    <p:sldId id="1017" r:id="rId11"/>
    <p:sldId id="1015" r:id="rId12"/>
    <p:sldId id="1016" r:id="rId13"/>
    <p:sldId id="1019" r:id="rId14"/>
    <p:sldId id="972" r:id="rId15"/>
    <p:sldId id="1022" r:id="rId16"/>
    <p:sldId id="1025" r:id="rId17"/>
    <p:sldId id="979" r:id="rId18"/>
    <p:sldId id="1033" r:id="rId19"/>
    <p:sldId id="1034" r:id="rId20"/>
    <p:sldId id="1035" r:id="rId21"/>
    <p:sldId id="983" r:id="rId22"/>
    <p:sldId id="1036" r:id="rId23"/>
    <p:sldId id="1037" r:id="rId24"/>
    <p:sldId id="1038" r:id="rId25"/>
    <p:sldId id="1039" r:id="rId26"/>
    <p:sldId id="999" r:id="rId27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88"/>
            <p14:sldId id="969"/>
            <p14:sldId id="693"/>
            <p14:sldId id="1020"/>
            <p14:sldId id="1014"/>
            <p14:sldId id="837"/>
            <p14:sldId id="1017"/>
            <p14:sldId id="1015"/>
            <p14:sldId id="1016"/>
            <p14:sldId id="1019"/>
            <p14:sldId id="972"/>
            <p14:sldId id="1022"/>
            <p14:sldId id="1025"/>
            <p14:sldId id="979"/>
            <p14:sldId id="1033"/>
            <p14:sldId id="1034"/>
            <p14:sldId id="1035"/>
            <p14:sldId id="983"/>
            <p14:sldId id="1036"/>
            <p14:sldId id="1037"/>
            <p14:sldId id="1038"/>
            <p14:sldId id="1039"/>
            <p14:sldId id="99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57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gradle</a:t>
            </a:r>
            <a:r>
              <a:rPr lang="zh-CN" altLang="en-US" b="1"/>
              <a:t>构建监听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2038310" cy="511302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可以设置监听，对各阶段都有相应的回调处理：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gradle.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addProjectEvaluationListener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gradle.addBuildListener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gradle.addListener：TaskExecutionGraphListener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(任务执行图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监听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，TaskExecutionListener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任务执行监听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，TaskExecutionListener、TaskActionListener、StandardOutputListener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...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Daemon(</a:t>
            </a:r>
            <a:r>
              <a:rPr lang="zh-CN" altLang="en-US" b="1"/>
              <a:t>守护进程</a:t>
            </a:r>
            <a:r>
              <a:rPr lang="en-US" b="1"/>
              <a:t>)</a:t>
            </a:r>
            <a:endParaRPr 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850350" cy="53232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启动时，会开启一个client，然后启动一个daemon，通过client向daemon收发请求，项目关闭，client关闭，daemon保持启动，有类似项目再次部署时，会直接通过新的client访问已经启动的daemon，所以速度很快，默认daemon不使用3小时后关闭；不同项目兼容性考虑，也可使用--no-daemon 启动项目，就没有速度优势了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手动停止daemon：gradle wrapper --stop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>
                <a:sym typeface="+mn-ea"/>
              </a:rPr>
              <a:t>Project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205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在配置阶段会生成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实例，在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中直接调用方法或属性，实则是调用当前工程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对象的方法或属性。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提供的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，在多项目构建设置游刃有余：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project(':app')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{}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指定的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 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这里是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app)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allprojects{}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所有的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subprojects{}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所有的子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buildscript {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 此项目配置构建脚本类路径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ym typeface="+mn-ea"/>
              </a:rPr>
              <a:t>属性扩展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914146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对任意对象属性进行扩展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进行使用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进行属性扩展，对所有子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可见。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一般在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root 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中进行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属性扩展，为子工程提供复用属性，通过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rootProject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直接访问。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任意对象都可以使用ext来添加属性：使用闭包，在闭包中定义扩展属性。直接使用=赋值，添加扩展属性。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由谁进行ext调用，就属于谁的扩展属性。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在build.gradle中，默认是当前工程的project对象，所以在build.gradle直接使用"ext="或者"ext{}"其实就是给project定义扩展属性。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使用gradle.properties以键值对形式定义属性，所有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可直接使用。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>
                <a:sym typeface="+mn-ea"/>
              </a:rPr>
              <a:t>属性扩展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914146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对任意对象属性进行扩展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进行使用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进行属性扩展，对所有子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可见。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一般在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root 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中进行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属性扩展，为子工程提供复用属性，通过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rootProject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直接访问。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任意对象都可以使用ext来添加属性：使用闭包，在闭包中定义扩展属性。直接使用=赋值，添加扩展属性。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由谁进行ext调用，就属于谁的扩展属性。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在build.gradle中，默认是当前工程的project对象，所以在build.gradle直接使用"ext="或者"ext{}"其实就是给project定义扩展属性。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使用gradle.properties以键值对形式定义属性，所有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可直接使用。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插件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什么是</a:t>
            </a:r>
            <a:r>
              <a:rPr lang="en-US" altLang="zh-CN" b="1">
                <a:sym typeface="+mn-ea"/>
              </a:rPr>
              <a:t>Gradle</a:t>
            </a:r>
            <a:r>
              <a:rPr lang="zh-CN" altLang="en-US" b="1">
                <a:sym typeface="+mn-ea"/>
              </a:rPr>
              <a:t>插件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27672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插件是提供给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构建工具，在编译时使用的依赖项。插件的本质就是对公用的构建业务进行打包，以提供复用。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插件分为：脚本插件和二进制插件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Plugin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的类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方法引入到工程。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使用插件和脚本依赖项的区别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2302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插件实现了一些列的任务，并且进行了组装，按照提供的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API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就可以直接使用。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脚本依赖项，是提供实现的任务封装，需要自行组装。或者是用到的一些具体业务的封装。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自定义插件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2302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脚本，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到指定工程。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实现自定义的插件类，继承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Plugin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，实现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apply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通过默认的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buildSrc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工程，直接实现插件的封装。在运行时，会自动打包成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并进行依赖进来。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Gradle</a:t>
            </a:r>
            <a:r>
              <a:rPr lang="zh-CN" spc="-200">
                <a:sym typeface="+mn-ea"/>
              </a:rPr>
              <a:t>依赖管理</a:t>
            </a:r>
            <a:endParaRPr 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05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核心模型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插件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Gradle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依赖管理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implementation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3696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 会将依赖项添加到编译类路径，并将依赖项打包到构建输出。不过，当您的模块配置 implementation 依赖项时，会让 Gradle 了解您不希望该模块在编译时将该依赖项泄露给其他模块。也就是说，其他模块只有在运行时才能使用该依赖项。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使用此依赖项配置代替 api 或 compile（已弃用）可以显著缩短构建时间，因为这样可以减少构建系统需要重新编译的模块数。例如，如果 implementation 依赖项更改了其 API，Gradle 只会重新编译该依赖项以及直接依赖于它的模块。大多数应用和测试模块都应使用此配置。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api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4626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 会将依赖项添加到编译类路径和构建输出。当一个模块包含 api 依赖项时，会让 Gradle 了解该模块要以传递方式将该依赖项导出到其他模块，以便这些模块在运行时和编译时都可以使用该依赖项。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此配置的行为类似于 compile（现已弃用），但使用它时应格外小心，只能对您需要以传递方式导出到其他上游消费者的依赖项使用它。这是因为，如果 api 依赖项更改了其外部 API，Gradle 会在编译时重新编译所有有权访问该依赖项的模块。因此，拥有大量的 api 依赖项会显著增加构建时间。除非要将依赖项的 API 公开给单独的模块，否则库模块应改用 implementation 依赖项。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compileOnly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3696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 只会将依赖项添加到编译类路径（也就是说，不会将其添加到构建输出）。如果您创建 Android 模块时在编译期间需要相应依赖项，但它在运行时可有可无，此配置会很有用。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您使用此配置，那么您的库模块必须包含一个运行时条件，用于检查是否提供了相应依赖项，然后适当地改变该模块的行为，以使该模块在未提供相应依赖项的情况下仍可正常运行。这样做不会添加不重要的瞬时依赖项，因而有助于减小最终 APK 的大小。此配置的行为类似于 provided（现已弃用）。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annotationProcessor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4626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如需添加对作为注解处理器的库的依赖，您必须使用 annotationProcessor 配置将其添加到注解处理器的类路径。这是因为，使用此配置可以将编译类路径与注释处理器类路径分开，从而提高构建性能。如果 Gradle 在编译类路径上找到注释处理器，则会禁用避免编译功能，这样会对构建时间产生负面影响（Gradle 5.0 及更高版本会忽略在编译类路径上找到的注释处理器）。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 JAR 文件包含以下文件，则 Android Gradle 插件会假定依赖项是注释处理器：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META-INF/services/javax.annotation.processing.Processor。 如果插件检测到编译类路径上包含注解处理器，则会产生构建错误。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下节内容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205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依赖管理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 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插件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ProductFlavor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BuildType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SigningConfig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indent="0" algn="l" latinLnBrk="1">
              <a:lnSpc>
                <a:spcPct val="170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作业：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自己实现一个</a:t>
            </a:r>
            <a:r>
              <a:rPr lang="en-US" altLang="zh-CN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buildSrc</a:t>
            </a:r>
            <a:r>
              <a:rPr lang="zh-CN" altLang="en-US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的插件，进行</a:t>
            </a:r>
            <a:r>
              <a:rPr lang="en-US" altLang="zh-CN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packageDebug</a:t>
            </a:r>
            <a:r>
              <a:rPr lang="zh-CN" altLang="en-US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输出的内容</a:t>
            </a:r>
            <a:r>
              <a:rPr lang="en-US" altLang="zh-CN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zip</a:t>
            </a:r>
            <a:r>
              <a:rPr lang="zh-CN" altLang="en-US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打包，保存到</a:t>
            </a:r>
            <a:r>
              <a:rPr lang="en-US" altLang="zh-CN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build/custom</a:t>
            </a:r>
            <a:r>
              <a:rPr lang="zh-CN" altLang="en-US" sz="36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下。</a:t>
            </a:r>
            <a:endParaRPr lang="zh-CN" altLang="en-US" sz="36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Gradle</a:t>
            </a:r>
            <a:r>
              <a:rPr lang="zh-CN" altLang="en-US" spc="-200">
                <a:sym typeface="+mn-ea"/>
              </a:rPr>
              <a:t>核心模型</a:t>
            </a:r>
            <a:endParaRPr lang="en-US" alt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1985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task</a:t>
            </a:r>
            <a:endParaRPr 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31139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ask是gardle中最小的任务单元，任务之间可以进行复杂的操作（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动态创建任务，多任务间依赖调用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等等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的执行其实就是由各种任务组合执行，来对项目进行构建的。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使用gradlew help命令，任何gradle项目都有一个该task，可以执行此命令观察taks执行的流程是否如预期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可以使用工具查看，还可以通过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gradlew tasks 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命令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查看可运行任务。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tasks --all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命令查看所有任务。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gradlew </a:t>
            </a: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 B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命令表示执行任务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，支持驼峰简写。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/>
              <a:t>自定义任务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1067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build.gradle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中自定义任务：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 &lt;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任务名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&gt;{ .. 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Gradle5.x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以上已经删除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&lt;&lt;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操作符这种写法。</a:t>
            </a:r>
            <a:endParaRPr 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 ... 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执行的是配置阶段的代码，执行阶段要处理的逻辑需要调用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doFirst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doLast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doFirst{}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表示任务执行开始时调用的方法，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doLast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{}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表示任务执行结束调用的方法。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 A(dependsOn:[B]){ .. } 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表示任务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依赖于任务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，那么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执行在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之前。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自定义的任务默认分组到other中。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DefaultTask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15327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task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定义的任务其实就是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DefaultTask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的一种具体实现类的对象。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可以使用自定义类继承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DeaflutTask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在方法上使用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@TaskAction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注解，表示任务运行时调用的方法。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@Input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表示对任务的输入参数。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@OutputFile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表示任务输出文件。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inputs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outputs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直接设置任务输入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输出项。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一个任务的输出项可以作为另一个任务的输入项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隐式依赖关系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b="1"/>
              <a:t>Gradle</a:t>
            </a:r>
            <a:r>
              <a:rPr lang="zh-CN" altLang="en-US" b="1"/>
              <a:t>执行流程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9510" y="2115185"/>
            <a:ext cx="17830800" cy="9173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gradle</a:t>
            </a:r>
            <a:r>
              <a:rPr lang="zh-CN" altLang="en-US" b="1"/>
              <a:t>钩子函数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2038310" cy="615950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在生命周期三个阶段都设置了相应的钩子函数调用。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使用钩子函数，处理自定义的构建：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初始化阶段：gradle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settingsEvaluated和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projectsLoaded。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settings.gradle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中生效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配置阶段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project.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beforeEvaluate和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project.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afterEvaluate；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gradle.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beforeProject、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gradle.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afterProject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gradle.taskGraph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.taskGraph.whenReady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执行阶段：gradle.taskGraph.beforeTask和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gradle.taskGraph.afterTask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4169</Words>
  <Application>WPS 演示</Application>
  <PresentationFormat>自定义</PresentationFormat>
  <Paragraphs>163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Wingdings</vt:lpstr>
      <vt:lpstr>Arial Unicode MS</vt:lpstr>
      <vt:lpstr>Calibri</vt:lpstr>
      <vt:lpstr>Office 主题​​</vt:lpstr>
      <vt:lpstr>PowerPoint 演示文稿</vt:lpstr>
      <vt:lpstr>Android Gradle 05</vt:lpstr>
      <vt:lpstr>讲师简介</vt:lpstr>
      <vt:lpstr>Gradle核心模型</vt:lpstr>
      <vt:lpstr>task</vt:lpstr>
      <vt:lpstr>自定义任务</vt:lpstr>
      <vt:lpstr>DefaultTask</vt:lpstr>
      <vt:lpstr>Gradle执行流程</vt:lpstr>
      <vt:lpstr>gradle钩子函数</vt:lpstr>
      <vt:lpstr>gradle构建监听</vt:lpstr>
      <vt:lpstr>Daemon(守护进程)</vt:lpstr>
      <vt:lpstr>Project</vt:lpstr>
      <vt:lpstr>属性扩展</vt:lpstr>
      <vt:lpstr>属性扩展</vt:lpstr>
      <vt:lpstr>Gradle插件</vt:lpstr>
      <vt:lpstr>什么是Gradle插件</vt:lpstr>
      <vt:lpstr>使用插件和脚本依赖项的区别</vt:lpstr>
      <vt:lpstr>自定义插件</vt:lpstr>
      <vt:lpstr>Gradle依赖管理</vt:lpstr>
      <vt:lpstr>implementation</vt:lpstr>
      <vt:lpstr>api</vt:lpstr>
      <vt:lpstr>compileOnly</vt:lpstr>
      <vt:lpstr>annotationProcessor</vt:lpstr>
      <vt:lpstr>下节内容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sheji</cp:lastModifiedBy>
  <cp:revision>3301</cp:revision>
  <dcterms:created xsi:type="dcterms:W3CDTF">2014-06-24T08:28:00Z</dcterms:created>
  <dcterms:modified xsi:type="dcterms:W3CDTF">2021-06-02T15:19:15Z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