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911" r:id="rId3"/>
    <p:sldId id="888" r:id="rId5"/>
    <p:sldId id="969" r:id="rId6"/>
    <p:sldId id="693" r:id="rId7"/>
    <p:sldId id="1102" r:id="rId8"/>
    <p:sldId id="1085" r:id="rId9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102"/>
            <p14:sldId id="108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591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09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实战五：组件化之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 build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优化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实战六：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maven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私服发布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aar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并进行依赖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apptOption, lintOptions 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等配置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Gradle build </a:t>
            </a:r>
            <a:r>
              <a:rPr lang="zh-CN" altLang="en-US" spc="-200">
                <a:sym typeface="+mn-ea"/>
              </a:rPr>
              <a:t>组件化优化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640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组件化开发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88239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组件化开发步骤：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对项目进行分层设计。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的配置管理。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ARouter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进行组件之间的通信。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组件化</a:t>
            </a:r>
            <a:r>
              <a:rPr lang="en-US" altLang="zh-CN" b="1">
                <a:sym typeface="+mn-ea"/>
              </a:rPr>
              <a:t>build.gradle</a:t>
            </a:r>
            <a:r>
              <a:rPr lang="zh-CN" altLang="en-US" b="1">
                <a:sym typeface="+mn-ea"/>
              </a:rPr>
              <a:t>配置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8679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在组件化开发中，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要实现以下内容：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动态的管理业务组件在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之间的切换。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AndroidManifest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写法不同，要实现动态选择。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统一的配置管理及统一的依赖管理。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具体实现请参考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gradledemo06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common.gradle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演示</Application>
  <PresentationFormat>自定义</PresentationFormat>
  <Paragraphs>49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08</vt:lpstr>
      <vt:lpstr>讲师简介</vt:lpstr>
      <vt:lpstr>AGP其它配置</vt:lpstr>
      <vt:lpstr>组件化build优化</vt:lpstr>
      <vt:lpstr>resValue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3583</cp:revision>
  <dcterms:created xsi:type="dcterms:W3CDTF">2014-06-24T08:28:00Z</dcterms:created>
  <dcterms:modified xsi:type="dcterms:W3CDTF">2021-06-11T14:58:54Z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