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911" r:id="rId3"/>
    <p:sldId id="888" r:id="rId5"/>
    <p:sldId id="969" r:id="rId6"/>
    <p:sldId id="693" r:id="rId7"/>
    <p:sldId id="1085" r:id="rId8"/>
    <p:sldId id="1111" r:id="rId9"/>
    <p:sldId id="1104" r:id="rId10"/>
    <p:sldId id="1112" r:id="rId11"/>
    <p:sldId id="1114" r:id="rId12"/>
    <p:sldId id="1105" r:id="rId13"/>
    <p:sldId id="1115" r:id="rId14"/>
    <p:sldId id="1107" r:id="rId15"/>
    <p:sldId id="1108" r:id="rId16"/>
    <p:sldId id="1118" r:id="rId17"/>
    <p:sldId id="1127" r:id="rId18"/>
    <p:sldId id="1110" r:id="rId19"/>
    <p:sldId id="1121" r:id="rId20"/>
    <p:sldId id="1122" r:id="rId21"/>
    <p:sldId id="1128" r:id="rId22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69"/>
            <p14:sldId id="693"/>
            <p14:sldId id="1085"/>
            <p14:sldId id="1111"/>
            <p14:sldId id="1104"/>
            <p14:sldId id="1112"/>
            <p14:sldId id="1114"/>
            <p14:sldId id="1105"/>
            <p14:sldId id="1115"/>
            <p14:sldId id="1107"/>
            <p14:sldId id="1118"/>
            <p14:sldId id="1127"/>
            <p14:sldId id="1121"/>
            <p14:sldId id="911"/>
            <p14:sldId id="888"/>
            <p14:sldId id="1108"/>
            <p14:sldId id="1110"/>
            <p14:sldId id="1122"/>
            <p14:sldId id="112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591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file:///C:\Users\sheji\AppData\Local\Temp\wps\INetCache\7d3b0dbdd6e030aa085492645b8f4447" TargetMode="Externa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zh-CN" spc="-200">
                <a:sym typeface="+mn-ea"/>
              </a:rPr>
              <a:t>主流热修复框架对比及核心解密</a:t>
            </a:r>
            <a:endParaRPr 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42235" y="5309870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ym typeface="+mn-ea"/>
              </a:rPr>
              <a:t>主流热修复框架对比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热修复框架有很多，原理也有一定的区别，但是总体的设计思路都大同小异。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Sophix: AndFix + Hotfix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Ace..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8774430" y="3240405"/>
            <a:ext cx="12321540" cy="8408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AndFix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native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动态替换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层的方法，通过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native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hook 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层代码。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0" y="4004945"/>
            <a:ext cx="15406370" cy="5721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Robust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对每个方法都在编译的时候自动插入了一段代码。通过判断是否执行插入的抽象代码逻辑，有点类似于代理。使用到了编译时字节码插桩技术。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Tinker/QZone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生成新的补丁包，动态加载补丁中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，通过类加载机制，重新加载修复了问题的类。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要解决的问题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01586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怎么进行差分打包？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怎么把新的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包加载进来？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插件实现这个编译时插桩。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插件实现自动化差分打包。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Android ClassLoader</a:t>
            </a:r>
            <a:r>
              <a:rPr lang="zh-CN" altLang="en-US" spc="-200">
                <a:sym typeface="+mn-ea"/>
              </a:rPr>
              <a:t>机制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4585" y="5309870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Android ClassLoader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80326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的类加载机制区别不大，但是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 SDK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实现了自己的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ClassLoader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触发类加载条件：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1. new XXX()</a:t>
            </a:r>
            <a:b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当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当中这个静态变量和方法被调用</a:t>
            </a:r>
            <a:b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使用反射的时候</a:t>
            </a:r>
            <a:b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4. classloader.loadClass()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4405" y="3195320"/>
            <a:ext cx="10878820" cy="84734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双亲委派机制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80326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中，类加载遵循双亲委派机制：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某个类加载器加载类时，首先将下载任务委派给父加载器，依次递归，如果父加载器可以完成类加载任务，就成功返回；只有父加载器无法完成加载任务或者没有父加载器时，才自己去加载。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为什么要使用双亲委派？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避免重复加载，当父加载器已经加载了该类的时候，就没必要子加载器去加载了。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安全性考虑，防止核心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库被随意替换。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bsdiff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bsdiff hello.txt hello_v2.txt path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bspatch hello.txt hello_new.txt path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10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 lnSpcReduction="10000"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AGP实战六：Gradle开发在Android热修复技术中的实际使用 (一)：</a:t>
            </a:r>
            <a:endParaRPr lang="zh-CN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了解Android热修复技术</a:t>
            </a:r>
            <a:endParaRPr lang="zh-CN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主流热修复框架对比及核心解密</a:t>
            </a:r>
            <a:endParaRPr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Android Class</a:t>
            </a: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L</a:t>
            </a:r>
            <a:r>
              <a:rPr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oader机制</a:t>
            </a:r>
            <a:endParaRPr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字节码插桩技术</a:t>
            </a:r>
            <a:endParaRPr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Android</a:t>
            </a:r>
            <a:r>
              <a:rPr lang="zh-CN" altLang="en-US" spc="-200">
                <a:sym typeface="+mn-ea"/>
              </a:rPr>
              <a:t>热修复技术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086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ym typeface="+mn-ea"/>
              </a:rPr>
              <a:t>什么是热修复？</a:t>
            </a:r>
            <a:endParaRPr 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热修复是面向移动设备的线上修复服务，为APP线上版本提供静默更新，细粒度修复能力。帮助开发者实时修复线上问题，敏捷发布轻量级功能。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为什么使用热修复？</a:t>
            </a:r>
            <a:endParaRPr 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932497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应用开发中，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由于机型碎片化，线上环境复杂多样化，APP发布后总会遇到一些开发环境无法测试覆盖的缺陷：崩溃、数据错误、逻辑异常等等一系列的问题。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传统处理方式，定位问题，修复问题，发布新的版本。这种方式，一方面会让APP频繁更新，用户体验不好；另外由于App Store审核机制，发布周期一般需要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1-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2天左右，修复问题时间成本高。最终导致客户流失，资损等严重后果。尤其是月活百万以上后，全部客户更新完成往往需要一周以上，甚至更长的时间。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热修复解决能够很好解决上述面临的问题：无需APP升级版本，通过补丁下发，即可静默方式完成线上变更：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快速修复线上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Bug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轻量级功能发布。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热修复产品组成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SDK：集成在手机APP中，用于客户端上补丁查询请求，加载管理。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管理控制台：开发者通过控制台操作，进行变更管理，构建生成Patch，管理，发布，查看数据监控统计等。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后端服务：承载来自SDK的请求及管理控制台操作的后端服务。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怎么进行热修复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生成相应的补丁包，并上传到服务端进行管理。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判断下载最新补丁，执行热修复。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60000"/>
              </a:lnSpc>
              <a:buClrTx/>
              <a:buSzTx/>
              <a:buFont typeface="Wingdings" panose="05000000000000000000" charset="0"/>
              <a:buNone/>
            </a:pP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14815" y="4319905"/>
            <a:ext cx="7943215" cy="59429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热修复使用到的技术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97052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ClassLoader</a:t>
            </a:r>
            <a:endParaRPr 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动态加载技术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hook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反射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差分打包技术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字节码插桩技术：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ASM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Javassit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插件技术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编译生成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so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库技术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...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15.xml><?xml version="1.0" encoding="utf-8"?>
<p:tagLst xmlns:p="http://schemas.openxmlformats.org/presentationml/2006/main">
  <p:tag name="KSO_WM_UNIT_PLACING_PICTURE_USER_VIEWPORT" val="{&quot;height&quot;:4848,&quot;width&quot;:6480}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演示</Application>
  <PresentationFormat>自定义</PresentationFormat>
  <Paragraphs>120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Wingdings</vt:lpstr>
      <vt:lpstr>Arial Unicode MS</vt:lpstr>
      <vt:lpstr>Calibri</vt:lpstr>
      <vt:lpstr>Office 主题​​</vt:lpstr>
      <vt:lpstr>PowerPoint 演示文稿</vt:lpstr>
      <vt:lpstr>Android Gradle 10</vt:lpstr>
      <vt:lpstr>讲师简介</vt:lpstr>
      <vt:lpstr>Android热修复技术</vt:lpstr>
      <vt:lpstr>什么是热修复？</vt:lpstr>
      <vt:lpstr>为什么使用热修复？</vt:lpstr>
      <vt:lpstr>热修复产品组成</vt:lpstr>
      <vt:lpstr>怎么进行热修复</vt:lpstr>
      <vt:lpstr>热修复使用到的技术</vt:lpstr>
      <vt:lpstr>主流热修复框架对比及核心解密</vt:lpstr>
      <vt:lpstr>主流热修复框架对比</vt:lpstr>
      <vt:lpstr>AndFix</vt:lpstr>
      <vt:lpstr>Robust</vt:lpstr>
      <vt:lpstr>Tinker/QZone</vt:lpstr>
      <vt:lpstr>Tinker/QZone</vt:lpstr>
      <vt:lpstr>Android ClassLoader机制</vt:lpstr>
      <vt:lpstr>Android ClassLoader</vt:lpstr>
      <vt:lpstr>双亲委派机制</vt:lpstr>
      <vt:lpstr>双亲委派机制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Jason</cp:lastModifiedBy>
  <cp:revision>3642</cp:revision>
  <dcterms:created xsi:type="dcterms:W3CDTF">2014-06-24T08:28:00Z</dcterms:created>
  <dcterms:modified xsi:type="dcterms:W3CDTF">2021-06-16T14:48:31Z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