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6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8A2C7-40B7-47D8-9F9C-00CD1FF0942C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56BE-0A74-4238-9150-2B57B62F91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0B9C9B-6563-4501-AC08-F6A19F78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7E726E5-2AA5-46BE-A825-6ADBC61A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43F828B-2978-450F-AAD3-F1F2BE57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E4E386-102E-42CC-9E26-4ACBD9FE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7B2473-BA39-4C22-98C4-26847115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7FCE28-266E-4996-AE10-E782266D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4D9F569-CB54-4A3B-A0F0-F4F7AD927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641D47-9BE1-47F1-8B0F-6D7CE5FF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0776524-DDB9-4756-A3E4-72B5B813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F6448F-8F9A-4B80-9632-F37625D6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824447C-26D8-4B45-88D1-D0DC2757B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86C7991-491D-4F87-A55C-BBD50C5E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452186-11C7-48A8-BB48-9247BE54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D8BB52F-49A5-4E23-80B7-30907BCF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FE45FA-1B9A-4271-8420-D8450247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8C9896-EB99-48A1-86E7-32187BB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CE8790-1227-48FC-874C-D3CB2F73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E35624-CE7E-40B5-A2B5-0B19D397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C9E8A65-6333-4E0F-94AC-E41BE87D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4BBEE3-D1BC-464B-968E-3AC0F7CF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6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B836E7-7237-40B3-9F08-AE4C880D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D2598A-361A-4591-A0C0-88167C7E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68B4A5-748A-4D32-8463-63311DA4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E1D467-E644-4FE6-8EB5-8112C55C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6E7B8CF-FF72-4F3D-9D8E-9EF37FC7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E56080-8B24-438F-930F-267925BB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2EF321-9CDA-4F37-87F3-C50E9CDC3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C0DA1C7-45C0-49C8-849C-FFF71FB0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D7DCACD-27FC-4CA7-BF3F-498DD402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E6E1A3-387E-40D2-8411-00C8325E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FE188B6-5159-4AAE-AE3D-3CD51893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E5BE8A-6D3A-40A0-8D2F-01652C56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EBEFB21-6A86-4E2F-8E13-E7600804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94224D6-8CDB-4D29-B055-A8468915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13D284B-AE2D-4949-8CA8-8F6075615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ED6606E-E175-4866-8FCC-0EB03B306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BF736A8-CF00-4621-98C1-F1240B7B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B108B1A-011D-413C-B3DE-D85527EC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B22D5FD-956E-455C-BD73-E2DDA5E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139C21-E05A-4AE6-98EA-C5A524BA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A51F3B5-33B6-419C-B476-AEC0DF16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11B52D6-DF68-4169-8A12-614F16E4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3996AA6-867A-4CEC-A7C2-02698F6C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5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3AB2DD4-6CE0-4A92-BE27-92E4A475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C888BE0-A21D-4126-B519-0CAC7155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07BC471-4637-4895-8E55-94C4AAFE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E8B3D7-8732-4793-9DCC-1F68A1B5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FE7AD99-AE35-48F3-B827-0392E8C7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FA6EF6A-DC87-489C-B8FA-FD03BEED5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BFFC237-21BA-4B35-8949-BC5D0EFA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853CAD8-C6AF-4187-A2BB-CC4369AE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586A013-8D32-4045-B7D7-7AAC0631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07135E-3835-468D-85F4-E89D4E21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912741A-FD8D-4E6D-816F-174FB0762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484CFE-32D1-428D-84D9-0BD9B8E9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B57BE1-12D1-48E1-8AB9-C096703D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EA8B408-78E2-431D-80AE-7D2BE66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C75E51A-6DC2-4A03-B1AF-BDA1ABC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BC9A978-D05A-40B6-A008-A203CE5D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DC947FF-D2DD-49B2-955F-1E9389B9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FDA796-B7DD-47A5-B734-4AB901EC7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C976-1543-4EF2-95E1-76066DFE3CDF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E9FCD5-B45B-469B-853D-15D5DBF3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5D7757-84FD-46D5-A923-E8B1F20C1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B545-678B-453C-A956-FA3523AA0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9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原创设计师QQ598969553                 _16">
            <a:extLst>
              <a:ext uri="{FF2B5EF4-FFF2-40B4-BE49-F238E27FC236}">
                <a16:creationId xmlns:a16="http://schemas.microsoft.com/office/drawing/2014/main" xmlns="" id="{787B6A01-9632-4C2F-9050-E27C9920F6C0}"/>
              </a:ext>
            </a:extLst>
          </p:cNvPr>
          <p:cNvSpPr txBox="1"/>
          <p:nvPr/>
        </p:nvSpPr>
        <p:spPr>
          <a:xfrm>
            <a:off x="577866" y="2027884"/>
            <a:ext cx="11036267" cy="1144067"/>
          </a:xfrm>
          <a:prstGeom prst="rect">
            <a:avLst/>
          </a:prstGeom>
          <a:noFill/>
          <a:effectLst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黑体"/>
                <a:ea typeface="黑体" pitchFamily="49" charset="-122"/>
              </a:rPr>
              <a:t>基于</a:t>
            </a:r>
            <a:r>
              <a:rPr lang="en-US" altLang="zh-CN" sz="5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黑体"/>
                <a:ea typeface="黑体" pitchFamily="49" charset="-122"/>
              </a:rPr>
              <a:t>Qt</a:t>
            </a:r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黑体"/>
                <a:ea typeface="黑体" pitchFamily="49" charset="-122"/>
              </a:rPr>
              <a:t>的斗地主游戏的设计与实现</a:t>
            </a:r>
            <a:endParaRPr lang="en-US" altLang="zh-CN" sz="5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黑体"/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284" y="4416770"/>
            <a:ext cx="1143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汇报人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：李锐       专业班级：</a:t>
            </a:r>
            <a:r>
              <a:rPr lang="en-US" altLang="zh-CN" sz="2800" b="1" dirty="0" smtClean="0">
                <a:solidFill>
                  <a:schemeClr val="bg2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15</a:t>
            </a:r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级嵌入式       指导教师：李红霞</a:t>
            </a:r>
            <a:endParaRPr lang="zh-CN" altLang="en-US" sz="2800" b="1" dirty="0">
              <a:solidFill>
                <a:schemeClr val="bg2">
                  <a:lumMod val="2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8259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9" grpId="0"/>
      <p:bldP spid="9" grpId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t="20032" r="10109" b="15804"/>
          <a:stretch/>
        </p:blipFill>
        <p:spPr>
          <a:xfrm>
            <a:off x="1826558" y="4307305"/>
            <a:ext cx="8722894" cy="24664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3677" y="1486746"/>
            <a:ext cx="78486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感谢观看</a:t>
            </a:r>
            <a:endParaRPr lang="zh-CN" altLang="en-US" sz="9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7429" y="2967335"/>
            <a:ext cx="67618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2018-11-3</a:t>
            </a:r>
            <a:endParaRPr lang="zh-CN" alt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9489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原创设计师QQ598969553                 _16">
            <a:extLst>
              <a:ext uri="{FF2B5EF4-FFF2-40B4-BE49-F238E27FC236}">
                <a16:creationId xmlns:a16="http://schemas.microsoft.com/office/drawing/2014/main" xmlns="" id="{787B6A01-9632-4C2F-9050-E27C9920F6C0}"/>
              </a:ext>
            </a:extLst>
          </p:cNvPr>
          <p:cNvSpPr txBox="1"/>
          <p:nvPr/>
        </p:nvSpPr>
        <p:spPr>
          <a:xfrm>
            <a:off x="712005" y="647994"/>
            <a:ext cx="2351758" cy="1015634"/>
          </a:xfrm>
          <a:prstGeom prst="rect">
            <a:avLst/>
          </a:prstGeom>
          <a:noFill/>
          <a:effectLst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黑体"/>
                <a:ea typeface="黑体" pitchFamily="49" charset="-122"/>
              </a:rPr>
              <a:t>目录：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黑体"/>
              <a:ea typeface="黑体" pitchFamily="49" charset="-122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4" y="2512997"/>
            <a:ext cx="1878483" cy="25961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93" y="2516800"/>
            <a:ext cx="1875731" cy="2592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99" y="2512997"/>
            <a:ext cx="1866001" cy="25789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05" y="2524927"/>
            <a:ext cx="1854470" cy="25629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49" y="2512997"/>
            <a:ext cx="1854470" cy="25629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41" y="2508989"/>
            <a:ext cx="1866001" cy="25789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1461" y="2868790"/>
            <a:ext cx="677108" cy="185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选题研究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83787" y="2917945"/>
            <a:ext cx="677108" cy="185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实施计划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44530" y="2917946"/>
            <a:ext cx="677108" cy="185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问题总结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6686" y="2926645"/>
            <a:ext cx="677108" cy="185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程序设计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4445" y="2917946"/>
            <a:ext cx="677108" cy="185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开发工具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2104" y="2868789"/>
            <a:ext cx="677108" cy="18513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功能设计</a:t>
            </a:r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1521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9" grpId="0"/>
      <p:bldP spid="9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591" y="1716637"/>
            <a:ext cx="10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358" y="1159077"/>
            <a:ext cx="110285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研究内容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/>
              <a:t>    </a:t>
            </a:r>
            <a:r>
              <a:rPr lang="zh-CN" altLang="zh-CN" sz="3400" b="1" dirty="0" smtClean="0">
                <a:latin typeface="宋体" pitchFamily="2" charset="-122"/>
                <a:ea typeface="宋体" pitchFamily="2" charset="-122"/>
              </a:rPr>
              <a:t>本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课题</a:t>
            </a:r>
            <a:r>
              <a:rPr lang="zh-CN" altLang="zh-CN" sz="3400" b="1" dirty="0" smtClean="0">
                <a:latin typeface="宋体" pitchFamily="2" charset="-122"/>
                <a:ea typeface="宋体" pitchFamily="2" charset="-122"/>
              </a:rPr>
              <a:t>设计的是一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款基于</a:t>
            </a:r>
            <a:r>
              <a:rPr lang="en-US" altLang="zh-CN" sz="3400" b="1" dirty="0" err="1" smtClean="0">
                <a:latin typeface="宋体" pitchFamily="2" charset="-122"/>
                <a:ea typeface="宋体" pitchFamily="2" charset="-122"/>
              </a:rPr>
              <a:t>Qt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的斗地主游戏</a:t>
            </a:r>
            <a:r>
              <a:rPr lang="zh-CN" altLang="zh-CN" sz="3400" b="1" dirty="0" smtClean="0">
                <a:latin typeface="宋体" pitchFamily="2" charset="-122"/>
                <a:ea typeface="宋体" pitchFamily="2" charset="-122"/>
              </a:rPr>
              <a:t>，通过</a:t>
            </a:r>
            <a:r>
              <a:rPr lang="en-US" altLang="zh-CN" sz="3400" b="1" dirty="0" err="1" smtClean="0">
                <a:latin typeface="宋体" pitchFamily="2" charset="-122"/>
                <a:ea typeface="宋体" pitchFamily="2" charset="-122"/>
              </a:rPr>
              <a:t>Qt</a:t>
            </a:r>
            <a:r>
              <a:rPr lang="zh-CN" altLang="zh-CN" sz="3400" b="1" dirty="0" smtClean="0">
                <a:latin typeface="宋体" pitchFamily="2" charset="-122"/>
                <a:ea typeface="宋体" pitchFamily="2" charset="-122"/>
              </a:rPr>
              <a:t>技术实现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斗地主游戏的设计。实现游戏规则的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正确</a:t>
            </a:r>
            <a:r>
              <a:rPr lang="zh-CN" altLang="en-US" sz="3400" b="1" dirty="0">
                <a:latin typeface="宋体" pitchFamily="2" charset="-122"/>
                <a:ea typeface="宋体" pitchFamily="2" charset="-122"/>
              </a:rPr>
              <a:t>算法实现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，用户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可以使用本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软件进行单机斗地主游戏或与其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他用户一起进行斗地主游戏</a:t>
            </a:r>
            <a:r>
              <a:rPr lang="zh-CN" altLang="zh-CN" sz="3400" b="1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3400" b="1" dirty="0" smtClean="0">
                <a:latin typeface="宋体" pitchFamily="2" charset="-122"/>
                <a:ea typeface="宋体" pitchFamily="2" charset="-122"/>
              </a:rPr>
              <a:t>开发游戏时尝试实现特殊的游戏玩法，融入当前流行的元素，使游戏更有时代特色。设计完成后，通过测试检验游戏是否能够符合设计的目标和功能。</a:t>
            </a:r>
            <a:endParaRPr lang="en-US" altLang="zh-CN" sz="3400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89678" y="190030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选题研究</a:t>
            </a:r>
            <a:endParaRPr lang="zh-CN" alt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346" y="145424"/>
            <a:ext cx="6174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zh-CN" altLang="en-US" sz="6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626205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966" y="1338146"/>
            <a:ext cx="116753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研究依据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斗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地主属于基础类扑克游戏。起源和流行于湖北十堰房县一带，玩法简单，娱乐性强，老少皆宜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斗地主游戏是一种非常绿色健康的健智娱乐形式，随者国内的经济环境发展和大家对健康生活的注重，会成为越来越多成年人选择的廉价、时尚、品位、交际的娱乐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方式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本文研究方法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文献法：利用工具书、参考书和网络资源查阅相关信息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学习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Qt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技术开发，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C++           	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编程软件开发技术；</a:t>
            </a: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调研法：针对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QT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的斗地主游戏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进行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调研和需求分析；</a:t>
            </a: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对比分析法：对比分析采用软件工程的思想和方法进行系统分析和设计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采用专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业界面设计工具进行界面设计；</a:t>
            </a:r>
          </a:p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实验法：进行系统代码的编写，编写测试用例，运行、调试并测试系统。</a:t>
            </a:r>
          </a:p>
        </p:txBody>
      </p:sp>
    </p:spTree>
    <p:extLst>
      <p:ext uri="{BB962C8B-B14F-4D97-AF65-F5344CB8AC3E}">
        <p14:creationId xmlns:p14="http://schemas.microsoft.com/office/powerpoint/2010/main" val="39239171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9138" y="1348622"/>
            <a:ext cx="681046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单机游戏功能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通过游戏的算法设计，游戏界面设计，实现单机游戏功能。单机游戏不需要用户登录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9139" y="2541449"/>
            <a:ext cx="6642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用户管理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实现用户的注册，登录等功能，通过数据库完成用户的账号，密码，密保，积分等信息的记录。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19138" y="5046411"/>
            <a:ext cx="924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特殊游戏玩法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设计特殊游戏玩法，增强游戏的娱乐性，提升游戏推行的力度。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82438" y="3680222"/>
            <a:ext cx="6578722" cy="113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多人游戏功能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实现局域网内的多人游戏对战，通过对战胜负对用户积分进行更改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9653" y="134925"/>
            <a:ext cx="6174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zh-CN" altLang="en-US" sz="6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35488" y="201832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功能设计</a:t>
            </a:r>
            <a:endParaRPr lang="zh-CN" alt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9171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6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22" grpId="0"/>
      <p:bldP spid="24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4741" y="1941293"/>
            <a:ext cx="1671769" cy="523168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开发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工具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5479" y="1971899"/>
            <a:ext cx="6858000" cy="584723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>
              <a:defRPr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该系统前台使用的是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Qt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，该软件的开发是在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操作系统下进行，利用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Qt Creator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工具进行开发，不需要任何大型系统软件和应用软件来支持。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18890" y="3062767"/>
            <a:ext cx="1671769" cy="523168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数据库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4328" y="3079856"/>
            <a:ext cx="6869151" cy="861722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>
              <a:defRPr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后台数据库使用</a:t>
            </a:r>
            <a:r>
              <a:rPr lang="en-US" sz="1600" b="1" dirty="0" err="1" smtClean="0">
                <a:latin typeface="宋体" pitchFamily="2" charset="-122"/>
                <a:ea typeface="宋体" pitchFamily="2" charset="-122"/>
              </a:rPr>
              <a:t>SQLite</a:t>
            </a:r>
            <a:r>
              <a:rPr lang="en-US" sz="1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，该系统是一个多媒体播放的娱乐软件，对该软件的操作不需要高配置的计算机，只要在计算机上能够运行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操作系统即可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3431" y="4334541"/>
            <a:ext cx="1671769" cy="523168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开发框架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8169" y="4426874"/>
            <a:ext cx="6404233" cy="338502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使用基于</a:t>
            </a:r>
            <a:r>
              <a:rPr lang="en-US" sz="1600" b="1" dirty="0" smtClean="0">
                <a:latin typeface="宋体" pitchFamily="2" charset="-122"/>
                <a:ea typeface="宋体" pitchFamily="2" charset="-122"/>
              </a:rPr>
              <a:t>CS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模式的开发框架。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3430" y="5523356"/>
            <a:ext cx="1671769" cy="523168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编程语言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6786" y="5615689"/>
            <a:ext cx="6404233" cy="338502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sz="1600" b="1" dirty="0" smtClean="0"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技术实现程序代码的编写。</a:t>
            </a:r>
            <a:endParaRPr lang="zh-CN" altLang="en-US" sz="1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6199" y="201832"/>
            <a:ext cx="6174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zh-CN" altLang="en-US" sz="6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84471" y="279892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开发工具</a:t>
            </a:r>
            <a:endParaRPr lang="zh-CN" alt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9171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199" y="201832"/>
            <a:ext cx="6174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zh-CN" altLang="en-US" sz="6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0882" y="279892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程序设计</a:t>
            </a:r>
            <a:endParaRPr lang="zh-CN" alt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41" b="72941"/>
          <a:stretch/>
        </p:blipFill>
        <p:spPr>
          <a:xfrm>
            <a:off x="1139835" y="1676913"/>
            <a:ext cx="542934" cy="7406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65" b="74959"/>
          <a:stretch/>
        </p:blipFill>
        <p:spPr>
          <a:xfrm>
            <a:off x="1131505" y="2556622"/>
            <a:ext cx="534439" cy="7569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17" b="74871"/>
          <a:stretch/>
        </p:blipFill>
        <p:spPr>
          <a:xfrm>
            <a:off x="1131505" y="3510717"/>
            <a:ext cx="531424" cy="7569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16" b="72741"/>
          <a:stretch/>
        </p:blipFill>
        <p:spPr>
          <a:xfrm>
            <a:off x="1145590" y="4424145"/>
            <a:ext cx="558313" cy="8745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28047" y="1828800"/>
            <a:ext cx="724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游戏界面设计</a:t>
            </a:r>
          </a:p>
          <a:p>
            <a:r>
              <a:rPr lang="en-US" altLang="zh-CN" dirty="0"/>
              <a:t>--</a:t>
            </a:r>
            <a:r>
              <a:rPr lang="zh-CN" altLang="zh-CN" dirty="0"/>
              <a:t>通过使用</a:t>
            </a:r>
            <a:r>
              <a:rPr lang="en-US" altLang="zh-CN" dirty="0" err="1"/>
              <a:t>Qt</a:t>
            </a:r>
            <a:r>
              <a:rPr lang="zh-CN" altLang="zh-CN" dirty="0"/>
              <a:t>设计游戏界面，游戏整体布局，角色模型等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28047" y="2750417"/>
            <a:ext cx="634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用户登录模块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28047" y="3476702"/>
            <a:ext cx="77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单机游戏模块</a:t>
            </a:r>
          </a:p>
          <a:p>
            <a:r>
              <a:rPr lang="en-US" altLang="zh-CN" dirty="0"/>
              <a:t>   --</a:t>
            </a:r>
            <a:r>
              <a:rPr lang="zh-CN" altLang="zh-CN" dirty="0"/>
              <a:t>实现单机下游戏算法的代码实现，包括随机发牌，电脑出牌等功能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8047" y="4222870"/>
            <a:ext cx="7247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局域网联机游戏（正常玩法）</a:t>
            </a:r>
          </a:p>
          <a:p>
            <a:r>
              <a:rPr lang="en-US" altLang="zh-CN" dirty="0"/>
              <a:t>   --</a:t>
            </a:r>
            <a:r>
              <a:rPr lang="zh-CN" altLang="zh-CN" dirty="0"/>
              <a:t>局域网内的网络编程，实现多用户连接等功能，多用户同时游戏的实现</a:t>
            </a:r>
          </a:p>
          <a:p>
            <a:r>
              <a:rPr lang="zh-CN" altLang="zh-CN" dirty="0" smtClean="0"/>
              <a:t>局域网</a:t>
            </a:r>
            <a:r>
              <a:rPr lang="zh-CN" altLang="zh-CN" dirty="0"/>
              <a:t>联机游戏（</a:t>
            </a:r>
            <a:r>
              <a:rPr lang="en-US" altLang="zh-CN" dirty="0"/>
              <a:t>DIY</a:t>
            </a:r>
            <a:r>
              <a:rPr lang="zh-CN" altLang="zh-CN" dirty="0"/>
              <a:t>玩法（待设计））</a:t>
            </a:r>
          </a:p>
          <a:p>
            <a:r>
              <a:rPr lang="en-US" altLang="zh-CN" dirty="0"/>
              <a:t>   --</a:t>
            </a:r>
            <a:r>
              <a:rPr lang="zh-CN" altLang="zh-CN" dirty="0"/>
              <a:t>在最基本的游戏方式实现后，设计出特殊的斗地主玩法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96" b="71425"/>
          <a:stretch/>
        </p:blipFill>
        <p:spPr>
          <a:xfrm>
            <a:off x="1169896" y="5700198"/>
            <a:ext cx="509700" cy="8504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28047" y="5889812"/>
            <a:ext cx="75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数据库设计</a:t>
            </a:r>
          </a:p>
          <a:p>
            <a:r>
              <a:rPr lang="en-US" altLang="zh-CN" dirty="0"/>
              <a:t>    --</a:t>
            </a:r>
            <a:r>
              <a:rPr lang="zh-CN" altLang="zh-CN" dirty="0"/>
              <a:t>主要实现用户的数据存储，包括用户名，密码，积分等数据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28157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02" y="3324351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865" y="144125"/>
            <a:ext cx="61747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zh-CN" altLang="en-US" sz="6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9913" y="212984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问题总结</a:t>
            </a:r>
            <a:endParaRPr lang="zh-CN" alt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5379" y="1471842"/>
            <a:ext cx="87153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1.</a:t>
            </a: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如何使用</a:t>
            </a:r>
            <a:r>
              <a:rPr lang="en-US" altLang="zh-CN" sz="4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Qt</a:t>
            </a: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进行游戏界面的设计</a:t>
            </a:r>
            <a:endParaRPr lang="zh-CN" altLang="en-U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1423" y="4835078"/>
            <a:ext cx="67236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4.</a:t>
            </a: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游戏测试与</a:t>
            </a:r>
            <a:r>
              <a:rPr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BUG</a:t>
            </a: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修复</a:t>
            </a:r>
            <a:endParaRPr lang="zh-CN" altLang="en-U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2194" y="3680917"/>
            <a:ext cx="744210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3.</a:t>
            </a: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数据库的搭建与连接</a:t>
            </a:r>
            <a:endParaRPr lang="zh-CN" altLang="en-U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2194" y="2554909"/>
            <a:ext cx="8477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2.</a:t>
            </a:r>
            <a:r>
              <a:rPr lang="zh-CN" alt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游戏玩法研究和算法设计</a:t>
            </a:r>
            <a:endParaRPr lang="zh-CN" altLang="en-U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28157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7"/>
            <a:ext cx="12192000" cy="7010400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5" name="矩形 259">
            <a:extLst>
              <a:ext uri="{FF2B5EF4-FFF2-40B4-BE49-F238E27FC236}">
                <a16:creationId xmlns:a16="http://schemas.microsoft.com/office/drawing/2014/main" xmlns="" id="{BD22AB4D-5514-4D38-9918-1E406535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41" y="1089304"/>
            <a:ext cx="4573264" cy="57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3732" cap="all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194" y="19412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259">
            <a:extLst>
              <a:ext uri="{FF2B5EF4-FFF2-40B4-BE49-F238E27FC236}">
                <a16:creationId xmlns:a16="http://schemas.microsoft.com/office/drawing/2014/main" xmlns="" id="{92BF79DA-ACF7-4D5B-9E69-58E2D3FE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94" y="2093693"/>
            <a:ext cx="1974930" cy="123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altLang="zh-CN" sz="7997" cap="all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8205"/>
              </p:ext>
            </p:extLst>
          </p:nvPr>
        </p:nvGraphicFramePr>
        <p:xfrm>
          <a:off x="180900" y="1003609"/>
          <a:ext cx="11795510" cy="55979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3295"/>
                <a:gridCol w="6260378"/>
                <a:gridCol w="3931837"/>
              </a:tblGrid>
              <a:tr h="464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起止时间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具体任务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所需条件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2018.9.29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2018.9.30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收集相关资料，确定毕业设计选题。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总结斗地主游戏算法与设计和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编程技术相关资料</a:t>
                      </a:r>
                      <a:endParaRPr lang="zh-CN" altLang="en-US" dirty="0"/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1--2018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撰写开题报告，完成毕业设计开题，并交给指导教师评阅。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熟悉选题特点和相关技术的实现过程</a:t>
                      </a:r>
                      <a:endParaRPr lang="zh-CN" altLang="en-US" dirty="0"/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18--2018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根据指导老师的反馈审查结果，完成开题报告终稿，并做开题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综合整理自己的设计思路，以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形式展现</a:t>
                      </a:r>
                      <a:endParaRPr lang="zh-CN" altLang="en-US" dirty="0"/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2018.10.22--2018.10.26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开题答辩。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讲述课题的选题意义和设计思路</a:t>
                      </a:r>
                      <a:endParaRPr lang="zh-CN" altLang="en-US" dirty="0"/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2018.11.01--2018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设计系统的具体实现，编写各个功能模块，设计系统调试和修改。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编程技术和编程工具</a:t>
                      </a:r>
                      <a:endParaRPr lang="zh-CN" altLang="en-US" dirty="0"/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11--2018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完善各功能设计，撰写论文初稿并交给指导教师评阅。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查找相关资料，整理设计思路</a:t>
                      </a:r>
                      <a:endParaRPr lang="zh-CN" altLang="en-US" dirty="0"/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1--2019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根据指导老师的反馈审查结果，完成毕业设计论文的撰写。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确保论文结构严谨、思路清晰、内容真实</a:t>
                      </a:r>
                      <a:endParaRPr lang="zh-CN" altLang="en-US" dirty="0"/>
                    </a:p>
                  </a:txBody>
                  <a:tcPr/>
                </a:tc>
              </a:tr>
              <a:tr h="64170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2019.4.01--2019.4.30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进行毕业答辩。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熟悉课题的设计思路和具体代码的功能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01083" y="0"/>
            <a:ext cx="9701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zh-CN" altLang="en-US" sz="60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0276" y="0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实施计划</a:t>
            </a:r>
            <a:endParaRPr lang="zh-CN" alt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728157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1" grpId="0"/>
      <p:bldP spid="1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IM——黄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3838"/>
      </a:accent1>
      <a:accent2>
        <a:srgbClr val="F7C713"/>
      </a:accent2>
      <a:accent3>
        <a:srgbClr val="F7C713"/>
      </a:accent3>
      <a:accent4>
        <a:srgbClr val="FFC000"/>
      </a:accent4>
      <a:accent5>
        <a:srgbClr val="F7C713"/>
      </a:accent5>
      <a:accent6>
        <a:srgbClr val="F7C713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715</Words>
  <Application>Microsoft Office PowerPoint</Application>
  <PresentationFormat>自定义</PresentationFormat>
  <Paragraphs>100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不才</cp:lastModifiedBy>
  <cp:revision>63</cp:revision>
  <dcterms:created xsi:type="dcterms:W3CDTF">2017-09-08T10:24:24Z</dcterms:created>
  <dcterms:modified xsi:type="dcterms:W3CDTF">2018-11-01T07:48:40Z</dcterms:modified>
</cp:coreProperties>
</file>