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9ACD4-E2E5-47F7-A360-A6F96E3EF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2BE2A1-1797-44ED-819A-84700D9F6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FC680-FC7C-4F74-BFDF-A5EA53D1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FCB1A-D883-455E-8C3C-43BC4FC9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5B455-B95D-4305-8B76-88D68C8E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E469C-897E-491F-8AC3-7635991C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18CCD7-1612-4050-B064-49BD85E31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7A6D1-2C0E-4B5B-98CA-00944847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CFCCC-22E6-429A-A48B-435C7684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8F86B-16C7-487E-AA75-C7FF9B64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9008C-CFB0-4EAB-B40E-8C49B3F89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254347-C7FC-47EE-B981-7E8911ECB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AA83D-201C-4CA1-8269-0D4894C5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13D69-605B-4F76-86DB-177AC20B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F2046-2B29-4467-8BC8-FFA1679F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4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86447-EBF3-443F-8C1A-71758F95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9CB30-30C6-40CB-A109-B9E8E7B1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737FF-2D4B-4C68-BE9F-26D44118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CA8D3-D2E9-4F99-A15F-EF606A4E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87CB4-BA35-4FA0-8FD0-63DEE8F7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8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4B3E2-6F43-4402-B9F7-7422E9A5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36A96-273F-4D02-9C00-0CFE675B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12BFE-AA01-45EF-BCD3-64981DD5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5B1D4-9629-43D8-A008-F8C30313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B90A1-70B6-48AA-80DE-86650C56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3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53E27-43AE-4E2C-A943-0B60960D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6A974-D817-46FE-A984-E070F657C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6C63FC-307A-4133-A871-63B22ECA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7F0C2-5730-4747-8645-A4DC5A54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838B7-3ABF-4242-8353-10F27C23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68EC0D-E8FA-496D-B35E-EBA65DB7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1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0936B-823B-499B-BD29-F533E80A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7D38C-A158-421A-80F0-9A16882C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232EF4-0449-44B7-B0F2-2EAFD8D48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596E41-E258-44FC-AD9F-CC6B3B92B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CB9DC5-DBA1-40C1-A74D-5998EF7E6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A9CC8-929E-4ADC-A71D-921CD8F9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8D203E-DFD1-4B88-BED9-A5D42372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25691E-1396-4D14-8601-9F8B8E2C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3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FA22E-A536-434E-877E-5B4F1D9B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D74DB-B658-49E6-8894-07C9F654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45034D-B3C2-423B-AA6A-00DEB4BE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AF8FF0-CBF7-4560-8E89-C7BD4C69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3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2BD3F5-96C9-4ED0-AB0C-BEF14FA1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201D7D-E546-4C07-A540-91BCD70D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004E0-26A7-4E88-AC01-00BFBC63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EC9E8-881C-458D-A2B4-5D8A3288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9F7D7-6291-44C2-9B0F-697CEF28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768B93-7CF0-4518-964F-E7640066D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FCCCF-502C-4D38-B00F-CB05DCCB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21B2D-F755-40B9-9DD5-9B2E85F3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FE83D-3C98-4FA2-9042-EDF238C6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39500-0541-47C1-870C-38196D7B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EE4747-D079-4661-AB06-F2744AC9B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05111-CBB2-472B-BFFD-25E9AC498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72F42-B934-4B3D-8F7D-5ED2EC26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E7FDF-58FA-4DA8-B2C1-4BD12A8A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CF81D-E77D-4AD7-A168-055803F4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4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40812C-3EF9-42A1-B1AF-CBD81C9C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6624C-B6DE-436B-8A0F-883D3499F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EA6D9-D2CC-49A1-984B-D015DBC96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E4CBD-E50F-4CB7-A46F-135F9DF1FEC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95CBA-7C40-442D-B140-603A8F507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3B182-98AB-4291-AC17-19FE9154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67C9-1B1B-497F-8B36-0B8A4DE72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ebp"/><Relationship Id="rId5" Type="http://schemas.openxmlformats.org/officeDocument/2006/relationships/image" Target="../media/image10.webp"/><Relationship Id="rId4" Type="http://schemas.openxmlformats.org/officeDocument/2006/relationships/image" Target="../media/image9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2D7605-19C3-4209-A8F9-7F8A5DB9E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664" y="1787381"/>
            <a:ext cx="10878589" cy="238760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Heterogeneity-Aware Graph Computation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Adaptive Partitioning 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ADWISE: Adaptive Window-based Streaming Edge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for High-Speed Graph Processing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CA4B1CE8-FCB4-4559-A4E8-19F7BDC1B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Main idea</a:t>
            </a:r>
            <a:r>
              <a:rPr lang="zh-CN" altLang="en-US" dirty="0"/>
              <a:t>：采用了一种定点迁移策略</a:t>
            </a:r>
            <a:endParaRPr lang="en-US" altLang="zh-CN" dirty="0"/>
          </a:p>
          <a:p>
            <a:r>
              <a:rPr lang="zh-CN" altLang="en-US" dirty="0"/>
              <a:t>考虑到异构的顶点 因此减少一部分开销</a:t>
            </a:r>
            <a:endParaRPr lang="en-US" altLang="zh-CN" dirty="0"/>
          </a:p>
          <a:p>
            <a:r>
              <a:rPr lang="zh-CN" altLang="en-US" dirty="0"/>
              <a:t>寻找图划分和时间开销的平衡点</a:t>
            </a:r>
          </a:p>
        </p:txBody>
      </p:sp>
    </p:spTree>
    <p:extLst>
      <p:ext uri="{BB962C8B-B14F-4D97-AF65-F5344CB8AC3E}">
        <p14:creationId xmlns:p14="http://schemas.microsoft.com/office/powerpoint/2010/main" val="42876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8B15A4B-544A-4273-922E-8FDA68D4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Abadi" panose="020B0604020104020204" pitchFamily="34" charset="0"/>
              </a:rPr>
              <a:t>Graph Partition Weakness</a:t>
            </a:r>
            <a:endParaRPr lang="zh-CN" alt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CF51F-4569-4FD0-AFDC-761EADDB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各节点的数据流传递数量是不一样的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（不同设备的运算速度，网络连接成本）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针对这些问题，论文提出：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H-load H-move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避免各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之间频繁交换数据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 System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zh-CN" altLang="en-US" sz="2200" dirty="0"/>
          </a:p>
        </p:txBody>
      </p:sp>
      <p:pic>
        <p:nvPicPr>
          <p:cNvPr id="6" name="图片 5" descr="图片包含 游戏机, 文字&#10;&#10;描述已自动生成">
            <a:extLst>
              <a:ext uri="{FF2B5EF4-FFF2-40B4-BE49-F238E27FC236}">
                <a16:creationId xmlns:a16="http://schemas.microsoft.com/office/drawing/2014/main" id="{AB2CAD4D-A9C5-4B47-B6BC-62F4641F5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0" y="2285709"/>
            <a:ext cx="577596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2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32D5D-8592-4325-BC19-28B83CED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38" y="365122"/>
            <a:ext cx="5766262" cy="235775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badi" panose="020B0604020104020204" pitchFamily="34" charset="0"/>
              </a:rPr>
              <a:t>H-load Initial Partitioning</a:t>
            </a:r>
            <a:br>
              <a:rPr lang="en-US" altLang="zh-CN" sz="3600" dirty="0">
                <a:latin typeface="Abadi" panose="020B0604020104020204" pitchFamily="34" charset="0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PowerGraph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的用法类似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GAS Model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H-Move: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适用于动态图划分模型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0ECBD-8E34-4CF5-9C84-300C1033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2879"/>
            <a:ext cx="10515600" cy="345408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F1D0F5FB-282E-4C70-8626-6BEB3229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722878"/>
            <a:ext cx="10379710" cy="29578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CBCD30-2B9E-4CE1-B1C0-DA771EC782E4}"/>
              </a:ext>
            </a:extLst>
          </p:cNvPr>
          <p:cNvSpPr txBox="1"/>
          <p:nvPr/>
        </p:nvSpPr>
        <p:spPr>
          <a:xfrm>
            <a:off x="665018" y="5561215"/>
            <a:ext cx="1119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Machine migrate Bag-of-edges after each GAS generation</a:t>
            </a:r>
            <a:endParaRPr lang="zh-CN" altLang="en-US" dirty="0"/>
          </a:p>
        </p:txBody>
      </p:sp>
      <p:pic>
        <p:nvPicPr>
          <p:cNvPr id="7" name="图片 6" descr="图片包含 游戏机, 地图, 文字&#10;&#10;描述已自动生成">
            <a:extLst>
              <a:ext uri="{FF2B5EF4-FFF2-40B4-BE49-F238E27FC236}">
                <a16:creationId xmlns:a16="http://schemas.microsoft.com/office/drawing/2014/main" id="{B7F6F2B7-CC1C-4772-9DEB-368CD62A0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393379"/>
            <a:ext cx="5654040" cy="23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0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03ED-3FD0-4BE6-832D-B275ED1A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选择要移动的包 选择判断依据</a:t>
            </a:r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FC4BB605-EA79-452F-86C7-D787E13F1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220"/>
            <a:ext cx="5555831" cy="3634740"/>
          </a:xfr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D03A1A20-1683-435F-8FAE-2A00E8569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80" y="2415540"/>
            <a:ext cx="6282854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9CC8604-C044-4A6B-A32A-82E12922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ADWISE</a:t>
            </a:r>
          </a:p>
        </p:txBody>
      </p:sp>
      <p:pic>
        <p:nvPicPr>
          <p:cNvPr id="5" name="内容占位符 4" descr="地图上有字&#10;&#10;描述已自动生成">
            <a:extLst>
              <a:ext uri="{FF2B5EF4-FFF2-40B4-BE49-F238E27FC236}">
                <a16:creationId xmlns:a16="http://schemas.microsoft.com/office/drawing/2014/main" id="{8A86D404-05C7-471E-9B94-E0AA8F193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" r="24208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7E5C7C-7728-4CF0-A28E-A3BA89E32A02}"/>
              </a:ext>
            </a:extLst>
          </p:cNvPr>
          <p:cNvSpPr txBox="1"/>
          <p:nvPr/>
        </p:nvSpPr>
        <p:spPr>
          <a:xfrm>
            <a:off x="1571105" y="2543175"/>
            <a:ext cx="4305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设计了一种自动滑窗算法</a:t>
            </a:r>
            <a:endParaRPr lang="en-US" altLang="zh-CN" dirty="0"/>
          </a:p>
          <a:p>
            <a:r>
              <a:rPr lang="zh-CN" altLang="en-US" dirty="0"/>
              <a:t>确定了顶点划分到边的各种指标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算法基础：</a:t>
            </a:r>
            <a:r>
              <a:rPr lang="en-US" altLang="zh-CN" dirty="0"/>
              <a:t>streaming partition</a:t>
            </a:r>
          </a:p>
          <a:p>
            <a:r>
              <a:rPr lang="zh-CN" altLang="en-US" dirty="0"/>
              <a:t>目标是寻找一个平衡点：</a:t>
            </a:r>
            <a:endParaRPr lang="en-US" altLang="zh-CN" dirty="0"/>
          </a:p>
          <a:p>
            <a:r>
              <a:rPr lang="en-US" altLang="zh-CN" dirty="0"/>
              <a:t>Partitioning quality &amp; Latency Preference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31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3CB76-D614-4EAF-BF2E-10CF55B8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partition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 descr="白色的地图&#10;&#10;描述已自动生成">
            <a:extLst>
              <a:ext uri="{FF2B5EF4-FFF2-40B4-BE49-F238E27FC236}">
                <a16:creationId xmlns:a16="http://schemas.microsoft.com/office/drawing/2014/main" id="{AA25A9CB-BF15-4DDC-9980-95E046BDC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155157" cy="390747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139342-8EA4-4B3F-9B15-3A4733FBD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40" y="544830"/>
            <a:ext cx="4848860" cy="16002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CAC5F6-C005-456E-8C78-244CD1717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30" y="2310389"/>
            <a:ext cx="5222858" cy="8737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3664E4-56D3-419C-A864-18DFBC084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30" y="3410051"/>
            <a:ext cx="5315970" cy="9296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7E1B4C-257E-4751-A3E1-77B86DD37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25" y="4451050"/>
            <a:ext cx="5427980" cy="9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7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EDF62-45F8-48BC-B07E-F3F4D555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Window-Based Streaming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C5F506CA-5ED4-4F9C-83DA-6B4F2CCAD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3349"/>
            <a:ext cx="5465189" cy="3627755"/>
          </a:xfrm>
        </p:spPr>
      </p:pic>
      <p:pic>
        <p:nvPicPr>
          <p:cNvPr id="7" name="图片 6" descr="图片包含 游戏机, 钟表, 画&#10;&#10;描述已自动生成">
            <a:extLst>
              <a:ext uri="{FF2B5EF4-FFF2-40B4-BE49-F238E27FC236}">
                <a16:creationId xmlns:a16="http://schemas.microsoft.com/office/drawing/2014/main" id="{2A5DD374-014A-4005-9A2B-5E4BA8FBE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711518"/>
            <a:ext cx="4320540" cy="1958340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40DF5B02-C070-4344-8800-0E97E15B78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42"/>
          <a:stretch/>
        </p:blipFill>
        <p:spPr>
          <a:xfrm>
            <a:off x="6096000" y="3485425"/>
            <a:ext cx="6393180" cy="1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4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25C65-6C0C-4218-B7BC-BC1F00B2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872B1481-E6D4-45F0-8541-4BA6AEE45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" y="1405730"/>
            <a:ext cx="6741160" cy="548226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E1D8AF-BA35-49D9-9481-B4C80D6CB302}"/>
              </a:ext>
            </a:extLst>
          </p:cNvPr>
          <p:cNvSpPr txBox="1"/>
          <p:nvPr/>
        </p:nvSpPr>
        <p:spPr>
          <a:xfrm>
            <a:off x="7772400" y="1438102"/>
            <a:ext cx="39568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 stated otherwise, on each of the 8 machines of the compute cluster, each instance of a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(ADWISE, DBH, or HDRF) is loading a disjunct chunk of 1/8 of the complete graph with a partitioning spread of 4; this makes a total of 32 partitions of the graph.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1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46D39-3C84-4523-9C19-BAC44702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图计算框架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56333-BF00-415C-A0FB-0A94537A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多数论文是直接自己搭建一种框架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distributed system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上部署的工具：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 但没有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在其基础上建立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GraphLab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函数库可改动性相对较小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同一算法在分布式上和单机实现是否区别很大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79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246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Abadi</vt:lpstr>
      <vt:lpstr>Arial</vt:lpstr>
      <vt:lpstr>Times New Roman</vt:lpstr>
      <vt:lpstr>Office 主题​​</vt:lpstr>
      <vt:lpstr>GrapH: Heterogeneity-Aware Graph Computation with Adaptive Partitioning  ADWISE: Adaptive Window-based Streaming Edge Partitioning for High-Speed Graph Processing </vt:lpstr>
      <vt:lpstr>Graph Partition Weakness</vt:lpstr>
      <vt:lpstr>H-load Initial Partitioning 和PowerGraph的用法类似 GAS Model  H-Move: 适用于动态图划分模型</vt:lpstr>
      <vt:lpstr>选择要移动的包 选择判断依据</vt:lpstr>
      <vt:lpstr>ADWISE</vt:lpstr>
      <vt:lpstr>Streaming partition</vt:lpstr>
      <vt:lpstr>Window-Based Streaming</vt:lpstr>
      <vt:lpstr>Experiment</vt:lpstr>
      <vt:lpstr>图计算框架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GrapH: Heterogeneity-Aware Graph Computation with Adaptive Partitioning  ADWISE: Adaptive Window-based Streaming Edge Partitioning for High-Speed Graph Processing </dc:title>
  <dc:creator>李 泽华</dc:creator>
  <cp:lastModifiedBy>李 泽华</cp:lastModifiedBy>
  <cp:revision>18</cp:revision>
  <dcterms:created xsi:type="dcterms:W3CDTF">2020-02-29T18:07:09Z</dcterms:created>
  <dcterms:modified xsi:type="dcterms:W3CDTF">2020-03-01T03:44:30Z</dcterms:modified>
</cp:coreProperties>
</file>