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 Partition </a:t>
            </a:r>
            <a:r>
              <a:rPr lang="zh-CN" altLang="en-US"/>
              <a:t>评价指标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初步划分</a:t>
            </a:r>
            <a:r>
              <a:rPr lang="en-US" altLang="zh-CN"/>
              <a:t>+</a:t>
            </a:r>
            <a:r>
              <a:rPr lang="zh-CN" altLang="en-US"/>
              <a:t>后续动态改变过程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目前想到的有效衡量标准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各分区之间连接边数和总数关系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各分区点的数量是否均衡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使用新算法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对于</a:t>
            </a:r>
            <a:r>
              <a:rPr lang="en-US" altLang="zh-CN"/>
              <a:t>1133</a:t>
            </a:r>
            <a:r>
              <a:rPr lang="zh-CN" altLang="en-US"/>
              <a:t>点的图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先选</a:t>
            </a:r>
            <a:r>
              <a:rPr lang="en-US" altLang="zh-CN"/>
              <a:t>10</a:t>
            </a:r>
            <a:r>
              <a:rPr lang="zh-CN" altLang="en-US"/>
              <a:t>个点作为中心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判断</a:t>
            </a:r>
            <a:r>
              <a:rPr lang="en-US" altLang="zh-CN"/>
              <a:t>10</a:t>
            </a:r>
            <a:r>
              <a:rPr lang="zh-CN" altLang="en-US"/>
              <a:t>个点是否可以化为一个中心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选取</a:t>
            </a:r>
            <a:r>
              <a:rPr lang="en-US" altLang="zh-CN"/>
              <a:t>100</a:t>
            </a:r>
            <a:r>
              <a:rPr lang="zh-CN" altLang="en-US"/>
              <a:t>个点</a:t>
            </a:r>
            <a:r>
              <a:rPr lang="en-US" altLang="zh-CN"/>
              <a:t>--500</a:t>
            </a:r>
            <a:r>
              <a:rPr lang="zh-CN" altLang="en-US"/>
              <a:t>个点作为子中心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将二次选取的点与一次合并</a:t>
            </a:r>
            <a:r>
              <a:rPr lang="en-US" altLang="zh-CN"/>
              <a:t>(</a:t>
            </a:r>
            <a:r>
              <a:rPr lang="zh-CN" altLang="en-US"/>
              <a:t>也可以二次选取的点相互合并</a:t>
            </a:r>
            <a:r>
              <a:rPr lang="en-US" altLang="zh-CN"/>
              <a:t>?)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 </a:t>
            </a:r>
            <a:r>
              <a:rPr lang="zh-CN" altLang="en-US"/>
              <a:t>剩下点再分区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结果</a:t>
            </a:r>
            <a:r>
              <a:rPr lang="en-US" altLang="zh-CN"/>
              <a:t>:100</a:t>
            </a:r>
            <a:r>
              <a:rPr lang="zh-CN" altLang="en-US"/>
              <a:t>个点 </a:t>
            </a:r>
            <a:r>
              <a:rPr lang="en-US" altLang="zh-CN"/>
              <a:t>4</a:t>
            </a:r>
            <a:r>
              <a:rPr lang="zh-CN" altLang="en-US"/>
              <a:t>步之后</a:t>
            </a:r>
            <a:r>
              <a:rPr lang="en-US" altLang="zh-CN"/>
              <a:t>: 75.6%</a:t>
            </a:r>
            <a:r>
              <a:rPr lang="zh-CN" altLang="en-US"/>
              <a:t>点划分 未连接的比重占</a:t>
            </a:r>
            <a:r>
              <a:rPr lang="en-US" altLang="zh-CN"/>
              <a:t>76%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分区数量</a:t>
            </a:r>
            <a:r>
              <a:rPr lang="en-US" altLang="zh-CN"/>
              <a:t>: 28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旧算法结果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133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6699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选取中心点数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1133/100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1133/10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全部划分</a:t>
                      </a:r>
                      <a:endParaRPr lang="zh-CN" altLang="en-US"/>
                    </a:p>
                  </a:txBody>
                  <a:tcPr/>
                </a:tc>
              </a:tr>
              <a:tr h="6699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划分结果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划分</a:t>
                      </a:r>
                      <a:r>
                        <a:rPr lang="en-US" altLang="zh-CN"/>
                        <a:t>37%</a:t>
                      </a:r>
                      <a:r>
                        <a:rPr lang="zh-CN" altLang="en-US"/>
                        <a:t>点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未划分完全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划分</a:t>
                      </a:r>
                      <a:r>
                        <a:rPr lang="en-US" altLang="zh-CN"/>
                        <a:t>92%</a:t>
                      </a:r>
                      <a:r>
                        <a:rPr lang="zh-CN" altLang="en-US"/>
                        <a:t>点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分区连接边数占</a:t>
                      </a:r>
                      <a:r>
                        <a:rPr lang="en-US" altLang="zh-CN"/>
                        <a:t>67</a:t>
                      </a:r>
                      <a:r>
                        <a:rPr lang="en-US" altLang="zh-CN"/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分区连接边数占</a:t>
                      </a:r>
                      <a:r>
                        <a:rPr lang="en-US" altLang="zh-CN"/>
                        <a:t>82%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演示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宋体</vt:lpstr>
      <vt:lpstr>Arial Unicode MS</vt:lpstr>
      <vt:lpstr>Calibri Light</vt:lpstr>
      <vt:lpstr>文泉驿微米黑</vt:lpstr>
      <vt:lpstr>Calibri</vt:lpstr>
      <vt:lpstr>微软雅黑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wyatt</cp:lastModifiedBy>
  <cp:revision>14</cp:revision>
  <dcterms:created xsi:type="dcterms:W3CDTF">2020-03-15T21:55:43Z</dcterms:created>
  <dcterms:modified xsi:type="dcterms:W3CDTF">2020-03-15T21:55:43Z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