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25074-AB7D-4E35-B3C2-331E9C08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A6079D-6685-4A22-867F-A0C3B28E5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B401B-55BD-47D2-BE60-960C3AA1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001-7D9C-4928-BE32-82033CAD520D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7EF3F-AB2C-412B-A45D-8E1551B3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04EF4-D9CC-4E1C-88A4-D12E98C6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C95D-D715-4315-9C33-82C50113C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7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003F6-8AF1-4DE3-80CD-D6E745A6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40A1FE-8628-48DC-90FA-2D1C527C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E30A3-C83C-41CD-A03C-919CA65F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001-7D9C-4928-BE32-82033CAD520D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BBC8B-A4E6-4C89-859C-B4B9BE30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494D9-FA50-45DD-8AF7-0AE28E1F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C95D-D715-4315-9C33-82C50113C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9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0357C0-1E09-4C5F-A33F-3AFE83EE3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7E0C87-16AC-4D57-9D1B-E1110FCA8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12EA1-4C29-443D-94CC-C6393FDE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001-7D9C-4928-BE32-82033CAD520D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D41BA-061D-4F63-AFF5-AE9A1D87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F3BDD-7978-4778-8652-D0E1FA20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C95D-D715-4315-9C33-82C50113C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8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AD439-278D-48C1-8D52-1A5653C9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8C422-D85B-47DD-A325-BBE0DFEA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AA989-6EF2-4A0F-8DEB-F91F00BF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001-7D9C-4928-BE32-82033CAD520D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FECD1-6E1E-465F-949C-3CF82A05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3F327-80CD-4A8D-8A39-153C3669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C95D-D715-4315-9C33-82C50113C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75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C2C38-AE29-456E-A5E7-4CC0EE19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8C1E6-111A-42D5-A912-2437CB2ED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28E1E-4EDA-4877-9932-43A99CBB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001-7D9C-4928-BE32-82033CAD520D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0C7A2-DD70-40C3-8833-C89F7D11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BEC3F-001A-49B3-8BD6-F3FCDCB4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C95D-D715-4315-9C33-82C50113C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0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3355D-B539-49E9-ACAD-0C44647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46927-A67C-4E0A-B532-B2F2046C8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B2A26-3B97-411D-89F9-0929EBC35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52F0EF-328B-487A-93C6-4555B64E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001-7D9C-4928-BE32-82033CAD520D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DB2CC-74E9-45D2-99D9-CD46FA1F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5E7A9-EC91-4FDA-9360-AEBF15E2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C95D-D715-4315-9C33-82C50113C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26025-30AC-44DC-B8BC-AA8CADF7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1337E-F9B9-433E-B027-38880FC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0956A9-6013-4595-A59A-BD24E8CD3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303E1C-AAAE-4436-9558-D8500024C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92E6D0-9183-4EE0-912E-6B016D7C2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EDAA9D-DCC0-4D48-B54F-A0372451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001-7D9C-4928-BE32-82033CAD520D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B5F6AF-B04B-44C3-B34A-7341B1EF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DDCEBE-36D0-4218-9DE6-3A168BBB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C95D-D715-4315-9C33-82C50113C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6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16927-7D3F-4F55-817C-190F6D86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6E4819-0123-403E-AF93-E733D752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001-7D9C-4928-BE32-82033CAD520D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AAC7CC-27E0-4840-B792-DFB71953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E14162-88FF-4455-90E9-1FEAC1C8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C95D-D715-4315-9C33-82C50113C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5960AE-8CF0-44DA-9B7D-B831434F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001-7D9C-4928-BE32-82033CAD520D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61E9CA-C9BE-47F0-8199-C697AC5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30A1E8-54EF-4BDD-8341-14C53A4A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C95D-D715-4315-9C33-82C50113C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4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8F211-D4B4-4B3F-B116-E8466F4A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F08FC-087D-402B-BDA5-7B07691F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E8EBE6-377E-4673-A8DC-2102ED261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CA2CC-A75D-4C6C-8380-38A00AE7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001-7D9C-4928-BE32-82033CAD520D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4199C-AB41-4A74-9278-F1A80D61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5366E-E2F5-4225-BC80-5601211A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C95D-D715-4315-9C33-82C50113C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0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9CEE6-422A-4E1F-A0AB-799F4A9C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B03830-2D00-4E05-9E45-FD5A2067C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C0CC3-72FB-410C-B9FC-6FF65B97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72D0D4-E11C-4C33-B85A-8C480E09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001-7D9C-4928-BE32-82033CAD520D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9BA89-0FD0-47A8-BBDC-8EC65281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B1EC1D-384D-4DCE-A20C-F2F53E70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C95D-D715-4315-9C33-82C50113C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0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585E95-2AE1-4B3E-ACCC-FD0C5209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CD2C9-59A9-48A3-8235-4726A303E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E8348-28BF-4E19-90DD-C22E4A291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1001-7D9C-4928-BE32-82033CAD520D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76EF9-A2E0-4478-8AB8-4BEFC018E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97235-FD27-4B0A-8A2F-FE301C37C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0C95D-D715-4315-9C33-82C50113C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7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NCAA%E4%B8%80%E7%BA%A7%E7%94%B7%E5%AD%90%E7%AF%AE%E7%90%83%E9%94%A6%E6%A0%87%E8%B5%9B" TargetMode="External"/><Relationship Id="rId2" Type="http://schemas.openxmlformats.org/officeDocument/2006/relationships/hyperlink" Target="https://en.wikipedia.org/wiki/NCAA_Division_I_Men%27s_Basketball_Tournamen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8C68A1-BB73-4847-B571-3A885D297B3A}"/>
              </a:ext>
            </a:extLst>
          </p:cNvPr>
          <p:cNvSpPr txBox="1"/>
          <p:nvPr/>
        </p:nvSpPr>
        <p:spPr>
          <a:xfrm>
            <a:off x="1374710" y="538999"/>
            <a:ext cx="39793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赛制百科：</a:t>
            </a:r>
            <a:endParaRPr lang="en-US" altLang="zh-CN" dirty="0"/>
          </a:p>
          <a:p>
            <a:r>
              <a:rPr lang="zh-CN" altLang="en-US" dirty="0"/>
              <a:t>英文</a:t>
            </a:r>
            <a:r>
              <a:rPr lang="en-US" altLang="zh-CN" dirty="0">
                <a:hlinkClick r:id="rId2"/>
              </a:rPr>
              <a:t>https://en.wikipedia.org/wiki/NCAA_Division_I_Men%27s_Basketball_Tournament</a:t>
            </a:r>
            <a:endParaRPr lang="en-US" altLang="zh-CN" dirty="0"/>
          </a:p>
          <a:p>
            <a:r>
              <a:rPr lang="zh-CN" altLang="en-US" dirty="0"/>
              <a:t>中文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https://zh.wikipedia.org/wiki/NCAA%E4%B8%80%E7%BA%A7%E7%94%B7%E5%AD%90%E7%AF%AE%E7%90%83%E9%94%A6%E6%A0%87%E8%B5%9B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1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Owner</dc:creator>
  <cp:lastModifiedBy>Owner</cp:lastModifiedBy>
  <cp:revision>2</cp:revision>
  <dcterms:created xsi:type="dcterms:W3CDTF">2020-02-18T13:58:01Z</dcterms:created>
  <dcterms:modified xsi:type="dcterms:W3CDTF">2020-02-18T14:45:44Z</dcterms:modified>
</cp:coreProperties>
</file>