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69c3f4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69c3f4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69c3f4c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69c3f4c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Ankitha: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 of arrhythmias : Atrial Rhythms like AFib, Atrial </a:t>
            </a:r>
            <a:r>
              <a:rPr lang="en"/>
              <a:t>Bigeminy</a:t>
            </a:r>
            <a:r>
              <a:rPr lang="en"/>
              <a:t>, AFlutter; Ventricular rhythms like ventricular bigeminy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9c3f4c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9c3f4c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9c3f4c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9c3f4c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ivian: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</a:t>
            </a:r>
            <a:r>
              <a:rPr lang="en"/>
              <a:t>sed subset of the larger dataset due to computational restrictions, </a:t>
            </a:r>
            <a:r>
              <a:rPr lang="en"/>
              <a:t>kernel</a:t>
            </a:r>
            <a:r>
              <a:rPr lang="en"/>
              <a:t> kept crashing with larger sample number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9c3f4c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9c3f4c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69c3f4c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69c3f4c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Liang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*Notes: used 100 files, and only 1 epoch because kernel keeps crashing, possibly due to the large amounts of data in the dataset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ECG Signals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51325" y="2879100"/>
            <a:ext cx="521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Sarioglu, Angela Liang, Alana Young, Ankitha Nath, Siri Yarrapatni, Vivian Lam</a:t>
            </a:r>
            <a:endParaRPr sz="3300"/>
          </a:p>
        </p:txBody>
      </p:sp>
      <p:pic>
        <p:nvPicPr>
          <p:cNvPr id="56" name="Google Shape;56;p13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075" y="3208875"/>
            <a:ext cx="1943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5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machine learning on ECG data is beneficial for early detection and treatment, so automating this process will help support those in the medical field.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ECG signals have noise that makes reading this data difficult, so denoising and streamlining this process will bridge the gap in a large biomedical problem. </a:t>
            </a:r>
            <a:endParaRPr sz="1600"/>
          </a:p>
        </p:txBody>
      </p:sp>
      <p:pic>
        <p:nvPicPr>
          <p:cNvPr id="63" name="Google Shape;63;p14" title="113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963" y="694025"/>
            <a:ext cx="4694313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Cardiac </a:t>
            </a:r>
            <a:r>
              <a:rPr lang="en" sz="1600">
                <a:solidFill>
                  <a:schemeClr val="dk1"/>
                </a:solidFill>
              </a:rPr>
              <a:t>arrhythmias are irregular heart beats which can lead to severe health issues if not detected early.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Electrocardiograms (ECG) signals are a tool for identifying cardiovascular diseases.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ECG signals contain noise and variability which can lead to complications in detection. They require accurate analysis.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0" name="Google Shape;70;p15" title="1000_F_559061642_EI2mq5GUGIle2SrV9uDyEcYNtQTz0X8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300" y="262250"/>
            <a:ext cx="4305000" cy="43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3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300 million ECGs </a:t>
            </a:r>
            <a:r>
              <a:rPr lang="en" sz="1600">
                <a:solidFill>
                  <a:schemeClr val="dk1"/>
                </a:solidFill>
              </a:rPr>
              <a:t>performed globally each year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100 million ECGs performed in US alone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Every 33 seconds, one person dies from Cardiovascular Disease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ECG manual analysis is only accurate 55% of the time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7" name="Google Shape;77;p16" title="0824-news-mortality_graphi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450" y="601977"/>
            <a:ext cx="4844750" cy="4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0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data we are using is a large scale 12-lead ECG database specific for </a:t>
            </a:r>
            <a:r>
              <a:rPr lang="en" sz="1600">
                <a:solidFill>
                  <a:schemeClr val="dk1"/>
                </a:solidFill>
              </a:rPr>
              <a:t>arrhythmia</a:t>
            </a:r>
            <a:r>
              <a:rPr lang="en" sz="1600">
                <a:solidFill>
                  <a:schemeClr val="dk1"/>
                </a:solidFill>
              </a:rPr>
              <a:t> study </a:t>
            </a:r>
            <a:r>
              <a:rPr lang="en" sz="1600">
                <a:solidFill>
                  <a:schemeClr val="dk1"/>
                </a:solidFill>
              </a:rPr>
              <a:t>from the Chapman dataset.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ECG sample recording is sampled at 500Hz (high-</a:t>
            </a:r>
            <a:r>
              <a:rPr lang="en" sz="1600">
                <a:solidFill>
                  <a:schemeClr val="dk1"/>
                </a:solidFill>
              </a:rPr>
              <a:t>resolution</a:t>
            </a:r>
            <a:r>
              <a:rPr lang="en" sz="1600">
                <a:solidFill>
                  <a:schemeClr val="dk1"/>
                </a:solidFill>
              </a:rPr>
              <a:t> data for detailed analysis)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 </a:t>
            </a:r>
            <a:r>
              <a:rPr lang="en" sz="1600">
                <a:solidFill>
                  <a:schemeClr val="dk1"/>
                </a:solidFill>
              </a:rPr>
              <a:t>signals</a:t>
            </a:r>
            <a:r>
              <a:rPr lang="en" sz="1600">
                <a:solidFill>
                  <a:schemeClr val="dk1"/>
                </a:solidFill>
              </a:rPr>
              <a:t> are labels by professional experts and include a wide variety of CV conditions and common </a:t>
            </a:r>
            <a:r>
              <a:rPr lang="en" sz="1600">
                <a:solidFill>
                  <a:schemeClr val="dk1"/>
                </a:solidFill>
              </a:rPr>
              <a:t>rhythms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138" y="184028"/>
            <a:ext cx="4551623" cy="13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25" y="1696948"/>
            <a:ext cx="3797650" cy="314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51600" y="1030900"/>
            <a:ext cx="57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efined </a:t>
            </a:r>
            <a:r>
              <a:rPr lang="en" sz="1600">
                <a:solidFill>
                  <a:schemeClr val="dk1"/>
                </a:solidFill>
              </a:rPr>
              <a:t>problem statement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Conducted a comprehensive literature review of ten papers pertaining to ECG signals and aspects of model learning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Installed Hugging Face Transformers and other necessary </a:t>
            </a:r>
            <a:r>
              <a:rPr lang="en" sz="1600">
                <a:solidFill>
                  <a:schemeClr val="dk1"/>
                </a:solidFill>
              </a:rPr>
              <a:t>libraries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Preprocessed and tokenized the raw ECG signals from the data subset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Trained DistilBERT model using supervised learning method (labeled ECG signals).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Evaluated model effectiveness in distinguishing between normal and abnormal heart rhythms with metrics including accuracy, precision, recall, and F1-score.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2" name="Google Shape;92;p18" title="normal-ecg-electrocardiogram-p-wave-pr-segment-pr-interval-qrs-complex-HNFH7A.jpg"/>
          <p:cNvPicPr preferRelativeResize="0"/>
          <p:nvPr/>
        </p:nvPicPr>
        <p:blipFill rotWithShape="1">
          <a:blip r:embed="rId3">
            <a:alphaModFix/>
          </a:blip>
          <a:srcRect b="8304" l="8216" r="5382" t="15989"/>
          <a:stretch/>
        </p:blipFill>
        <p:spPr>
          <a:xfrm>
            <a:off x="5948500" y="1152488"/>
            <a:ext cx="3074301" cy="31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300"/>
            <a:ext cx="8839204" cy="323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