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7" r:id="rId3"/>
    <p:sldId id="258" r:id="rId4"/>
    <p:sldId id="260" r:id="rId5"/>
    <p:sldId id="267" r:id="rId6"/>
    <p:sldId id="265" r:id="rId7"/>
    <p:sldId id="261" r:id="rId8"/>
    <p:sldId id="279" r:id="rId9"/>
    <p:sldId id="301" r:id="rId10"/>
    <p:sldId id="303" r:id="rId11"/>
    <p:sldId id="304" r:id="rId12"/>
    <p:sldId id="305" r:id="rId13"/>
    <p:sldId id="306" r:id="rId14"/>
    <p:sldId id="310" r:id="rId15"/>
    <p:sldId id="309" r:id="rId16"/>
    <p:sldId id="311" r:id="rId17"/>
    <p:sldId id="312" r:id="rId18"/>
    <p:sldId id="313" r:id="rId19"/>
    <p:sldId id="314" r:id="rId20"/>
    <p:sldId id="308" r:id="rId21"/>
    <p:sldId id="307" r:id="rId22"/>
    <p:sldId id="266" r:id="rId23"/>
    <p:sldId id="302" r:id="rId24"/>
    <p:sldId id="264" r:id="rId25"/>
    <p:sldId id="268" r:id="rId26"/>
    <p:sldId id="269" r:id="rId27"/>
    <p:sldId id="262" r:id="rId28"/>
    <p:sldId id="280" r:id="rId29"/>
    <p:sldId id="272" r:id="rId30"/>
    <p:sldId id="270" r:id="rId31"/>
    <p:sldId id="282" r:id="rId32"/>
    <p:sldId id="271" r:id="rId33"/>
    <p:sldId id="273" r:id="rId34"/>
    <p:sldId id="274" r:id="rId35"/>
    <p:sldId id="275" r:id="rId36"/>
    <p:sldId id="276" r:id="rId37"/>
    <p:sldId id="263" r:id="rId38"/>
    <p:sldId id="277" r:id="rId39"/>
    <p:sldId id="278" r:id="rId40"/>
    <p:sldId id="281" r:id="rId41"/>
    <p:sldId id="283" r:id="rId42"/>
    <p:sldId id="284" r:id="rId4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0"/>
        <p:guide pos="2882"/>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614998" y="93916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002473" y="93916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388360" y="93916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B</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4775835" y="93916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2886075" y="2678430"/>
            <a:ext cx="2720340" cy="1106805"/>
          </a:xfrm>
          <a:prstGeom prst="rect">
            <a:avLst/>
          </a:prstGeom>
          <a:noFill/>
          <a:ln w="9525">
            <a:noFill/>
          </a:ln>
        </p:spPr>
        <p:txBody>
          <a:bodyPr wrap="square" anchor="t">
            <a:spAutoFit/>
          </a:bodyPr>
          <a:p>
            <a:pPr>
              <a:buFont typeface="Arial" panose="020B0604020202020204" pitchFamily="34" charset="0"/>
            </a:pPr>
            <a:r>
              <a:rPr lang="en-US" sz="6600" dirty="0">
                <a:solidFill>
                  <a:srgbClr val="02B3C5"/>
                </a:solidFill>
                <a:ea typeface="SimSun" panose="02010600030101010101" pitchFamily="2" charset="-122"/>
                <a:cs typeface="Calibri" panose="020F0502020204030204" pitchFamily="34" charset="0"/>
              </a:rPr>
              <a:t>Tracker</a:t>
            </a:r>
            <a:endParaRPr 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2107565" y="3904933"/>
            <a:ext cx="4276725" cy="306705"/>
          </a:xfrm>
          <a:prstGeom prst="rect">
            <a:avLst/>
          </a:prstGeom>
          <a:noFill/>
          <a:ln w="9525">
            <a:noFill/>
          </a:ln>
        </p:spPr>
        <p:txBody>
          <a:bodyPr anchor="t">
            <a:spAutoFit/>
          </a:bodyPr>
          <a:p>
            <a:pPr algn="dist">
              <a:buFont typeface="Arial" panose="020B0604020202020204" pitchFamily="34" charset="0"/>
            </a:pPr>
            <a:r>
              <a:rPr lang="en-US" sz="1400" b="1" dirty="0">
                <a:solidFill>
                  <a:srgbClr val="424242"/>
                </a:solidFill>
                <a:ea typeface="SimSun" panose="02010600030101010101" pitchFamily="2" charset="-122"/>
                <a:cs typeface="Calibri" panose="020F0502020204030204" pitchFamily="34" charset="0"/>
              </a:rPr>
              <a:t>Monitorizeaza-ti obiceiurile</a:t>
            </a:r>
            <a:endParaRPr 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810895" y="5861368"/>
            <a:ext cx="2074863"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Lia Ghita</a:t>
            </a:r>
            <a:endParaRPr lang="zh-CN" altLang="en-US" sz="1400"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566103" y="93916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19" name="组合 19"/>
          <p:cNvGrpSpPr/>
          <p:nvPr/>
        </p:nvGrpSpPr>
        <p:grpSpPr>
          <a:xfrm>
            <a:off x="1953578" y="939165"/>
            <a:ext cx="1331912" cy="1331913"/>
            <a:chOff x="139391" y="1379571"/>
            <a:chExt cx="1651309" cy="1651309"/>
          </a:xfrm>
        </p:grpSpPr>
        <p:sp>
          <p:nvSpPr>
            <p:cNvPr id="2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7" name="组合 15"/>
          <p:cNvGrpSpPr/>
          <p:nvPr/>
        </p:nvGrpSpPr>
        <p:grpSpPr>
          <a:xfrm>
            <a:off x="6107748" y="974090"/>
            <a:ext cx="1331912" cy="1331913"/>
            <a:chOff x="139391" y="1379571"/>
            <a:chExt cx="1651309" cy="1651309"/>
          </a:xfrm>
        </p:grpSpPr>
        <p:sp>
          <p:nvSpPr>
            <p:cNvPr id="2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40360" y="4127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2" name="Picture 1" descr="db"/>
          <p:cNvPicPr>
            <a:picLocks noChangeAspect="1"/>
          </p:cNvPicPr>
          <p:nvPr/>
        </p:nvPicPr>
        <p:blipFill>
          <a:blip r:embed="rId2"/>
          <a:stretch>
            <a:fillRect/>
          </a:stretch>
        </p:blipFill>
        <p:spPr>
          <a:xfrm>
            <a:off x="188595" y="3719195"/>
            <a:ext cx="11721465" cy="2997835"/>
          </a:xfrm>
          <a:prstGeom prst="rect">
            <a:avLst/>
          </a:prstGeom>
        </p:spPr>
      </p:pic>
      <p:sp>
        <p:nvSpPr>
          <p:cNvPr id="6" name="Text Box 5"/>
          <p:cNvSpPr txBox="1"/>
          <p:nvPr/>
        </p:nvSpPr>
        <p:spPr>
          <a:xfrm>
            <a:off x="2396490" y="1054735"/>
            <a:ext cx="8296275" cy="1198880"/>
          </a:xfrm>
          <a:prstGeom prst="rect">
            <a:avLst/>
          </a:prstGeom>
          <a:noFill/>
        </p:spPr>
        <p:txBody>
          <a:bodyPr wrap="square" rtlCol="0">
            <a:spAutoFit/>
          </a:bodyPr>
          <a:p>
            <a:r>
              <a:rPr lang="en-US" sz="2400"/>
              <a:t>Pentru inceput am lucrat cu baza de date MySQL locala, iar mai apoi spre finalizarea proiectului am mutat-o online, gazduita de ionos.</a:t>
            </a:r>
            <a:endParaRPr 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Picture 2" descr="logincode"/>
          <p:cNvPicPr>
            <a:picLocks noChangeAspect="1"/>
          </p:cNvPicPr>
          <p:nvPr/>
        </p:nvPicPr>
        <p:blipFill>
          <a:blip r:embed="rId2"/>
          <a:stretch>
            <a:fillRect/>
          </a:stretch>
        </p:blipFill>
        <p:spPr>
          <a:xfrm>
            <a:off x="1959610" y="56515"/>
            <a:ext cx="10058400" cy="3301365"/>
          </a:xfrm>
          <a:prstGeom prst="rect">
            <a:avLst/>
          </a:prstGeom>
        </p:spPr>
      </p:pic>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8" name="Picture 7" descr="CurrentUser"/>
          <p:cNvPicPr>
            <a:picLocks noChangeAspect="1"/>
          </p:cNvPicPr>
          <p:nvPr/>
        </p:nvPicPr>
        <p:blipFill>
          <a:blip r:embed="rId3"/>
          <a:stretch>
            <a:fillRect/>
          </a:stretch>
        </p:blipFill>
        <p:spPr>
          <a:xfrm>
            <a:off x="173355" y="4162425"/>
            <a:ext cx="2476500" cy="1533525"/>
          </a:xfrm>
          <a:prstGeom prst="rect">
            <a:avLst/>
          </a:prstGeom>
        </p:spPr>
      </p:pic>
      <p:cxnSp>
        <p:nvCxnSpPr>
          <p:cNvPr id="10" name="Elbow Connector 9"/>
          <p:cNvCxnSpPr>
            <a:stCxn id="8" idx="0"/>
          </p:cNvCxnSpPr>
          <p:nvPr/>
        </p:nvCxnSpPr>
        <p:spPr>
          <a:xfrm rot="16200000">
            <a:off x="1059180" y="2305050"/>
            <a:ext cx="2209165" cy="1505585"/>
          </a:xfrm>
          <a:prstGeom prst="bentConnector3">
            <a:avLst>
              <a:gd name="adj1" fmla="val 49986"/>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logindao"/>
          <p:cNvPicPr>
            <a:picLocks noChangeAspect="1"/>
          </p:cNvPicPr>
          <p:nvPr/>
        </p:nvPicPr>
        <p:blipFill>
          <a:blip r:embed="rId4"/>
          <a:stretch>
            <a:fillRect/>
          </a:stretch>
        </p:blipFill>
        <p:spPr>
          <a:xfrm>
            <a:off x="2776220" y="3769995"/>
            <a:ext cx="9344025" cy="2752725"/>
          </a:xfrm>
          <a:prstGeom prst="rect">
            <a:avLst/>
          </a:prstGeom>
        </p:spPr>
      </p:pic>
      <p:cxnSp>
        <p:nvCxnSpPr>
          <p:cNvPr id="13" name="Straight Arrow Connector 12"/>
          <p:cNvCxnSpPr>
            <a:stCxn id="11" idx="0"/>
          </p:cNvCxnSpPr>
          <p:nvPr/>
        </p:nvCxnSpPr>
        <p:spPr>
          <a:xfrm flipH="1" flipV="1">
            <a:off x="3343275" y="1544955"/>
            <a:ext cx="4105275" cy="2225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779780" y="4372610"/>
            <a:ext cx="424307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373245"/>
            <a:ext cx="621347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
        <p:nvSpPr>
          <p:cNvPr id="14" name="Text Box 13"/>
          <p:cNvSpPr txBox="1"/>
          <p:nvPr/>
        </p:nvSpPr>
        <p:spPr>
          <a:xfrm>
            <a:off x="2254885" y="218440"/>
            <a:ext cx="9006205" cy="4154170"/>
          </a:xfrm>
          <a:prstGeom prst="rect">
            <a:avLst/>
          </a:prstGeom>
          <a:noFill/>
        </p:spPr>
        <p:txBody>
          <a:bodyPr wrap="square" rtlCol="0">
            <a:spAutoFit/>
          </a:bodyPr>
          <a:p>
            <a:r>
              <a:rPr lang="en-US" sz="2400"/>
              <a:t>Statementul:</a:t>
            </a:r>
            <a:endParaRPr lang="en-US" sz="2400"/>
          </a:p>
          <a:p>
            <a:r>
              <a:rPr lang="en-US" sz="2400">
                <a:solidFill>
                  <a:schemeClr val="accent1"/>
                </a:solidFill>
              </a:rPr>
              <a:t>"select * from users where name=? and password like hashpass(?)"</a:t>
            </a:r>
            <a:endParaRPr lang="en-US" sz="2400"/>
          </a:p>
          <a:p>
            <a:r>
              <a:rPr lang="en-US" sz="2400"/>
              <a:t>contine o referinta la o functie care transforma valoarea oferita de utilizator pentru parola in varianta hash creata prin functia sha2, la care se adauga, pentru un plus de securitate, si un “salt” (condimentarea stringului :) ), dupa care intregul string se encodeaza.</a:t>
            </a:r>
            <a:endParaRPr lang="en-US" sz="2400"/>
          </a:p>
          <a:p>
            <a:endParaRPr lang="en-US" sz="2400"/>
          </a:p>
          <a:p>
            <a:r>
              <a:rPr lang="en-US" sz="2400"/>
              <a:t>Avem nevoie de aceasta transformare, pentru ca la momentul in care un utilizator nou este creat pe platforma, parola acestuia este encodata automat printr-un triger la nivel de baza de date.</a:t>
            </a:r>
            <a:endParaRPr lang="en-US" sz="2400"/>
          </a:p>
          <a:p>
            <a:endParaRPr 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6565" y="234315"/>
            <a:ext cx="7665720" cy="460375"/>
          </a:xfrm>
          <a:prstGeom prst="rect">
            <a:avLst/>
          </a:prstGeom>
          <a:noFill/>
        </p:spPr>
        <p:txBody>
          <a:bodyPr wrap="square" rtlCol="0">
            <a:spAutoFit/>
          </a:bodyPr>
          <a:p>
            <a:r>
              <a:rPr lang="en-US" sz="2400"/>
              <a:t>Meniul utilizatorului</a:t>
            </a:r>
            <a:endParaRPr lang="en-US" sz="2400"/>
          </a:p>
        </p:txBody>
      </p:sp>
      <p:pic>
        <p:nvPicPr>
          <p:cNvPr id="2" name="Picture 1" descr="usermenu"/>
          <p:cNvPicPr>
            <a:picLocks noChangeAspect="1"/>
          </p:cNvPicPr>
          <p:nvPr/>
        </p:nvPicPr>
        <p:blipFill>
          <a:blip r:embed="rId1"/>
          <a:stretch>
            <a:fillRect/>
          </a:stretch>
        </p:blipFill>
        <p:spPr>
          <a:xfrm>
            <a:off x="2665730" y="834390"/>
            <a:ext cx="7349490" cy="5622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3028315" cy="6391910"/>
          </a:xfrm>
          <a:prstGeom prst="rect">
            <a:avLst/>
          </a:prstGeom>
        </p:spPr>
      </p:pic>
      <p:sp>
        <p:nvSpPr>
          <p:cNvPr id="9" name="椭圆 12"/>
          <p:cNvSpPr/>
          <p:nvPr/>
        </p:nvSpPr>
        <p:spPr>
          <a:xfrm>
            <a:off x="371475" y="59086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 Box 13"/>
          <p:cNvSpPr txBox="1"/>
          <p:nvPr/>
        </p:nvSpPr>
        <p:spPr>
          <a:xfrm>
            <a:off x="3642995" y="56515"/>
            <a:ext cx="6971665" cy="7108825"/>
          </a:xfrm>
          <a:prstGeom prst="rect">
            <a:avLst/>
          </a:prstGeom>
          <a:noFill/>
        </p:spPr>
        <p:txBody>
          <a:bodyPr wrap="square" rtlCol="0">
            <a:spAutoFit/>
          </a:bodyPr>
          <a:p>
            <a:r>
              <a:rPr lang="en-US" sz="2400"/>
              <a:t>Dupa o conexiune cu succes, utilizatorul va fi redirectionat la un meniu care ofera urmatoarele optiuni:</a:t>
            </a:r>
            <a:endParaRPr lang="en-US" sz="2400"/>
          </a:p>
          <a:p>
            <a:endParaRPr lang="en-US" sz="2400"/>
          </a:p>
          <a:p>
            <a:r>
              <a:rPr lang="en-US" sz="2400">
                <a:solidFill>
                  <a:schemeClr val="accent1"/>
                </a:solidFill>
              </a:rPr>
              <a:t>1. Creaza un obicei nou</a:t>
            </a:r>
            <a:endParaRPr lang="en-US" sz="2400"/>
          </a:p>
          <a:p>
            <a:r>
              <a:rPr lang="en-US" sz="2400"/>
              <a:t>- aici nefolosim de clasa HabitForm de unde putem crea prin tneterfata un obicei nou si de clasa HabitDAO care se ocupa de metodele de acces la baza de date care au legatura cu obiceiurile</a:t>
            </a:r>
            <a:endParaRPr lang="en-US" sz="2400"/>
          </a:p>
          <a:p>
            <a:endParaRPr lang="en-US" sz="2400"/>
          </a:p>
          <a:p>
            <a:r>
              <a:rPr lang="en-US" sz="2400">
                <a:solidFill>
                  <a:schemeClr val="accent1"/>
                </a:solidFill>
              </a:rPr>
              <a:t>2. Monitorizeaza obiceiurile</a:t>
            </a:r>
            <a:endParaRPr lang="en-US" sz="2400"/>
          </a:p>
          <a:p>
            <a:r>
              <a:rPr lang="en-US" sz="2400"/>
              <a:t>- ViewHabits ofera ierfata pentru visualizarea obiceiurilor userului curent</a:t>
            </a:r>
            <a:endParaRPr lang="en-US" sz="2400"/>
          </a:p>
          <a:p>
            <a:endParaRPr lang="en-US" sz="2400"/>
          </a:p>
          <a:p>
            <a:r>
              <a:rPr lang="en-US" sz="2400">
                <a:solidFill>
                  <a:schemeClr val="accent1"/>
                </a:solidFill>
              </a:rPr>
              <a:t>3. Badges</a:t>
            </a:r>
            <a:endParaRPr lang="en-US" sz="2400"/>
          </a:p>
          <a:p>
            <a:r>
              <a:rPr lang="en-US" sz="2400"/>
              <a:t>- BadgeList este afisarea in interfata catre utilizator a insignelor obtinute de acesta pana in prezent</a:t>
            </a:r>
            <a:endParaRPr lang="en-US" sz="2400"/>
          </a:p>
          <a:p>
            <a:endParaRPr lang="en-US" sz="2400"/>
          </a:p>
          <a:p>
            <a:endParaRPr lang="en-US" sz="2400"/>
          </a:p>
        </p:txBody>
      </p:sp>
      <p:sp>
        <p:nvSpPr>
          <p:cNvPr id="3" name="椭圆 12"/>
          <p:cNvSpPr/>
          <p:nvPr/>
        </p:nvSpPr>
        <p:spPr>
          <a:xfrm>
            <a:off x="371475" y="414909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99631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30327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371475" y="4000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createhabitcode"/>
          <p:cNvPicPr>
            <a:picLocks noChangeAspect="1"/>
          </p:cNvPicPr>
          <p:nvPr/>
        </p:nvPicPr>
        <p:blipFill>
          <a:blip r:embed="rId1"/>
          <a:stretch>
            <a:fillRect/>
          </a:stretch>
        </p:blipFill>
        <p:spPr>
          <a:xfrm>
            <a:off x="1990090" y="166370"/>
            <a:ext cx="5781675" cy="1857375"/>
          </a:xfrm>
          <a:prstGeom prst="rect">
            <a:avLst/>
          </a:prstGeom>
        </p:spPr>
      </p:pic>
      <p:pic>
        <p:nvPicPr>
          <p:cNvPr id="13" name="Content Placeholder 12" descr="obicei nou"/>
          <p:cNvPicPr>
            <a:picLocks noChangeAspect="1"/>
          </p:cNvPicPr>
          <p:nvPr>
            <p:ph idx="1"/>
          </p:nvPr>
        </p:nvPicPr>
        <p:blipFill>
          <a:blip r:embed="rId2"/>
          <a:stretch>
            <a:fillRect/>
          </a:stretch>
        </p:blipFill>
        <p:spPr>
          <a:xfrm>
            <a:off x="5531485" y="875030"/>
            <a:ext cx="6323330" cy="4812030"/>
          </a:xfrm>
          <a:prstGeom prst="rect">
            <a:avLst/>
          </a:prstGeom>
        </p:spPr>
      </p:pic>
      <p:pic>
        <p:nvPicPr>
          <p:cNvPr id="4" name="Picture 3" descr="structura"/>
          <p:cNvPicPr>
            <a:picLocks noChangeAspect="1"/>
          </p:cNvPicPr>
          <p:nvPr/>
        </p:nvPicPr>
        <p:blipFill>
          <a:blip r:embed="rId3"/>
          <a:stretch>
            <a:fillRect/>
          </a:stretch>
        </p:blipFill>
        <p:spPr>
          <a:xfrm>
            <a:off x="173355" y="56515"/>
            <a:ext cx="1690370" cy="3568065"/>
          </a:xfrm>
          <a:prstGeom prst="rect">
            <a:avLst/>
          </a:prstGeom>
        </p:spPr>
      </p:pic>
      <p:sp>
        <p:nvSpPr>
          <p:cNvPr id="3" name="椭圆 12"/>
          <p:cNvSpPr/>
          <p:nvPr/>
        </p:nvSpPr>
        <p:spPr>
          <a:xfrm>
            <a:off x="371475" y="2303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7" name="Picture 16" descr="createhabitdao"/>
          <p:cNvPicPr>
            <a:picLocks noChangeAspect="1"/>
          </p:cNvPicPr>
          <p:nvPr/>
        </p:nvPicPr>
        <p:blipFill>
          <a:blip r:embed="rId4"/>
          <a:stretch>
            <a:fillRect/>
          </a:stretch>
        </p:blipFill>
        <p:spPr>
          <a:xfrm>
            <a:off x="526415" y="3890645"/>
            <a:ext cx="7896225" cy="2705100"/>
          </a:xfrm>
          <a:prstGeom prst="rect">
            <a:avLst/>
          </a:prstGeom>
        </p:spPr>
      </p:pic>
      <p:sp>
        <p:nvSpPr>
          <p:cNvPr id="6" name="椭圆 12"/>
          <p:cNvSpPr/>
          <p:nvPr/>
        </p:nvSpPr>
        <p:spPr>
          <a:xfrm>
            <a:off x="371475" y="55372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7" name="Straight Arrow Connector 6"/>
          <p:cNvCxnSpPr/>
          <p:nvPr/>
        </p:nvCxnSpPr>
        <p:spPr>
          <a:xfrm flipV="1">
            <a:off x="2191385" y="612775"/>
            <a:ext cx="4511040" cy="3296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descr="loadTable"/>
          <p:cNvPicPr>
            <a:picLocks noChangeAspect="1"/>
          </p:cNvPicPr>
          <p:nvPr/>
        </p:nvPicPr>
        <p:blipFill>
          <a:blip r:embed="rId2"/>
          <a:stretch>
            <a:fillRect/>
          </a:stretch>
        </p:blipFill>
        <p:spPr>
          <a:xfrm>
            <a:off x="1894205" y="56515"/>
            <a:ext cx="7550785" cy="6647180"/>
          </a:xfrm>
          <a:prstGeom prst="rect">
            <a:avLst/>
          </a:prstGeom>
        </p:spPr>
      </p:pic>
      <p:pic>
        <p:nvPicPr>
          <p:cNvPr id="15" name="Content Placeholder 14" descr="monitorizeaza"/>
          <p:cNvPicPr>
            <a:picLocks noChangeAspect="1"/>
          </p:cNvPicPr>
          <p:nvPr>
            <p:ph idx="1"/>
          </p:nvPr>
        </p:nvPicPr>
        <p:blipFill>
          <a:blip r:embed="rId3"/>
          <a:stretch>
            <a:fillRect/>
          </a:stretch>
        </p:blipFill>
        <p:spPr>
          <a:xfrm>
            <a:off x="5772150" y="1598930"/>
            <a:ext cx="6369050" cy="488378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pic>
        <p:nvPicPr>
          <p:cNvPr id="5" name="Picture 4" descr="log"/>
          <p:cNvPicPr>
            <a:picLocks noChangeAspect="1"/>
          </p:cNvPicPr>
          <p:nvPr/>
        </p:nvPicPr>
        <p:blipFill>
          <a:blip r:embed="rId4"/>
          <a:stretch>
            <a:fillRect/>
          </a:stretch>
        </p:blipFill>
        <p:spPr>
          <a:xfrm>
            <a:off x="6501765" y="1827530"/>
            <a:ext cx="5391150" cy="41148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Despre HabitTracker</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630"/>
            <a:ext cx="513397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un utilizator si conecteaza-te</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a:t>
            </a:r>
            <a:r>
              <a:rPr lang="en-US" sz="4400" dirty="0">
                <a:solidFill>
                  <a:srgbClr val="02B3C5"/>
                </a:solidFill>
                <a:ea typeface="SimSun" panose="02010600030101010101" pitchFamily="2" charset="-122"/>
                <a:cs typeface="Calibri" panose="020F0502020204030204" pitchFamily="34" charset="0"/>
              </a:rPr>
              <a:t>uprins</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55924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obiceiuri si monitorizeaza-le</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Castiga insigne</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Text Box 1"/>
          <p:cNvSpPr txBox="1"/>
          <p:nvPr/>
        </p:nvSpPr>
        <p:spPr>
          <a:xfrm>
            <a:off x="2040255" y="254000"/>
            <a:ext cx="7145655" cy="922020"/>
          </a:xfrm>
          <a:prstGeom prst="rect">
            <a:avLst/>
          </a:prstGeom>
          <a:noFill/>
        </p:spPr>
        <p:txBody>
          <a:bodyPr wrap="square" rtlCol="0">
            <a:spAutoFit/>
          </a:bodyPr>
          <a:p>
            <a:r>
              <a:rPr lang="en-US"/>
              <a:t>Pentru a valida datele de login ale userului preluam din fieldurile de nume si parola datele oferite de utilizator si comparam cu datele stocate in baza de date in tabela users.</a:t>
            </a:r>
            <a:endParaRPr lang="en-US"/>
          </a:p>
        </p:txBody>
      </p:sp>
      <p:sp>
        <p:nvSpPr>
          <p:cNvPr id="6" name="Text Box 5"/>
          <p:cNvSpPr txBox="1"/>
          <p:nvPr/>
        </p:nvSpPr>
        <p:spPr>
          <a:xfrm>
            <a:off x="779780" y="4650105"/>
            <a:ext cx="411734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650105"/>
            <a:ext cx="611949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Round Same Side Corner Rectangle 3"/>
          <p:cNvSpPr/>
          <p:nvPr/>
        </p:nvSpPr>
        <p:spPr>
          <a:xfrm rot="5400000">
            <a:off x="9013825" y="1430338"/>
            <a:ext cx="371475" cy="19081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Round Same Side Corner Rectangle 36"/>
          <p:cNvSpPr/>
          <p:nvPr/>
        </p:nvSpPr>
        <p:spPr>
          <a:xfrm rot="5400000">
            <a:off x="9004300" y="2705100"/>
            <a:ext cx="373063" cy="1906588"/>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 Same Side Corner Rectangle 37"/>
          <p:cNvSpPr/>
          <p:nvPr/>
        </p:nvSpPr>
        <p:spPr>
          <a:xfrm rot="5400000">
            <a:off x="9013031" y="3917156"/>
            <a:ext cx="373063" cy="19081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Oval 40"/>
          <p:cNvSpPr/>
          <p:nvPr/>
        </p:nvSpPr>
        <p:spPr bwMode="auto">
          <a:xfrm rot="10800000">
            <a:off x="5727700" y="3192463"/>
            <a:ext cx="908050" cy="9064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Oval 41"/>
          <p:cNvSpPr/>
          <p:nvPr/>
        </p:nvSpPr>
        <p:spPr bwMode="auto">
          <a:xfrm rot="10800000">
            <a:off x="5832475" y="3298825"/>
            <a:ext cx="696913" cy="693738"/>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21"/>
          <p:cNvSpPr>
            <a:spLocks noEditPoints="1"/>
          </p:cNvSpPr>
          <p:nvPr/>
        </p:nvSpPr>
        <p:spPr bwMode="auto">
          <a:xfrm>
            <a:off x="6010275" y="3459163"/>
            <a:ext cx="354013" cy="373063"/>
          </a:xfrm>
          <a:custGeom>
            <a:avLst/>
            <a:gdLst>
              <a:gd name="T0" fmla="*/ 622 w 1670"/>
              <a:gd name="T1" fmla="*/ 964 h 1762"/>
              <a:gd name="T2" fmla="*/ 485 w 1670"/>
              <a:gd name="T3" fmla="*/ 1103 h 1762"/>
              <a:gd name="T4" fmla="*/ 347 w 1670"/>
              <a:gd name="T5" fmla="*/ 966 h 1762"/>
              <a:gd name="T6" fmla="*/ 483 w 1670"/>
              <a:gd name="T7" fmla="*/ 828 h 1762"/>
              <a:gd name="T8" fmla="*/ 622 w 1670"/>
              <a:gd name="T9" fmla="*/ 964 h 1762"/>
              <a:gd name="T10" fmla="*/ 555 w 1670"/>
              <a:gd name="T11" fmla="*/ 691 h 1762"/>
              <a:gd name="T12" fmla="*/ 416 w 1670"/>
              <a:gd name="T13" fmla="*/ 554 h 1762"/>
              <a:gd name="T14" fmla="*/ 552 w 1670"/>
              <a:gd name="T15" fmla="*/ 416 h 1762"/>
              <a:gd name="T16" fmla="*/ 691 w 1670"/>
              <a:gd name="T17" fmla="*/ 552 h 1762"/>
              <a:gd name="T18" fmla="*/ 555 w 1670"/>
              <a:gd name="T19" fmla="*/ 691 h 1762"/>
              <a:gd name="T20" fmla="*/ 1103 w 1670"/>
              <a:gd name="T21" fmla="*/ 415 h 1762"/>
              <a:gd name="T22" fmla="*/ 966 w 1670"/>
              <a:gd name="T23" fmla="*/ 553 h 1762"/>
              <a:gd name="T24" fmla="*/ 828 w 1670"/>
              <a:gd name="T25" fmla="*/ 417 h 1762"/>
              <a:gd name="T26" fmla="*/ 964 w 1670"/>
              <a:gd name="T27" fmla="*/ 279 h 1762"/>
              <a:gd name="T28" fmla="*/ 1103 w 1670"/>
              <a:gd name="T29" fmla="*/ 415 h 1762"/>
              <a:gd name="T30" fmla="*/ 279 w 1670"/>
              <a:gd name="T31" fmla="*/ 1503 h 1762"/>
              <a:gd name="T32" fmla="*/ 772 w 1670"/>
              <a:gd name="T33" fmla="*/ 1192 h 1762"/>
              <a:gd name="T34" fmla="*/ 898 w 1670"/>
              <a:gd name="T35" fmla="*/ 1297 h 1762"/>
              <a:gd name="T36" fmla="*/ 279 w 1670"/>
              <a:gd name="T37" fmla="*/ 1503 h 1762"/>
              <a:gd name="T38" fmla="*/ 1244 w 1670"/>
              <a:gd name="T39" fmla="*/ 1015 h 1762"/>
              <a:gd name="T40" fmla="*/ 1646 w 1670"/>
              <a:gd name="T41" fmla="*/ 345 h 1762"/>
              <a:gd name="T42" fmla="*/ 1579 w 1670"/>
              <a:gd name="T43" fmla="*/ 289 h 1762"/>
              <a:gd name="T44" fmla="*/ 995 w 1670"/>
              <a:gd name="T45" fmla="*/ 806 h 1762"/>
              <a:gd name="T46" fmla="*/ 855 w 1670"/>
              <a:gd name="T47" fmla="*/ 1111 h 1762"/>
              <a:gd name="T48" fmla="*/ 970 w 1670"/>
              <a:gd name="T49" fmla="*/ 1208 h 1762"/>
              <a:gd name="T50" fmla="*/ 1244 w 1670"/>
              <a:gd name="T51" fmla="*/ 1015 h 1762"/>
              <a:gd name="T52" fmla="*/ 378 w 1670"/>
              <a:gd name="T53" fmla="*/ 1345 h 1762"/>
              <a:gd name="T54" fmla="*/ 141 w 1670"/>
              <a:gd name="T55" fmla="*/ 833 h 1762"/>
              <a:gd name="T56" fmla="*/ 823 w 1670"/>
              <a:gd name="T57" fmla="*/ 141 h 1762"/>
              <a:gd name="T58" fmla="*/ 1269 w 1670"/>
              <a:gd name="T59" fmla="*/ 378 h 1762"/>
              <a:gd name="T60" fmla="*/ 1383 w 1670"/>
              <a:gd name="T61" fmla="*/ 278 h 1762"/>
              <a:gd name="T62" fmla="*/ 821 w 1670"/>
              <a:gd name="T63" fmla="*/ 4 h 1762"/>
              <a:gd name="T64" fmla="*/ 4 w 1670"/>
              <a:gd name="T65" fmla="*/ 834 h 1762"/>
              <a:gd name="T66" fmla="*/ 198 w 1670"/>
              <a:gd name="T67" fmla="*/ 1359 h 1762"/>
              <a:gd name="T68" fmla="*/ 378 w 1670"/>
              <a:gd name="T69" fmla="*/ 1345 h 1762"/>
              <a:gd name="T70" fmla="*/ 1256 w 1670"/>
              <a:gd name="T71" fmla="*/ 1214 h 1762"/>
              <a:gd name="T72" fmla="*/ 1013 w 1670"/>
              <a:gd name="T73" fmla="*/ 1488 h 1762"/>
              <a:gd name="T74" fmla="*/ 919 w 1670"/>
              <a:gd name="T75" fmla="*/ 1646 h 1762"/>
              <a:gd name="T76" fmla="*/ 1349 w 1670"/>
              <a:gd name="T77" fmla="*/ 1105 h 1762"/>
              <a:gd name="T78" fmla="*/ 1256 w 1670"/>
              <a:gd name="T79" fmla="*/ 1214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0" name="Round Same Side Corner Rectangle 79"/>
          <p:cNvSpPr/>
          <p:nvPr/>
        </p:nvSpPr>
        <p:spPr>
          <a:xfrm rot="16200000">
            <a:off x="7743031" y="2070894"/>
            <a:ext cx="371475" cy="627063"/>
          </a:xfrm>
          <a:prstGeom prst="round2SameRect">
            <a:avLst>
              <a:gd name="adj1" fmla="val 50000"/>
              <a:gd name="adj2" fmla="val 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Round Same Side Corner Rectangle 80"/>
          <p:cNvSpPr/>
          <p:nvPr/>
        </p:nvSpPr>
        <p:spPr>
          <a:xfrm rot="16200000">
            <a:off x="7733506" y="3352006"/>
            <a:ext cx="373063" cy="625475"/>
          </a:xfrm>
          <a:prstGeom prst="round2SameRect">
            <a:avLst>
              <a:gd name="adj1" fmla="val 50000"/>
              <a:gd name="adj2" fmla="val 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Round Same Side Corner Rectangle 81"/>
          <p:cNvSpPr/>
          <p:nvPr/>
        </p:nvSpPr>
        <p:spPr>
          <a:xfrm rot="16200000">
            <a:off x="7737475" y="4556125"/>
            <a:ext cx="373063" cy="627063"/>
          </a:xfrm>
          <a:prstGeom prst="round2SameRect">
            <a:avLst>
              <a:gd name="adj1" fmla="val 50000"/>
              <a:gd name="adj2" fmla="val 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Freeform 13"/>
          <p:cNvSpPr>
            <a:spLocks noEditPoints="1"/>
          </p:cNvSpPr>
          <p:nvPr/>
        </p:nvSpPr>
        <p:spPr bwMode="auto">
          <a:xfrm>
            <a:off x="7861300" y="2252663"/>
            <a:ext cx="222250" cy="254000"/>
          </a:xfrm>
          <a:custGeom>
            <a:avLst/>
            <a:gdLst>
              <a:gd name="T0" fmla="*/ 860 w 1450"/>
              <a:gd name="T1" fmla="*/ 121 h 1648"/>
              <a:gd name="T2" fmla="*/ 604 w 1450"/>
              <a:gd name="T3" fmla="*/ 121 h 1648"/>
              <a:gd name="T4" fmla="*/ 604 w 1450"/>
              <a:gd name="T5" fmla="*/ 254 h 1648"/>
              <a:gd name="T6" fmla="*/ 795 w 1450"/>
              <a:gd name="T7" fmla="*/ 254 h 1648"/>
              <a:gd name="T8" fmla="*/ 795 w 1450"/>
              <a:gd name="T9" fmla="*/ 560 h 1648"/>
              <a:gd name="T10" fmla="*/ 1082 w 1450"/>
              <a:gd name="T11" fmla="*/ 560 h 1648"/>
              <a:gd name="T12" fmla="*/ 1082 w 1450"/>
              <a:gd name="T13" fmla="*/ 1287 h 1648"/>
              <a:gd name="T14" fmla="*/ 217 w 1450"/>
              <a:gd name="T15" fmla="*/ 1287 h 1648"/>
              <a:gd name="T16" fmla="*/ 217 w 1450"/>
              <a:gd name="T17" fmla="*/ 995 h 1648"/>
              <a:gd name="T18" fmla="*/ 85 w 1450"/>
              <a:gd name="T19" fmla="*/ 954 h 1648"/>
              <a:gd name="T20" fmla="*/ 85 w 1450"/>
              <a:gd name="T21" fmla="*/ 1419 h 1648"/>
              <a:gd name="T22" fmla="*/ 1214 w 1450"/>
              <a:gd name="T23" fmla="*/ 1419 h 1648"/>
              <a:gd name="T24" fmla="*/ 1214 w 1450"/>
              <a:gd name="T25" fmla="*/ 483 h 1648"/>
              <a:gd name="T26" fmla="*/ 860 w 1450"/>
              <a:gd name="T27" fmla="*/ 121 h 1648"/>
              <a:gd name="T28" fmla="*/ 504 w 1450"/>
              <a:gd name="T29" fmla="*/ 121 h 1648"/>
              <a:gd name="T30" fmla="*/ 416 w 1450"/>
              <a:gd name="T31" fmla="*/ 121 h 1648"/>
              <a:gd name="T32" fmla="*/ 416 w 1450"/>
              <a:gd name="T33" fmla="*/ 644 h 1648"/>
              <a:gd name="T34" fmla="*/ 252 w 1450"/>
              <a:gd name="T35" fmla="*/ 808 h 1648"/>
              <a:gd name="T36" fmla="*/ 252 w 1450"/>
              <a:gd name="T37" fmla="*/ 808 h 1648"/>
              <a:gd name="T38" fmla="*/ 88 w 1450"/>
              <a:gd name="T39" fmla="*/ 644 h 1648"/>
              <a:gd name="T40" fmla="*/ 88 w 1450"/>
              <a:gd name="T41" fmla="*/ 187 h 1648"/>
              <a:gd name="T42" fmla="*/ 187 w 1450"/>
              <a:gd name="T43" fmla="*/ 88 h 1648"/>
              <a:gd name="T44" fmla="*/ 187 w 1450"/>
              <a:gd name="T45" fmla="*/ 88 h 1648"/>
              <a:gd name="T46" fmla="*/ 287 w 1450"/>
              <a:gd name="T47" fmla="*/ 187 h 1648"/>
              <a:gd name="T48" fmla="*/ 287 w 1450"/>
              <a:gd name="T49" fmla="*/ 542 h 1648"/>
              <a:gd name="T50" fmla="*/ 253 w 1450"/>
              <a:gd name="T51" fmla="*/ 576 h 1648"/>
              <a:gd name="T52" fmla="*/ 253 w 1450"/>
              <a:gd name="T53" fmla="*/ 576 h 1648"/>
              <a:gd name="T54" fmla="*/ 218 w 1450"/>
              <a:gd name="T55" fmla="*/ 542 h 1648"/>
              <a:gd name="T56" fmla="*/ 218 w 1450"/>
              <a:gd name="T57" fmla="*/ 288 h 1648"/>
              <a:gd name="T58" fmla="*/ 131 w 1450"/>
              <a:gd name="T59" fmla="*/ 288 h 1648"/>
              <a:gd name="T60" fmla="*/ 131 w 1450"/>
              <a:gd name="T61" fmla="*/ 542 h 1648"/>
              <a:gd name="T62" fmla="*/ 253 w 1450"/>
              <a:gd name="T63" fmla="*/ 664 h 1648"/>
              <a:gd name="T64" fmla="*/ 253 w 1450"/>
              <a:gd name="T65" fmla="*/ 664 h 1648"/>
              <a:gd name="T66" fmla="*/ 375 w 1450"/>
              <a:gd name="T67" fmla="*/ 542 h 1648"/>
              <a:gd name="T68" fmla="*/ 375 w 1450"/>
              <a:gd name="T69" fmla="*/ 187 h 1648"/>
              <a:gd name="T70" fmla="*/ 187 w 1450"/>
              <a:gd name="T71" fmla="*/ 0 h 1648"/>
              <a:gd name="T72" fmla="*/ 187 w 1450"/>
              <a:gd name="T73" fmla="*/ 0 h 1648"/>
              <a:gd name="T74" fmla="*/ 0 w 1450"/>
              <a:gd name="T75" fmla="*/ 187 h 1648"/>
              <a:gd name="T76" fmla="*/ 0 w 1450"/>
              <a:gd name="T77" fmla="*/ 644 h 1648"/>
              <a:gd name="T78" fmla="*/ 252 w 1450"/>
              <a:gd name="T79" fmla="*/ 896 h 1648"/>
              <a:gd name="T80" fmla="*/ 252 w 1450"/>
              <a:gd name="T81" fmla="*/ 896 h 1648"/>
              <a:gd name="T82" fmla="*/ 504 w 1450"/>
              <a:gd name="T83" fmla="*/ 644 h 1648"/>
              <a:gd name="T84" fmla="*/ 504 w 1450"/>
              <a:gd name="T85" fmla="*/ 121 h 1648"/>
              <a:gd name="T86" fmla="*/ 1317 w 1450"/>
              <a:gd name="T87" fmla="*/ 565 h 1648"/>
              <a:gd name="T88" fmla="*/ 1317 w 1450"/>
              <a:gd name="T89" fmla="*/ 1515 h 1648"/>
              <a:gd name="T90" fmla="*/ 333 w 1450"/>
              <a:gd name="T91" fmla="*/ 1515 h 1648"/>
              <a:gd name="T92" fmla="*/ 333 w 1450"/>
              <a:gd name="T93" fmla="*/ 1648 h 1648"/>
              <a:gd name="T94" fmla="*/ 1450 w 1450"/>
              <a:gd name="T95" fmla="*/ 1648 h 1648"/>
              <a:gd name="T96" fmla="*/ 1450 w 1450"/>
              <a:gd name="T97" fmla="*/ 697 h 1648"/>
              <a:gd name="T98" fmla="*/ 1317 w 1450"/>
              <a:gd name="T99" fmla="*/ 565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4" name="Freeform 17"/>
          <p:cNvSpPr>
            <a:spLocks noEditPoints="1"/>
          </p:cNvSpPr>
          <p:nvPr/>
        </p:nvSpPr>
        <p:spPr bwMode="auto">
          <a:xfrm>
            <a:off x="7818438" y="3525838"/>
            <a:ext cx="292100" cy="268288"/>
          </a:xfrm>
          <a:custGeom>
            <a:avLst/>
            <a:gdLst>
              <a:gd name="T0" fmla="*/ 812 w 1648"/>
              <a:gd name="T1" fmla="*/ 0 h 1502"/>
              <a:gd name="T2" fmla="*/ 457 w 1648"/>
              <a:gd name="T3" fmla="*/ 354 h 1502"/>
              <a:gd name="T4" fmla="*/ 812 w 1648"/>
              <a:gd name="T5" fmla="*/ 1120 h 1502"/>
              <a:gd name="T6" fmla="*/ 1167 w 1648"/>
              <a:gd name="T7" fmla="*/ 354 h 1502"/>
              <a:gd name="T8" fmla="*/ 812 w 1648"/>
              <a:gd name="T9" fmla="*/ 0 h 1502"/>
              <a:gd name="T10" fmla="*/ 812 w 1648"/>
              <a:gd name="T11" fmla="*/ 473 h 1502"/>
              <a:gd name="T12" fmla="*/ 685 w 1648"/>
              <a:gd name="T13" fmla="*/ 346 h 1502"/>
              <a:gd name="T14" fmla="*/ 812 w 1648"/>
              <a:gd name="T15" fmla="*/ 218 h 1502"/>
              <a:gd name="T16" fmla="*/ 939 w 1648"/>
              <a:gd name="T17" fmla="*/ 346 h 1502"/>
              <a:gd name="T18" fmla="*/ 812 w 1648"/>
              <a:gd name="T19" fmla="*/ 473 h 1502"/>
              <a:gd name="T20" fmla="*/ 1648 w 1648"/>
              <a:gd name="T21" fmla="*/ 1502 h 1502"/>
              <a:gd name="T22" fmla="*/ 1187 w 1648"/>
              <a:gd name="T23" fmla="*/ 1336 h 1502"/>
              <a:gd name="T24" fmla="*/ 813 w 1648"/>
              <a:gd name="T25" fmla="*/ 1502 h 1502"/>
              <a:gd name="T26" fmla="*/ 441 w 1648"/>
              <a:gd name="T27" fmla="*/ 1336 h 1502"/>
              <a:gd name="T28" fmla="*/ 0 w 1648"/>
              <a:gd name="T29" fmla="*/ 1502 h 1502"/>
              <a:gd name="T30" fmla="*/ 270 w 1648"/>
              <a:gd name="T31" fmla="*/ 965 h 1502"/>
              <a:gd name="T32" fmla="*/ 572 w 1648"/>
              <a:gd name="T33" fmla="*/ 834 h 1502"/>
              <a:gd name="T34" fmla="*/ 633 w 1648"/>
              <a:gd name="T35" fmla="*/ 939 h 1502"/>
              <a:gd name="T36" fmla="*/ 358 w 1648"/>
              <a:gd name="T37" fmla="*/ 1058 h 1502"/>
              <a:gd name="T38" fmla="*/ 245 w 1648"/>
              <a:gd name="T39" fmla="*/ 1281 h 1502"/>
              <a:gd name="T40" fmla="*/ 431 w 1648"/>
              <a:gd name="T41" fmla="*/ 1211 h 1502"/>
              <a:gd name="T42" fmla="*/ 539 w 1648"/>
              <a:gd name="T43" fmla="*/ 1018 h 1502"/>
              <a:gd name="T44" fmla="*/ 495 w 1648"/>
              <a:gd name="T45" fmla="*/ 1228 h 1502"/>
              <a:gd name="T46" fmla="*/ 781 w 1648"/>
              <a:gd name="T47" fmla="*/ 1356 h 1502"/>
              <a:gd name="T48" fmla="*/ 813 w 1648"/>
              <a:gd name="T49" fmla="*/ 1212 h 1502"/>
              <a:gd name="T50" fmla="*/ 849 w 1648"/>
              <a:gd name="T51" fmla="*/ 1357 h 1502"/>
              <a:gd name="T52" fmla="*/ 1135 w 1648"/>
              <a:gd name="T53" fmla="*/ 1228 h 1502"/>
              <a:gd name="T54" fmla="*/ 1092 w 1648"/>
              <a:gd name="T55" fmla="*/ 1012 h 1502"/>
              <a:gd name="T56" fmla="*/ 1200 w 1648"/>
              <a:gd name="T57" fmla="*/ 1213 h 1502"/>
              <a:gd name="T58" fmla="*/ 1405 w 1648"/>
              <a:gd name="T59" fmla="*/ 1287 h 1502"/>
              <a:gd name="T60" fmla="*/ 1290 w 1648"/>
              <a:gd name="T61" fmla="*/ 1058 h 1502"/>
              <a:gd name="T62" fmla="*/ 994 w 1648"/>
              <a:gd name="T63" fmla="*/ 932 h 1502"/>
              <a:gd name="T64" fmla="*/ 1056 w 1648"/>
              <a:gd name="T65" fmla="*/ 828 h 1502"/>
              <a:gd name="T66" fmla="*/ 1378 w 1648"/>
              <a:gd name="T67" fmla="*/ 965 h 1502"/>
              <a:gd name="T68" fmla="*/ 1648 w 1648"/>
              <a:gd name="T69" fmla="*/ 1502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8" h="1502">
                <a:moveTo>
                  <a:pt x="812" y="0"/>
                </a:moveTo>
                <a:cubicBezTo>
                  <a:pt x="616" y="0"/>
                  <a:pt x="457" y="158"/>
                  <a:pt x="457" y="354"/>
                </a:cubicBezTo>
                <a:cubicBezTo>
                  <a:pt x="457" y="646"/>
                  <a:pt x="736" y="676"/>
                  <a:pt x="812" y="1120"/>
                </a:cubicBezTo>
                <a:cubicBezTo>
                  <a:pt x="888" y="676"/>
                  <a:pt x="1167" y="646"/>
                  <a:pt x="1167" y="354"/>
                </a:cubicBezTo>
                <a:cubicBezTo>
                  <a:pt x="1167" y="158"/>
                  <a:pt x="1008" y="0"/>
                  <a:pt x="812" y="0"/>
                </a:cubicBezTo>
                <a:close/>
                <a:moveTo>
                  <a:pt x="812" y="473"/>
                </a:moveTo>
                <a:cubicBezTo>
                  <a:pt x="742" y="473"/>
                  <a:pt x="685" y="416"/>
                  <a:pt x="685" y="346"/>
                </a:cubicBezTo>
                <a:cubicBezTo>
                  <a:pt x="685" y="275"/>
                  <a:pt x="742" y="218"/>
                  <a:pt x="812" y="218"/>
                </a:cubicBezTo>
                <a:cubicBezTo>
                  <a:pt x="882" y="218"/>
                  <a:pt x="939" y="275"/>
                  <a:pt x="939" y="346"/>
                </a:cubicBezTo>
                <a:cubicBezTo>
                  <a:pt x="939" y="416"/>
                  <a:pt x="882" y="473"/>
                  <a:pt x="812" y="473"/>
                </a:cubicBezTo>
                <a:close/>
                <a:moveTo>
                  <a:pt x="1648" y="1502"/>
                </a:moveTo>
                <a:cubicBezTo>
                  <a:pt x="1187" y="1336"/>
                  <a:pt x="1187" y="1336"/>
                  <a:pt x="1187" y="1336"/>
                </a:cubicBezTo>
                <a:cubicBezTo>
                  <a:pt x="813" y="1502"/>
                  <a:pt x="813" y="1502"/>
                  <a:pt x="813" y="1502"/>
                </a:cubicBezTo>
                <a:cubicBezTo>
                  <a:pt x="441" y="1336"/>
                  <a:pt x="441" y="1336"/>
                  <a:pt x="441" y="1336"/>
                </a:cubicBezTo>
                <a:cubicBezTo>
                  <a:pt x="0" y="1502"/>
                  <a:pt x="0" y="1502"/>
                  <a:pt x="0" y="1502"/>
                </a:cubicBezTo>
                <a:cubicBezTo>
                  <a:pt x="270" y="965"/>
                  <a:pt x="270" y="965"/>
                  <a:pt x="270" y="965"/>
                </a:cubicBezTo>
                <a:cubicBezTo>
                  <a:pt x="572" y="834"/>
                  <a:pt x="572" y="834"/>
                  <a:pt x="572" y="834"/>
                </a:cubicBezTo>
                <a:cubicBezTo>
                  <a:pt x="593" y="865"/>
                  <a:pt x="614" y="899"/>
                  <a:pt x="633" y="939"/>
                </a:cubicBezTo>
                <a:cubicBezTo>
                  <a:pt x="567" y="967"/>
                  <a:pt x="622" y="943"/>
                  <a:pt x="358" y="1058"/>
                </a:cubicBezTo>
                <a:cubicBezTo>
                  <a:pt x="245" y="1281"/>
                  <a:pt x="245" y="1281"/>
                  <a:pt x="245" y="1281"/>
                </a:cubicBezTo>
                <a:cubicBezTo>
                  <a:pt x="431" y="1211"/>
                  <a:pt x="431" y="1211"/>
                  <a:pt x="431" y="1211"/>
                </a:cubicBezTo>
                <a:cubicBezTo>
                  <a:pt x="539" y="1018"/>
                  <a:pt x="539" y="1018"/>
                  <a:pt x="539" y="1018"/>
                </a:cubicBezTo>
                <a:cubicBezTo>
                  <a:pt x="495" y="1228"/>
                  <a:pt x="495" y="1228"/>
                  <a:pt x="495" y="1228"/>
                </a:cubicBezTo>
                <a:cubicBezTo>
                  <a:pt x="781" y="1356"/>
                  <a:pt x="781" y="1356"/>
                  <a:pt x="781" y="1356"/>
                </a:cubicBezTo>
                <a:cubicBezTo>
                  <a:pt x="813" y="1212"/>
                  <a:pt x="813" y="1212"/>
                  <a:pt x="813" y="1212"/>
                </a:cubicBezTo>
                <a:cubicBezTo>
                  <a:pt x="849" y="1357"/>
                  <a:pt x="849" y="1357"/>
                  <a:pt x="849" y="1357"/>
                </a:cubicBezTo>
                <a:cubicBezTo>
                  <a:pt x="1135" y="1228"/>
                  <a:pt x="1135" y="1228"/>
                  <a:pt x="1135" y="1228"/>
                </a:cubicBezTo>
                <a:cubicBezTo>
                  <a:pt x="1092" y="1012"/>
                  <a:pt x="1092" y="1012"/>
                  <a:pt x="1092" y="1012"/>
                </a:cubicBezTo>
                <a:cubicBezTo>
                  <a:pt x="1200" y="1213"/>
                  <a:pt x="1200" y="1213"/>
                  <a:pt x="1200" y="1213"/>
                </a:cubicBezTo>
                <a:cubicBezTo>
                  <a:pt x="1405" y="1287"/>
                  <a:pt x="1405" y="1287"/>
                  <a:pt x="1405" y="1287"/>
                </a:cubicBezTo>
                <a:cubicBezTo>
                  <a:pt x="1290" y="1058"/>
                  <a:pt x="1290" y="1058"/>
                  <a:pt x="1290" y="1058"/>
                </a:cubicBezTo>
                <a:cubicBezTo>
                  <a:pt x="994" y="932"/>
                  <a:pt x="994" y="932"/>
                  <a:pt x="994" y="932"/>
                </a:cubicBezTo>
                <a:cubicBezTo>
                  <a:pt x="1013" y="894"/>
                  <a:pt x="1034" y="859"/>
                  <a:pt x="1056" y="828"/>
                </a:cubicBezTo>
                <a:cubicBezTo>
                  <a:pt x="1378" y="965"/>
                  <a:pt x="1378" y="965"/>
                  <a:pt x="1378" y="965"/>
                </a:cubicBezTo>
                <a:lnTo>
                  <a:pt x="1648" y="1502"/>
                </a:ln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5" name="Freeform 13"/>
          <p:cNvSpPr>
            <a:spLocks noEditPoints="1"/>
          </p:cNvSpPr>
          <p:nvPr/>
        </p:nvSpPr>
        <p:spPr bwMode="auto">
          <a:xfrm>
            <a:off x="7831138" y="4745038"/>
            <a:ext cx="261938" cy="261938"/>
          </a:xfrm>
          <a:custGeom>
            <a:avLst/>
            <a:gdLst>
              <a:gd name="T0" fmla="*/ 1158 w 1640"/>
              <a:gd name="T1" fmla="*/ 965 h 1642"/>
              <a:gd name="T2" fmla="*/ 705 w 1640"/>
              <a:gd name="T3" fmla="*/ 965 h 1642"/>
              <a:gd name="T4" fmla="*/ 705 w 1640"/>
              <a:gd name="T5" fmla="*/ 467 h 1642"/>
              <a:gd name="T6" fmla="*/ 849 w 1640"/>
              <a:gd name="T7" fmla="*/ 467 h 1642"/>
              <a:gd name="T8" fmla="*/ 849 w 1640"/>
              <a:gd name="T9" fmla="*/ 821 h 1642"/>
              <a:gd name="T10" fmla="*/ 1158 w 1640"/>
              <a:gd name="T11" fmla="*/ 821 h 1642"/>
              <a:gd name="T12" fmla="*/ 1158 w 1640"/>
              <a:gd name="T13" fmla="*/ 965 h 1642"/>
              <a:gd name="T14" fmla="*/ 1354 w 1640"/>
              <a:gd name="T15" fmla="*/ 1311 h 1642"/>
              <a:gd name="T16" fmla="*/ 1543 w 1640"/>
              <a:gd name="T17" fmla="*/ 824 h 1642"/>
              <a:gd name="T18" fmla="*/ 820 w 1640"/>
              <a:gd name="T19" fmla="*/ 101 h 1642"/>
              <a:gd name="T20" fmla="*/ 97 w 1640"/>
              <a:gd name="T21" fmla="*/ 824 h 1642"/>
              <a:gd name="T22" fmla="*/ 286 w 1640"/>
              <a:gd name="T23" fmla="*/ 1311 h 1642"/>
              <a:gd name="T24" fmla="*/ 171 w 1640"/>
              <a:gd name="T25" fmla="*/ 1599 h 1642"/>
              <a:gd name="T26" fmla="*/ 179 w 1640"/>
              <a:gd name="T27" fmla="*/ 1633 h 1642"/>
              <a:gd name="T28" fmla="*/ 215 w 1640"/>
              <a:gd name="T29" fmla="*/ 1635 h 1642"/>
              <a:gd name="T30" fmla="*/ 476 w 1640"/>
              <a:gd name="T31" fmla="*/ 1460 h 1642"/>
              <a:gd name="T32" fmla="*/ 820 w 1640"/>
              <a:gd name="T33" fmla="*/ 1547 h 1642"/>
              <a:gd name="T34" fmla="*/ 1164 w 1640"/>
              <a:gd name="T35" fmla="*/ 1460 h 1642"/>
              <a:gd name="T36" fmla="*/ 1425 w 1640"/>
              <a:gd name="T37" fmla="*/ 1635 h 1642"/>
              <a:gd name="T38" fmla="*/ 1461 w 1640"/>
              <a:gd name="T39" fmla="*/ 1634 h 1642"/>
              <a:gd name="T40" fmla="*/ 1469 w 1640"/>
              <a:gd name="T41" fmla="*/ 1599 h 1642"/>
              <a:gd name="T42" fmla="*/ 1354 w 1640"/>
              <a:gd name="T43" fmla="*/ 1311 h 1642"/>
              <a:gd name="T44" fmla="*/ 820 w 1640"/>
              <a:gd name="T45" fmla="*/ 1367 h 1642"/>
              <a:gd name="T46" fmla="*/ 277 w 1640"/>
              <a:gd name="T47" fmla="*/ 824 h 1642"/>
              <a:gd name="T48" fmla="*/ 820 w 1640"/>
              <a:gd name="T49" fmla="*/ 281 h 1642"/>
              <a:gd name="T50" fmla="*/ 1363 w 1640"/>
              <a:gd name="T51" fmla="*/ 824 h 1642"/>
              <a:gd name="T52" fmla="*/ 820 w 1640"/>
              <a:gd name="T53" fmla="*/ 1367 h 1642"/>
              <a:gd name="T54" fmla="*/ 496 w 1640"/>
              <a:gd name="T55" fmla="*/ 46 h 1642"/>
              <a:gd name="T56" fmla="*/ 328 w 1640"/>
              <a:gd name="T57" fmla="*/ 0 h 1642"/>
              <a:gd name="T58" fmla="*/ 0 w 1640"/>
              <a:gd name="T59" fmla="*/ 328 h 1642"/>
              <a:gd name="T60" fmla="*/ 45 w 1640"/>
              <a:gd name="T61" fmla="*/ 493 h 1642"/>
              <a:gd name="T62" fmla="*/ 496 w 1640"/>
              <a:gd name="T63" fmla="*/ 46 h 1642"/>
              <a:gd name="T64" fmla="*/ 1595 w 1640"/>
              <a:gd name="T65" fmla="*/ 493 h 1642"/>
              <a:gd name="T66" fmla="*/ 1640 w 1640"/>
              <a:gd name="T67" fmla="*/ 328 h 1642"/>
              <a:gd name="T68" fmla="*/ 1312 w 1640"/>
              <a:gd name="T69" fmla="*/ 0 h 1642"/>
              <a:gd name="T70" fmla="*/ 1145 w 1640"/>
              <a:gd name="T71" fmla="*/ 46 h 1642"/>
              <a:gd name="T72" fmla="*/ 1595 w 1640"/>
              <a:gd name="T73" fmla="*/ 49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cxnSp>
        <p:nvCxnSpPr>
          <p:cNvPr id="16" name="Straight Connector 42"/>
          <p:cNvCxnSpPr/>
          <p:nvPr/>
        </p:nvCxnSpPr>
        <p:spPr>
          <a:xfrm flipH="1">
            <a:off x="6686550" y="2555875"/>
            <a:ext cx="790575" cy="776288"/>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43"/>
          <p:cNvCxnSpPr/>
          <p:nvPr/>
        </p:nvCxnSpPr>
        <p:spPr>
          <a:xfrm flipH="1" flipV="1">
            <a:off x="6716713" y="3659188"/>
            <a:ext cx="742950" cy="6350"/>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44"/>
          <p:cNvCxnSpPr/>
          <p:nvPr/>
        </p:nvCxnSpPr>
        <p:spPr>
          <a:xfrm>
            <a:off x="6673850" y="3971925"/>
            <a:ext cx="792163" cy="776288"/>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3329" name="图片 18"/>
          <p:cNvPicPr>
            <a:picLocks noChangeAspect="1"/>
          </p:cNvPicPr>
          <p:nvPr/>
        </p:nvPicPr>
        <p:blipFill>
          <a:blip r:embed="rId1"/>
          <a:stretch>
            <a:fillRect/>
          </a:stretch>
        </p:blipFill>
        <p:spPr>
          <a:xfrm>
            <a:off x="842963" y="2244725"/>
            <a:ext cx="4445000" cy="2949575"/>
          </a:xfrm>
          <a:prstGeom prst="rect">
            <a:avLst/>
          </a:prstGeom>
          <a:noFill/>
          <a:ln w="9525">
            <a:noFill/>
          </a:ln>
        </p:spPr>
      </p:pic>
      <p:sp>
        <p:nvSpPr>
          <p:cNvPr id="13330" name="TextBox 13"/>
          <p:cNvSpPr txBox="1"/>
          <p:nvPr/>
        </p:nvSpPr>
        <p:spPr>
          <a:xfrm>
            <a:off x="8405813" y="2284413"/>
            <a:ext cx="1952625"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1" name="TextBox 13"/>
          <p:cNvSpPr txBox="1"/>
          <p:nvPr/>
        </p:nvSpPr>
        <p:spPr>
          <a:xfrm>
            <a:off x="8405813" y="2701925"/>
            <a:ext cx="2333625"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2" name="TextBox 13"/>
          <p:cNvSpPr txBox="1"/>
          <p:nvPr/>
        </p:nvSpPr>
        <p:spPr>
          <a:xfrm>
            <a:off x="8405813" y="3548063"/>
            <a:ext cx="1952625"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3" name="TextBox 13"/>
          <p:cNvSpPr txBox="1"/>
          <p:nvPr/>
        </p:nvSpPr>
        <p:spPr>
          <a:xfrm>
            <a:off x="8405813" y="4760913"/>
            <a:ext cx="1952625"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4" name="TextBox 13"/>
          <p:cNvSpPr txBox="1"/>
          <p:nvPr/>
        </p:nvSpPr>
        <p:spPr>
          <a:xfrm>
            <a:off x="8405813" y="5191125"/>
            <a:ext cx="2333625"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5" name="TextBox 13"/>
          <p:cNvSpPr txBox="1"/>
          <p:nvPr/>
        </p:nvSpPr>
        <p:spPr>
          <a:xfrm>
            <a:off x="8405813" y="3932238"/>
            <a:ext cx="2333625"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813300" y="2357438"/>
            <a:ext cx="2503488" cy="230822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PART</a:t>
            </a:r>
            <a:endParaRPr lang="en-US" altLang="zh-CN" sz="7200" dirty="0">
              <a:solidFill>
                <a:schemeClr val="bg1"/>
              </a:solidFill>
              <a:ea typeface="SimSun" panose="02010600030101010101" pitchFamily="2" charset="-122"/>
              <a:cs typeface="Calibri" panose="020F0502020204030204" pitchFamily="34" charset="0"/>
            </a:endParaRPr>
          </a:p>
          <a:p>
            <a:pPr algn="ctr"/>
            <a:r>
              <a:rPr lang="en-US" altLang="zh-CN" sz="7200" dirty="0">
                <a:solidFill>
                  <a:schemeClr val="bg1"/>
                </a:solidFill>
                <a:ea typeface="SimSun" panose="02010600030101010101" pitchFamily="2" charset="-122"/>
                <a:cs typeface="Calibri" panose="020F0502020204030204" pitchFamily="34" charset="0"/>
              </a:rPr>
              <a:t>02</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3" name="矩形 32"/>
          <p:cNvSpPr/>
          <p:nvPr/>
        </p:nvSpPr>
        <p:spPr>
          <a:xfrm>
            <a:off x="3536950" y="4346575"/>
            <a:ext cx="1250950" cy="398463"/>
          </a:xfrm>
          <a:prstGeom prst="rect">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6" name="矩形 35"/>
          <p:cNvSpPr/>
          <p:nvPr/>
        </p:nvSpPr>
        <p:spPr>
          <a:xfrm>
            <a:off x="5530850" y="5218113"/>
            <a:ext cx="1250950" cy="398463"/>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9" name="矩形 38"/>
          <p:cNvSpPr/>
          <p:nvPr/>
        </p:nvSpPr>
        <p:spPr>
          <a:xfrm>
            <a:off x="7489825" y="4303713"/>
            <a:ext cx="1250950" cy="400050"/>
          </a:xfrm>
          <a:prstGeom prst="rect">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5371" name="TextBox 13"/>
          <p:cNvSpPr txBox="1"/>
          <p:nvPr/>
        </p:nvSpPr>
        <p:spPr>
          <a:xfrm>
            <a:off x="3733800" y="4406900"/>
            <a:ext cx="855663" cy="276225"/>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372" name="TextBox 13"/>
          <p:cNvSpPr txBox="1"/>
          <p:nvPr/>
        </p:nvSpPr>
        <p:spPr>
          <a:xfrm>
            <a:off x="5729288" y="5278438"/>
            <a:ext cx="855662" cy="277812"/>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373" name="TextBox 13"/>
          <p:cNvSpPr txBox="1"/>
          <p:nvPr/>
        </p:nvSpPr>
        <p:spPr>
          <a:xfrm>
            <a:off x="7688263" y="4365625"/>
            <a:ext cx="854075" cy="276225"/>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grpSp>
        <p:nvGrpSpPr>
          <p:cNvPr id="3" name="Group 61"/>
          <p:cNvGrpSpPr/>
          <p:nvPr/>
        </p:nvGrpSpPr>
        <p:grpSpPr>
          <a:xfrm>
            <a:off x="4587201" y="2377670"/>
            <a:ext cx="2940681" cy="4727849"/>
            <a:chOff x="3427254" y="1276349"/>
            <a:chExt cx="2209827" cy="3552826"/>
          </a:xfrm>
          <a:solidFill>
            <a:srgbClr val="C1C7D0"/>
          </a:solidFill>
        </p:grpSpPr>
        <p:sp>
          <p:nvSpPr>
            <p:cNvPr id="4" name="Rounded Rectangle 24@|1FFC:14277081|FBC:16777215|LFC:16777215|LBC:16777215"/>
            <p:cNvSpPr/>
            <p:nvPr/>
          </p:nvSpPr>
          <p:spPr>
            <a:xfrm flipH="1" flipV="1">
              <a:off x="4457580" y="3220865"/>
              <a:ext cx="180035" cy="160831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ed Rectangle 25@|1FFC:14277081|FBC:16777215|LFC:16777215|LBC:16777215"/>
            <p:cNvSpPr/>
            <p:nvPr/>
          </p:nvSpPr>
          <p:spPr>
            <a:xfrm rot="18522481" flipV="1">
              <a:off x="4188904" y="3666155"/>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nvGrpSpPr>
            <p:cNvPr id="7" name="Group 30"/>
            <p:cNvGrpSpPr/>
            <p:nvPr/>
          </p:nvGrpSpPr>
          <p:grpSpPr>
            <a:xfrm>
              <a:off x="3917999" y="1690571"/>
              <a:ext cx="729110" cy="1573518"/>
              <a:chOff x="1984341" y="1319217"/>
              <a:chExt cx="771493" cy="1664986"/>
            </a:xfrm>
            <a:grpFill/>
          </p:grpSpPr>
          <p:sp>
            <p:nvSpPr>
              <p:cNvPr id="21" name="Rounded Rectangle 28@|1FFC:0|FBC:0|LFC:16777215|LBC:16777215"/>
              <p:cNvSpPr/>
              <p:nvPr/>
            </p:nvSpPr>
            <p:spPr>
              <a:xfrm flipH="1">
                <a:off x="2004899" y="1319217"/>
                <a:ext cx="190500" cy="152164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2" name="Rounded Rectangle 29@|1FFC:0|FBC:0|LFC:16777215|LBC:16777215"/>
              <p:cNvSpPr/>
              <p:nvPr/>
            </p:nvSpPr>
            <p:spPr>
              <a:xfrm rot="17703920" flipH="1">
                <a:off x="2279514" y="2507882"/>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8" name="Group 37"/>
            <p:cNvGrpSpPr/>
            <p:nvPr/>
          </p:nvGrpSpPr>
          <p:grpSpPr>
            <a:xfrm flipH="1">
              <a:off x="4495154" y="2090739"/>
              <a:ext cx="729110" cy="1714009"/>
              <a:chOff x="1984342" y="1412436"/>
              <a:chExt cx="771493" cy="1813644"/>
            </a:xfrm>
            <a:grpFill/>
          </p:grpSpPr>
          <p:sp>
            <p:nvSpPr>
              <p:cNvPr id="19" name="Rounded Rectangle 38@|1FFC:0|FBC:0|LFC:16777215|LBC:16777215"/>
              <p:cNvSpPr/>
              <p:nvPr/>
            </p:nvSpPr>
            <p:spPr>
              <a:xfrm flipH="1" flipV="1">
                <a:off x="2004898" y="1412436"/>
                <a:ext cx="190500" cy="167030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0" name="Rounded Rectangle 39@|1FFC:0|FBC:0|LFC:16777215|LBC:16777215"/>
              <p:cNvSpPr/>
              <p:nvPr/>
            </p:nvSpPr>
            <p:spPr>
              <a:xfrm rot="17703920" flipH="1">
                <a:off x="2279515" y="2749759"/>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9" name="Group 40"/>
            <p:cNvGrpSpPr/>
            <p:nvPr/>
          </p:nvGrpSpPr>
          <p:grpSpPr>
            <a:xfrm flipH="1">
              <a:off x="4695149" y="1276349"/>
              <a:ext cx="465586" cy="1006346"/>
              <a:chOff x="5811795" y="1155550"/>
              <a:chExt cx="492650" cy="1064844"/>
            </a:xfrm>
            <a:grpFill/>
          </p:grpSpPr>
          <p:sp>
            <p:nvSpPr>
              <p:cNvPr id="17" name="Rounded Rectangle 41@|1FFC:0|FBC:0|LFC:16777215|LBC:16777215"/>
              <p:cNvSpPr/>
              <p:nvPr/>
            </p:nvSpPr>
            <p:spPr>
              <a:xfrm flipH="1" flipV="1">
                <a:off x="6094730" y="1155550"/>
                <a:ext cx="190500" cy="96661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8" name="Rounded Rectangle 42@|1FFC:0|FBC:0|LFC:16777215|LBC:16777215"/>
              <p:cNvSpPr/>
              <p:nvPr/>
            </p:nvSpPr>
            <p:spPr>
              <a:xfrm rot="3564534">
                <a:off x="5962870" y="1878819"/>
                <a:ext cx="190500" cy="49265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0" name="Group 49"/>
            <p:cNvGrpSpPr/>
            <p:nvPr/>
          </p:nvGrpSpPr>
          <p:grpSpPr>
            <a:xfrm flipH="1">
              <a:off x="5070221" y="2458910"/>
              <a:ext cx="566860" cy="838735"/>
              <a:chOff x="6012342" y="2292562"/>
              <a:chExt cx="599811" cy="887490"/>
            </a:xfrm>
            <a:grpFill/>
          </p:grpSpPr>
          <p:sp>
            <p:nvSpPr>
              <p:cNvPr id="15" name="Rounded Rectangle 47@|1FFC:0|FBC:0|LFC:16777215|LBC:16777215"/>
              <p:cNvSpPr/>
              <p:nvPr/>
            </p:nvSpPr>
            <p:spPr>
              <a:xfrm flipH="1">
                <a:off x="6039014" y="2292562"/>
                <a:ext cx="190500" cy="76200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Rounded Rectangle 48@|1FFC:0|FBC:0|LFC:16777215|LBC:16777215"/>
              <p:cNvSpPr/>
              <p:nvPr/>
            </p:nvSpPr>
            <p:spPr>
              <a:xfrm rot="18035466" flipH="1">
                <a:off x="6216998" y="2784896"/>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1" name="Group 50"/>
            <p:cNvGrpSpPr/>
            <p:nvPr/>
          </p:nvGrpSpPr>
          <p:grpSpPr>
            <a:xfrm>
              <a:off x="3506920" y="1343025"/>
              <a:ext cx="566860" cy="877223"/>
              <a:chOff x="6012342" y="1921426"/>
              <a:chExt cx="599811" cy="928215"/>
            </a:xfrm>
            <a:grpFill/>
          </p:grpSpPr>
          <p:sp>
            <p:nvSpPr>
              <p:cNvPr id="13" name="Rounded Rectangle 51@|1FFC:0|FBC:0|LFC:16777215|LBC:16777215"/>
              <p:cNvSpPr/>
              <p:nvPr/>
            </p:nvSpPr>
            <p:spPr>
              <a:xfrm flipH="1" flipV="1">
                <a:off x="6039013" y="1921426"/>
                <a:ext cx="190500" cy="802724"/>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Rounded Rectangle 52@|1FFC:0|FBC:0|LFC:16777215|LBC:16777215"/>
              <p:cNvSpPr/>
              <p:nvPr/>
            </p:nvSpPr>
            <p:spPr>
              <a:xfrm rot="18035466" flipH="1">
                <a:off x="6216998" y="2454485"/>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12" name="Rounded Rectangle 54@|1FFC:14277081|FBC:16777215|LFC:16777215|LBC:16777215"/>
            <p:cNvSpPr/>
            <p:nvPr/>
          </p:nvSpPr>
          <p:spPr>
            <a:xfrm rot="18522481" flipV="1">
              <a:off x="3688186" y="2405736"/>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23" name="Oval 55"/>
          <p:cNvSpPr/>
          <p:nvPr/>
        </p:nvSpPr>
        <p:spPr>
          <a:xfrm>
            <a:off x="5349875" y="5707063"/>
            <a:ext cx="203200" cy="203200"/>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4" name="Oval 56"/>
          <p:cNvSpPr/>
          <p:nvPr/>
        </p:nvSpPr>
        <p:spPr>
          <a:xfrm>
            <a:off x="4691063" y="4025900"/>
            <a:ext cx="203200" cy="201613"/>
          </a:xfrm>
          <a:prstGeom prst="ellipse">
            <a:avLst/>
          </a:prstGeom>
          <a:solidFill>
            <a:srgbClr val="F07474"/>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5" name="Oval 57"/>
          <p:cNvSpPr/>
          <p:nvPr/>
        </p:nvSpPr>
        <p:spPr>
          <a:xfrm>
            <a:off x="7277100" y="3997325"/>
            <a:ext cx="201613" cy="201613"/>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6" name="Oval 58"/>
          <p:cNvSpPr/>
          <p:nvPr/>
        </p:nvSpPr>
        <p:spPr>
          <a:xfrm>
            <a:off x="6318250" y="2400300"/>
            <a:ext cx="203200" cy="201613"/>
          </a:xfrm>
          <a:prstGeom prst="ellipse">
            <a:avLst/>
          </a:prstGeom>
          <a:solidFill>
            <a:srgbClr val="6A3C7C"/>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7" name="Oval 60"/>
          <p:cNvSpPr/>
          <p:nvPr/>
        </p:nvSpPr>
        <p:spPr>
          <a:xfrm>
            <a:off x="4741863" y="2492375"/>
            <a:ext cx="203200" cy="201613"/>
          </a:xfrm>
          <a:prstGeom prst="ellipse">
            <a:avLst/>
          </a:prstGeom>
          <a:solidFill>
            <a:srgbClr val="FFBF53"/>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grpSp>
        <p:nvGrpSpPr>
          <p:cNvPr id="28" name="Group 81"/>
          <p:cNvGrpSpPr/>
          <p:nvPr/>
        </p:nvGrpSpPr>
        <p:grpSpPr>
          <a:xfrm flipH="1">
            <a:off x="6411581" y="2224101"/>
            <a:ext cx="1716089" cy="268583"/>
            <a:chOff x="3127643" y="1459073"/>
            <a:chExt cx="704089" cy="187150"/>
          </a:xfrm>
          <a:solidFill>
            <a:srgbClr val="73446C"/>
          </a:solidFill>
        </p:grpSpPr>
        <p:sp>
          <p:nvSpPr>
            <p:cNvPr id="29" name="Straight Connector 63@|9FFC:0|FBC:0|LFC:1554685|LBC:16777215"/>
            <p:cNvSpPr/>
            <p:nvPr/>
          </p:nvSpPr>
          <p:spPr>
            <a:xfrm flipH="1" flipV="1">
              <a:off x="3592678" y="1460246"/>
              <a:ext cx="239054" cy="185977"/>
            </a:xfrm>
            <a:prstGeom prst="line">
              <a:avLst/>
            </a:prstGeom>
            <a:grpFill/>
            <a:ln w="19050" cap="rnd" cmpd="sng" algn="ctr">
              <a:solidFill>
                <a:srgbClr val="6A3C7C"/>
              </a:solidFill>
              <a:prstDash val="solid"/>
              <a:headEnd type="oval"/>
              <a:tailEnd type="none"/>
            </a:ln>
            <a:effectLst/>
          </p:spPr>
        </p:sp>
        <p:sp>
          <p:nvSpPr>
            <p:cNvPr id="30" name="Straight Connector 64@|9FFC:0|FBC:0|LFC:1554685|LBC:16777215"/>
            <p:cNvSpPr/>
            <p:nvPr/>
          </p:nvSpPr>
          <p:spPr>
            <a:xfrm flipH="1" flipV="1">
              <a:off x="3127643" y="1459073"/>
              <a:ext cx="465038" cy="0"/>
            </a:xfrm>
            <a:prstGeom prst="line">
              <a:avLst/>
            </a:prstGeom>
            <a:grpFill/>
            <a:ln w="19050" cap="rnd" cmpd="sng" algn="ctr">
              <a:solidFill>
                <a:srgbClr val="6A3C7C"/>
              </a:solidFill>
              <a:prstDash val="solid"/>
              <a:headEnd type="none"/>
              <a:tailEnd type="oval"/>
            </a:ln>
            <a:effectLst/>
          </p:spPr>
        </p:sp>
      </p:grpSp>
      <p:grpSp>
        <p:nvGrpSpPr>
          <p:cNvPr id="31" name="Group 81"/>
          <p:cNvGrpSpPr/>
          <p:nvPr/>
        </p:nvGrpSpPr>
        <p:grpSpPr>
          <a:xfrm flipH="1">
            <a:off x="7390742" y="3848001"/>
            <a:ext cx="736929" cy="244899"/>
            <a:chOff x="3127643" y="1459073"/>
            <a:chExt cx="704089" cy="187150"/>
          </a:xfrm>
          <a:solidFill>
            <a:srgbClr val="A5CA36"/>
          </a:solidFill>
        </p:grpSpPr>
        <p:sp>
          <p:nvSpPr>
            <p:cNvPr id="32" name="Straight Connector 73@|9FFC:0|FBC:0|LFC:2381804|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3" name="Straight Connector 74@|9FFC:0|FBC:0|LFC:2381804|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4" name="Group 81"/>
          <p:cNvGrpSpPr/>
          <p:nvPr/>
        </p:nvGrpSpPr>
        <p:grpSpPr>
          <a:xfrm>
            <a:off x="4076322" y="5537291"/>
            <a:ext cx="1387792" cy="259393"/>
            <a:chOff x="3127643" y="1459073"/>
            <a:chExt cx="704089" cy="187150"/>
          </a:xfrm>
          <a:solidFill>
            <a:srgbClr val="1C8EE4"/>
          </a:solidFill>
        </p:grpSpPr>
        <p:sp>
          <p:nvSpPr>
            <p:cNvPr id="35" name="Straight Connector 77@|9FFC:0|FBC:0|LFC:4308095|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6" name="Straight Connector 78@|9FFC:0|FBC:0|LFC:4308095|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7" name="Group 81"/>
          <p:cNvGrpSpPr/>
          <p:nvPr/>
        </p:nvGrpSpPr>
        <p:grpSpPr>
          <a:xfrm>
            <a:off x="4048423" y="3867093"/>
            <a:ext cx="736929" cy="244899"/>
            <a:chOff x="3127643" y="1459073"/>
            <a:chExt cx="704089" cy="187150"/>
          </a:xfrm>
          <a:solidFill>
            <a:srgbClr val="FCC725"/>
          </a:solidFill>
        </p:grpSpPr>
        <p:sp>
          <p:nvSpPr>
            <p:cNvPr id="38" name="Straight Connector 84@|9FFC:0|FBC:0|LFC:14657585|LBC:16777215"/>
            <p:cNvSpPr/>
            <p:nvPr/>
          </p:nvSpPr>
          <p:spPr>
            <a:xfrm flipH="1" flipV="1">
              <a:off x="3592678" y="1460246"/>
              <a:ext cx="239054" cy="185977"/>
            </a:xfrm>
            <a:prstGeom prst="line">
              <a:avLst/>
            </a:prstGeom>
            <a:grpFill/>
            <a:ln w="19050" cap="rnd" cmpd="sng" algn="ctr">
              <a:solidFill>
                <a:srgbClr val="F1BE22"/>
              </a:solidFill>
              <a:prstDash val="solid"/>
              <a:headEnd type="oval"/>
              <a:tailEnd type="none"/>
            </a:ln>
            <a:effectLst/>
          </p:spPr>
        </p:sp>
        <p:sp>
          <p:nvSpPr>
            <p:cNvPr id="39" name="Straight Connector 85@|9FFC:0|FBC:0|LFC:14657585|LBC:16777215"/>
            <p:cNvSpPr/>
            <p:nvPr/>
          </p:nvSpPr>
          <p:spPr>
            <a:xfrm flipH="1" flipV="1">
              <a:off x="3127643" y="1459073"/>
              <a:ext cx="465038" cy="0"/>
            </a:xfrm>
            <a:prstGeom prst="line">
              <a:avLst/>
            </a:prstGeom>
            <a:grpFill/>
            <a:ln w="19050" cap="rnd" cmpd="sng" algn="ctr">
              <a:solidFill>
                <a:srgbClr val="F1BE22"/>
              </a:solidFill>
              <a:prstDash val="solid"/>
              <a:headEnd type="none"/>
              <a:tailEnd type="oval"/>
            </a:ln>
            <a:effectLst/>
          </p:spPr>
        </p:sp>
      </p:grpSp>
      <p:grpSp>
        <p:nvGrpSpPr>
          <p:cNvPr id="40" name="Group 81"/>
          <p:cNvGrpSpPr/>
          <p:nvPr/>
        </p:nvGrpSpPr>
        <p:grpSpPr>
          <a:xfrm>
            <a:off x="4111800" y="2354513"/>
            <a:ext cx="736929" cy="244899"/>
            <a:chOff x="3127643" y="1459073"/>
            <a:chExt cx="704089" cy="187150"/>
          </a:xfrm>
          <a:solidFill>
            <a:srgbClr val="E71F3C"/>
          </a:solidFill>
        </p:grpSpPr>
        <p:sp>
          <p:nvSpPr>
            <p:cNvPr id="41" name="Straight Connector 89@|9FFC:0|FBC:0|LFC:4308095|LBC:16777215"/>
            <p:cNvSpPr/>
            <p:nvPr/>
          </p:nvSpPr>
          <p:spPr>
            <a:xfrm flipH="1" flipV="1">
              <a:off x="3592678" y="1460246"/>
              <a:ext cx="239054" cy="185977"/>
            </a:xfrm>
            <a:prstGeom prst="line">
              <a:avLst/>
            </a:prstGeom>
            <a:grpFill/>
            <a:ln w="19050" cap="rnd" cmpd="sng" algn="ctr">
              <a:solidFill>
                <a:srgbClr val="FFBF53"/>
              </a:solidFill>
              <a:prstDash val="solid"/>
              <a:headEnd type="oval"/>
              <a:tailEnd type="none"/>
            </a:ln>
            <a:effectLst/>
          </p:spPr>
        </p:sp>
        <p:sp>
          <p:nvSpPr>
            <p:cNvPr id="42" name="Straight Connector 90@|9FFC:0|FBC:0|LFC:4308095|LBC:16777215"/>
            <p:cNvSpPr/>
            <p:nvPr/>
          </p:nvSpPr>
          <p:spPr>
            <a:xfrm flipH="1" flipV="1">
              <a:off x="3127643" y="1459073"/>
              <a:ext cx="465038" cy="0"/>
            </a:xfrm>
            <a:prstGeom prst="line">
              <a:avLst/>
            </a:prstGeom>
            <a:grpFill/>
            <a:ln w="19050" cap="rnd" cmpd="sng" algn="ctr">
              <a:solidFill>
                <a:srgbClr val="FFBF53"/>
              </a:solidFill>
              <a:prstDash val="solid"/>
              <a:headEnd type="none"/>
              <a:tailEnd type="oval"/>
            </a:ln>
            <a:effectLst/>
          </p:spPr>
        </p:sp>
      </p:grpSp>
      <p:sp>
        <p:nvSpPr>
          <p:cNvPr id="43" name="Freeform 206"/>
          <p:cNvSpPr>
            <a:spLocks noEditPoints="1"/>
          </p:cNvSpPr>
          <p:nvPr/>
        </p:nvSpPr>
        <p:spPr bwMode="auto">
          <a:xfrm>
            <a:off x="7608888" y="3330575"/>
            <a:ext cx="427038" cy="42545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4" name="Freeform 170"/>
          <p:cNvSpPr>
            <a:spLocks noEditPoints="1"/>
          </p:cNvSpPr>
          <p:nvPr/>
        </p:nvSpPr>
        <p:spPr bwMode="auto">
          <a:xfrm>
            <a:off x="7656513" y="1770063"/>
            <a:ext cx="417513" cy="352425"/>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rgbClr val="6A3C7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5" name="Freeform 5"/>
          <p:cNvSpPr>
            <a:spLocks noEditPoints="1"/>
          </p:cNvSpPr>
          <p:nvPr/>
        </p:nvSpPr>
        <p:spPr bwMode="auto">
          <a:xfrm>
            <a:off x="4083050" y="3330575"/>
            <a:ext cx="436563" cy="423863"/>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rgbClr val="F07474"/>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6" name="Freeform 45"/>
          <p:cNvSpPr>
            <a:spLocks noEditPoints="1"/>
          </p:cNvSpPr>
          <p:nvPr/>
        </p:nvSpPr>
        <p:spPr bwMode="auto">
          <a:xfrm>
            <a:off x="4144963" y="1770063"/>
            <a:ext cx="446088" cy="48260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BF53"/>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7" name="Freeform 177"/>
          <p:cNvSpPr>
            <a:spLocks noEditPoints="1"/>
          </p:cNvSpPr>
          <p:nvPr/>
        </p:nvSpPr>
        <p:spPr bwMode="auto">
          <a:xfrm>
            <a:off x="4119563" y="4945063"/>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6402" name="TextBox 13"/>
          <p:cNvSpPr txBox="1"/>
          <p:nvPr/>
        </p:nvSpPr>
        <p:spPr>
          <a:xfrm>
            <a:off x="8377238" y="3714750"/>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3" name="TextBox 13"/>
          <p:cNvSpPr txBox="1"/>
          <p:nvPr/>
        </p:nvSpPr>
        <p:spPr>
          <a:xfrm>
            <a:off x="8358188" y="2035175"/>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4" name="TextBox 13"/>
          <p:cNvSpPr txBox="1"/>
          <p:nvPr/>
        </p:nvSpPr>
        <p:spPr>
          <a:xfrm>
            <a:off x="1336675" y="2203450"/>
            <a:ext cx="2333625" cy="36830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5" name="TextBox 13"/>
          <p:cNvSpPr txBox="1"/>
          <p:nvPr/>
        </p:nvSpPr>
        <p:spPr>
          <a:xfrm>
            <a:off x="1336675" y="3719513"/>
            <a:ext cx="2333625" cy="36830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6" name="TextBox 13"/>
          <p:cNvSpPr txBox="1"/>
          <p:nvPr/>
        </p:nvSpPr>
        <p:spPr>
          <a:xfrm>
            <a:off x="1336675" y="5343525"/>
            <a:ext cx="2333625" cy="36830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7" name="TextBox 13"/>
          <p:cNvSpPr txBox="1"/>
          <p:nvPr/>
        </p:nvSpPr>
        <p:spPr>
          <a:xfrm>
            <a:off x="8377238" y="3433763"/>
            <a:ext cx="1954212"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8" name="TextBox 13"/>
          <p:cNvSpPr txBox="1"/>
          <p:nvPr/>
        </p:nvSpPr>
        <p:spPr>
          <a:xfrm>
            <a:off x="8358188" y="1789113"/>
            <a:ext cx="1954212"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9" name="TextBox 13"/>
          <p:cNvSpPr txBox="1"/>
          <p:nvPr/>
        </p:nvSpPr>
        <p:spPr>
          <a:xfrm>
            <a:off x="1717675" y="1922463"/>
            <a:ext cx="1952625" cy="246062"/>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10" name="TextBox 13"/>
          <p:cNvSpPr txBox="1"/>
          <p:nvPr/>
        </p:nvSpPr>
        <p:spPr>
          <a:xfrm>
            <a:off x="1717675" y="3433763"/>
            <a:ext cx="1952625" cy="246062"/>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11" name="TextBox 13"/>
          <p:cNvSpPr txBox="1"/>
          <p:nvPr/>
        </p:nvSpPr>
        <p:spPr>
          <a:xfrm>
            <a:off x="1717675" y="5053013"/>
            <a:ext cx="1952625" cy="246062"/>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椭圆 2"/>
          <p:cNvSpPr/>
          <p:nvPr/>
        </p:nvSpPr>
        <p:spPr>
          <a:xfrm>
            <a:off x="3863975" y="1803400"/>
            <a:ext cx="4000500" cy="400050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新月形 4"/>
          <p:cNvSpPr>
            <a:spLocks noChangeArrowheads="1"/>
          </p:cNvSpPr>
          <p:nvPr/>
        </p:nvSpPr>
        <p:spPr bwMode="auto">
          <a:xfrm rot="20751297">
            <a:off x="4135438" y="2357438"/>
            <a:ext cx="1589088" cy="3178175"/>
          </a:xfrm>
          <a:prstGeom prst="moon">
            <a:avLst>
              <a:gd name="adj" fmla="val 1519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新月形 5"/>
          <p:cNvSpPr>
            <a:spLocks noChangeArrowheads="1"/>
          </p:cNvSpPr>
          <p:nvPr/>
        </p:nvSpPr>
        <p:spPr bwMode="auto">
          <a:xfrm rot="4551297">
            <a:off x="4948238" y="1322388"/>
            <a:ext cx="1589088" cy="3176588"/>
          </a:xfrm>
          <a:prstGeom prst="moon">
            <a:avLst>
              <a:gd name="adj" fmla="val 1519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新月形 6"/>
          <p:cNvSpPr>
            <a:spLocks noChangeArrowheads="1"/>
          </p:cNvSpPr>
          <p:nvPr/>
        </p:nvSpPr>
        <p:spPr bwMode="auto">
          <a:xfrm rot="9951297">
            <a:off x="5984875" y="2136775"/>
            <a:ext cx="1589088" cy="3178175"/>
          </a:xfrm>
          <a:prstGeom prst="moon">
            <a:avLst>
              <a:gd name="adj" fmla="val 1519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新月形 7"/>
          <p:cNvSpPr>
            <a:spLocks noChangeArrowheads="1"/>
          </p:cNvSpPr>
          <p:nvPr/>
        </p:nvSpPr>
        <p:spPr bwMode="auto">
          <a:xfrm rot="15351297">
            <a:off x="5184775" y="3160713"/>
            <a:ext cx="1589088" cy="3176588"/>
          </a:xfrm>
          <a:prstGeom prst="moon">
            <a:avLst>
              <a:gd name="adj" fmla="val 15190"/>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7415" name="TextBox 11"/>
          <p:cNvSpPr/>
          <p:nvPr/>
        </p:nvSpPr>
        <p:spPr>
          <a:xfrm flipH="1">
            <a:off x="4789488" y="3663950"/>
            <a:ext cx="2112962" cy="461963"/>
          </a:xfrm>
          <a:prstGeom prst="rect">
            <a:avLst/>
          </a:prstGeom>
          <a:noFill/>
          <a:ln w="9525">
            <a:noFill/>
          </a:ln>
        </p:spPr>
        <p:txBody>
          <a:bodyPr wrap="square" anchor="t">
            <a:spAutoFit/>
          </a:bodyPr>
          <a:p>
            <a:pPr algn="ctr">
              <a:buFont typeface="Arial" panose="020B0604020202020204" pitchFamily="34" charset="0"/>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 name="直接连接符 24"/>
          <p:cNvSpPr>
            <a:spLocks noChangeShapeType="1"/>
          </p:cNvSpPr>
          <p:nvPr/>
        </p:nvSpPr>
        <p:spPr bwMode="auto">
          <a:xfrm flipH="1">
            <a:off x="3236913" y="3200400"/>
            <a:ext cx="1049338"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11" name="直接连接符 24"/>
          <p:cNvSpPr>
            <a:spLocks noChangeShapeType="1"/>
          </p:cNvSpPr>
          <p:nvPr/>
        </p:nvSpPr>
        <p:spPr bwMode="auto">
          <a:xfrm flipH="1">
            <a:off x="3983038" y="5343525"/>
            <a:ext cx="1033463"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17418" name="TextBox 13"/>
          <p:cNvSpPr txBox="1"/>
          <p:nvPr/>
        </p:nvSpPr>
        <p:spPr>
          <a:xfrm>
            <a:off x="1066800" y="2886075"/>
            <a:ext cx="1952625" cy="247650"/>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19" name="TextBox 13"/>
          <p:cNvSpPr txBox="1"/>
          <p:nvPr/>
        </p:nvSpPr>
        <p:spPr>
          <a:xfrm>
            <a:off x="817563" y="3167063"/>
            <a:ext cx="2201862" cy="36830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0" name="TextBox 13"/>
          <p:cNvSpPr txBox="1"/>
          <p:nvPr/>
        </p:nvSpPr>
        <p:spPr>
          <a:xfrm>
            <a:off x="7666038" y="1995488"/>
            <a:ext cx="1257300"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1" name="TextBox 13"/>
          <p:cNvSpPr txBox="1"/>
          <p:nvPr/>
        </p:nvSpPr>
        <p:spPr>
          <a:xfrm>
            <a:off x="7666038" y="2278063"/>
            <a:ext cx="2384425"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2" name="TextBox 13"/>
          <p:cNvSpPr txBox="1"/>
          <p:nvPr/>
        </p:nvSpPr>
        <p:spPr>
          <a:xfrm>
            <a:off x="1817688" y="5097463"/>
            <a:ext cx="1952625" cy="246062"/>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3" name="TextBox 13"/>
          <p:cNvSpPr txBox="1"/>
          <p:nvPr/>
        </p:nvSpPr>
        <p:spPr>
          <a:xfrm>
            <a:off x="1366838" y="5349875"/>
            <a:ext cx="2439987" cy="36830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4" name="TextBox 13"/>
          <p:cNvSpPr txBox="1"/>
          <p:nvPr/>
        </p:nvSpPr>
        <p:spPr>
          <a:xfrm>
            <a:off x="8599488" y="4241800"/>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5" name="TextBox 13"/>
          <p:cNvSpPr txBox="1"/>
          <p:nvPr/>
        </p:nvSpPr>
        <p:spPr>
          <a:xfrm>
            <a:off x="8593138" y="4557713"/>
            <a:ext cx="2349500"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直接连接符 24"/>
          <p:cNvSpPr>
            <a:spLocks noChangeShapeType="1"/>
          </p:cNvSpPr>
          <p:nvPr/>
        </p:nvSpPr>
        <p:spPr bwMode="auto">
          <a:xfrm flipH="1">
            <a:off x="6427788" y="2241550"/>
            <a:ext cx="1049338"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21" name="直接连接符 24"/>
          <p:cNvSpPr>
            <a:spLocks noChangeShapeType="1"/>
          </p:cNvSpPr>
          <p:nvPr/>
        </p:nvSpPr>
        <p:spPr bwMode="auto">
          <a:xfrm flipH="1">
            <a:off x="7372350" y="4560888"/>
            <a:ext cx="1033463"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813300" y="2357438"/>
            <a:ext cx="2503488" cy="230822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PART</a:t>
            </a:r>
            <a:endParaRPr lang="en-US" altLang="zh-CN" sz="7200" dirty="0">
              <a:solidFill>
                <a:schemeClr val="bg1"/>
              </a:solidFill>
              <a:ea typeface="SimSun" panose="02010600030101010101" pitchFamily="2" charset="-122"/>
              <a:cs typeface="Calibri" panose="020F0502020204030204" pitchFamily="34" charset="0"/>
            </a:endParaRPr>
          </a:p>
          <a:p>
            <a:pPr algn="ctr"/>
            <a:r>
              <a:rPr lang="en-US" altLang="zh-CN" sz="7200" dirty="0">
                <a:solidFill>
                  <a:schemeClr val="bg1"/>
                </a:solidFill>
                <a:ea typeface="SimSun" panose="02010600030101010101" pitchFamily="2" charset="-122"/>
                <a:cs typeface="Calibri" panose="020F0502020204030204" pitchFamily="34" charset="0"/>
              </a:rPr>
              <a:t>03</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19458" name="图片 2"/>
          <p:cNvPicPr>
            <a:picLocks noChangeAspect="1"/>
          </p:cNvPicPr>
          <p:nvPr/>
        </p:nvPicPr>
        <p:blipFill>
          <a:blip r:embed="rId1"/>
          <a:stretch>
            <a:fillRect/>
          </a:stretch>
        </p:blipFill>
        <p:spPr>
          <a:xfrm>
            <a:off x="1031875" y="1544638"/>
            <a:ext cx="4600575" cy="2546350"/>
          </a:xfrm>
          <a:prstGeom prst="rect">
            <a:avLst/>
          </a:prstGeom>
          <a:noFill/>
          <a:ln w="9525">
            <a:noFill/>
          </a:ln>
        </p:spPr>
      </p:pic>
      <p:sp>
        <p:nvSpPr>
          <p:cNvPr id="4" name="Rectangle 11"/>
          <p:cNvSpPr/>
          <p:nvPr/>
        </p:nvSpPr>
        <p:spPr>
          <a:xfrm>
            <a:off x="5502275" y="1544638"/>
            <a:ext cx="5651500" cy="2546350"/>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19460" name="矩形 4"/>
          <p:cNvSpPr/>
          <p:nvPr/>
        </p:nvSpPr>
        <p:spPr>
          <a:xfrm>
            <a:off x="6045200" y="2495550"/>
            <a:ext cx="4695825" cy="774700"/>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Please read the instructions and more work at the end of the manual template.</a:t>
            </a:r>
            <a:endParaRPr lang="en-US" altLang="zh-CN" sz="1400"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19461" name="矩形 6"/>
          <p:cNvSpPr/>
          <p:nvPr/>
        </p:nvSpPr>
        <p:spPr>
          <a:xfrm>
            <a:off x="1031875" y="4476750"/>
            <a:ext cx="10121900" cy="515938"/>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Please read the instructions and more work at the end of the manual template.</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19462" name="矩形 7"/>
          <p:cNvSpPr/>
          <p:nvPr/>
        </p:nvSpPr>
        <p:spPr>
          <a:xfrm>
            <a:off x="1031875" y="5156200"/>
            <a:ext cx="10121900" cy="515938"/>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Please read the instructions and more work at the end of the manual template.</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모서리가 둥근 직사각형 20"/>
          <p:cNvSpPr/>
          <p:nvPr/>
        </p:nvSpPr>
        <p:spPr>
          <a:xfrm>
            <a:off x="6215063" y="3849688"/>
            <a:ext cx="3838575" cy="1720850"/>
          </a:xfrm>
          <a:prstGeom prst="roundRect">
            <a:avLst>
              <a:gd name="adj" fmla="val 10016"/>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모서리가 둥근 직사각형 17"/>
          <p:cNvSpPr/>
          <p:nvPr/>
        </p:nvSpPr>
        <p:spPr>
          <a:xfrm>
            <a:off x="2238375" y="1990725"/>
            <a:ext cx="3840163" cy="1720850"/>
          </a:xfrm>
          <a:prstGeom prst="roundRect">
            <a:avLst>
              <a:gd name="adj" fmla="val 7355"/>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rPr>
              <a:t> </a:t>
            </a:r>
            <a:endParaRPr kumimoji="0" lang="ko-KR"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모서리가 둥근 직사각형 18"/>
          <p:cNvSpPr/>
          <p:nvPr/>
        </p:nvSpPr>
        <p:spPr>
          <a:xfrm>
            <a:off x="6215063" y="1990725"/>
            <a:ext cx="3838575" cy="1720850"/>
          </a:xfrm>
          <a:prstGeom prst="roundRect">
            <a:avLst>
              <a:gd name="adj" fmla="val 536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모서리가 둥근 직사각형 19"/>
          <p:cNvSpPr/>
          <p:nvPr/>
        </p:nvSpPr>
        <p:spPr>
          <a:xfrm>
            <a:off x="2238375" y="3849688"/>
            <a:ext cx="3840163" cy="1720850"/>
          </a:xfrm>
          <a:prstGeom prst="roundRect">
            <a:avLst>
              <a:gd name="adj" fmla="val 6690"/>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椭圆 7"/>
          <p:cNvSpPr/>
          <p:nvPr/>
        </p:nvSpPr>
        <p:spPr>
          <a:xfrm>
            <a:off x="4864100" y="2366963"/>
            <a:ext cx="2581275" cy="25828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모서리가 둥근 직사각형 21"/>
          <p:cNvSpPr/>
          <p:nvPr/>
        </p:nvSpPr>
        <p:spPr>
          <a:xfrm>
            <a:off x="2301875" y="180340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0" name="모서리가 둥근 직사각형 22"/>
          <p:cNvSpPr/>
          <p:nvPr/>
        </p:nvSpPr>
        <p:spPr>
          <a:xfrm>
            <a:off x="6403975" y="180340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1" name="모서리가 둥근 직사각형 23"/>
          <p:cNvSpPr/>
          <p:nvPr/>
        </p:nvSpPr>
        <p:spPr>
          <a:xfrm>
            <a:off x="2301875" y="389255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2" name="모서리가 둥근 직사각형 24"/>
          <p:cNvSpPr/>
          <p:nvPr/>
        </p:nvSpPr>
        <p:spPr>
          <a:xfrm>
            <a:off x="6403975" y="389255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3" name="타원 25@|1FFC:0|FBC:0|LFC:16777215|LBC:16777215"/>
          <p:cNvSpPr/>
          <p:nvPr/>
        </p:nvSpPr>
        <p:spPr>
          <a:xfrm>
            <a:off x="5056188" y="2565400"/>
            <a:ext cx="2239963" cy="22399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4" name="원호 27@|1FFC:0|FBC:0|LFC:12566463|LBC:16777215"/>
          <p:cNvSpPr/>
          <p:nvPr/>
        </p:nvSpPr>
        <p:spPr>
          <a:xfrm>
            <a:off x="5281613" y="2776538"/>
            <a:ext cx="1806575" cy="1808163"/>
          </a:xfrm>
          <a:prstGeom prst="arc">
            <a:avLst>
              <a:gd name="adj1" fmla="val 16200000"/>
              <a:gd name="adj2" fmla="val 12086864"/>
            </a:avLst>
          </a:prstGeom>
          <a:noFill/>
          <a:ln w="63500" cap="flat" cmpd="sng" algn="ctr">
            <a:solidFill>
              <a:srgbClr val="FFBF53"/>
            </a:solidFill>
            <a:prstDash val="solid"/>
            <a:tailEnd type="triangle" w="lg" len="lg"/>
          </a:ln>
          <a:effec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5" name="Freeform 252"/>
          <p:cNvSpPr>
            <a:spLocks noEditPoints="1"/>
          </p:cNvSpPr>
          <p:nvPr/>
        </p:nvSpPr>
        <p:spPr bwMode="auto">
          <a:xfrm>
            <a:off x="5643563" y="3221038"/>
            <a:ext cx="1036638" cy="982663"/>
          </a:xfrm>
          <a:custGeom>
            <a:avLst/>
            <a:gdLst>
              <a:gd name="T0" fmla="*/ 294 w 301"/>
              <a:gd name="T1" fmla="*/ 107 h 285"/>
              <a:gd name="T2" fmla="*/ 137 w 301"/>
              <a:gd name="T3" fmla="*/ 9 h 285"/>
              <a:gd name="T4" fmla="*/ 7 w 301"/>
              <a:gd name="T5" fmla="*/ 139 h 285"/>
              <a:gd name="T6" fmla="*/ 64 w 301"/>
              <a:gd name="T7" fmla="*/ 218 h 285"/>
              <a:gd name="T8" fmla="*/ 36 w 301"/>
              <a:gd name="T9" fmla="*/ 268 h 285"/>
              <a:gd name="T10" fmla="*/ 122 w 301"/>
              <a:gd name="T11" fmla="*/ 237 h 285"/>
              <a:gd name="T12" fmla="*/ 164 w 301"/>
              <a:gd name="T13" fmla="*/ 237 h 285"/>
              <a:gd name="T14" fmla="*/ 294 w 301"/>
              <a:gd name="T15" fmla="*/ 107 h 285"/>
              <a:gd name="T16" fmla="*/ 80 w 301"/>
              <a:gd name="T17" fmla="*/ 143 h 285"/>
              <a:gd name="T18" fmla="*/ 60 w 301"/>
              <a:gd name="T19" fmla="*/ 123 h 285"/>
              <a:gd name="T20" fmla="*/ 80 w 301"/>
              <a:gd name="T21" fmla="*/ 103 h 285"/>
              <a:gd name="T22" fmla="*/ 100 w 301"/>
              <a:gd name="T23" fmla="*/ 123 h 285"/>
              <a:gd name="T24" fmla="*/ 80 w 301"/>
              <a:gd name="T25" fmla="*/ 143 h 285"/>
              <a:gd name="T26" fmla="*/ 151 w 301"/>
              <a:gd name="T27" fmla="*/ 143 h 285"/>
              <a:gd name="T28" fmla="*/ 131 w 301"/>
              <a:gd name="T29" fmla="*/ 123 h 285"/>
              <a:gd name="T30" fmla="*/ 151 w 301"/>
              <a:gd name="T31" fmla="*/ 103 h 285"/>
              <a:gd name="T32" fmla="*/ 172 w 301"/>
              <a:gd name="T33" fmla="*/ 123 h 285"/>
              <a:gd name="T34" fmla="*/ 151 w 301"/>
              <a:gd name="T35" fmla="*/ 143 h 285"/>
              <a:gd name="T36" fmla="*/ 223 w 301"/>
              <a:gd name="T37" fmla="*/ 143 h 285"/>
              <a:gd name="T38" fmla="*/ 203 w 301"/>
              <a:gd name="T39" fmla="*/ 123 h 285"/>
              <a:gd name="T40" fmla="*/ 223 w 301"/>
              <a:gd name="T41" fmla="*/ 103 h 285"/>
              <a:gd name="T42" fmla="*/ 243 w 301"/>
              <a:gd name="T43" fmla="*/ 123 h 285"/>
              <a:gd name="T44" fmla="*/ 223 w 301"/>
              <a:gd name="T45" fmla="*/ 1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FFBF5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6" name="TextBox 13"/>
          <p:cNvSpPr txBox="1"/>
          <p:nvPr/>
        </p:nvSpPr>
        <p:spPr>
          <a:xfrm>
            <a:off x="2630488" y="2486025"/>
            <a:ext cx="1954212"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 name="TextBox 13"/>
          <p:cNvSpPr txBox="1"/>
          <p:nvPr/>
        </p:nvSpPr>
        <p:spPr>
          <a:xfrm>
            <a:off x="2635250" y="2800350"/>
            <a:ext cx="2333625" cy="368300"/>
          </a:xfrm>
          <a:prstGeom prst="rect">
            <a:avLst/>
          </a:prstGeom>
          <a:noFill/>
          <a:ln w="9525">
            <a:noFill/>
          </a:ln>
        </p:spPr>
        <p:txBody>
          <a:bodyPr lIns="0" tIns="0" rIns="0" bIns="0" anchor="t">
            <a:spAutoFit/>
          </a:bodyPr>
          <a:p>
            <a:pPr defTabSz="1216025">
              <a:spcBef>
                <a:spcPct val="20000"/>
              </a:spcBef>
            </a:pPr>
            <a:r>
              <a:rPr lang="en-US" altLang="zh-CN" sz="1200" dirty="0">
                <a:solidFill>
                  <a:schemeClr val="bg1"/>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8" name="TextBox 13"/>
          <p:cNvSpPr txBox="1"/>
          <p:nvPr/>
        </p:nvSpPr>
        <p:spPr>
          <a:xfrm>
            <a:off x="2630488" y="4394200"/>
            <a:ext cx="1954212" cy="247650"/>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9" name="TextBox 13"/>
          <p:cNvSpPr txBox="1"/>
          <p:nvPr/>
        </p:nvSpPr>
        <p:spPr>
          <a:xfrm>
            <a:off x="2635250" y="4710113"/>
            <a:ext cx="2333625" cy="368300"/>
          </a:xfrm>
          <a:prstGeom prst="rect">
            <a:avLst/>
          </a:prstGeom>
          <a:noFill/>
          <a:ln w="9525">
            <a:noFill/>
          </a:ln>
        </p:spPr>
        <p:txBody>
          <a:bodyPr lIns="0" tIns="0" rIns="0" bIns="0" anchor="t">
            <a:spAutoFit/>
          </a:bodyPr>
          <a:p>
            <a:pPr defTabSz="1216025">
              <a:spcBef>
                <a:spcPct val="20000"/>
              </a:spcBef>
            </a:pPr>
            <a:r>
              <a:rPr lang="en-US" altLang="zh-CN" sz="1200" dirty="0">
                <a:solidFill>
                  <a:schemeClr val="bg1"/>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chemeClr val="bg1"/>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TextBox 13"/>
          <p:cNvSpPr txBox="1"/>
          <p:nvPr/>
        </p:nvSpPr>
        <p:spPr>
          <a:xfrm>
            <a:off x="7405688" y="2486025"/>
            <a:ext cx="195262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 name="TextBox 13"/>
          <p:cNvSpPr txBox="1"/>
          <p:nvPr/>
        </p:nvSpPr>
        <p:spPr>
          <a:xfrm>
            <a:off x="7408863" y="2800350"/>
            <a:ext cx="2333625" cy="368300"/>
          </a:xfrm>
          <a:prstGeom prst="rect">
            <a:avLst/>
          </a:prstGeom>
          <a:noFill/>
          <a:ln w="9525">
            <a:noFill/>
          </a:ln>
        </p:spPr>
        <p:txBody>
          <a:bodyPr lIns="0" tIns="0" rIns="0" bIns="0" anchor="t">
            <a:spAutoFit/>
          </a:bodyPr>
          <a:p>
            <a:pPr defTabSz="1216025">
              <a:spcBef>
                <a:spcPct val="20000"/>
              </a:spcBef>
            </a:pPr>
            <a:r>
              <a:rPr lang="en-US" altLang="zh-CN" sz="1200" dirty="0">
                <a:solidFill>
                  <a:schemeClr val="bg1"/>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 name="TextBox 13"/>
          <p:cNvSpPr txBox="1"/>
          <p:nvPr/>
        </p:nvSpPr>
        <p:spPr>
          <a:xfrm>
            <a:off x="7405688" y="4338638"/>
            <a:ext cx="1952625" cy="246062"/>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 name="TextBox 13"/>
          <p:cNvSpPr txBox="1"/>
          <p:nvPr/>
        </p:nvSpPr>
        <p:spPr>
          <a:xfrm>
            <a:off x="7423150" y="4652963"/>
            <a:ext cx="2333625" cy="368300"/>
          </a:xfrm>
          <a:prstGeom prst="rect">
            <a:avLst/>
          </a:prstGeom>
          <a:noFill/>
          <a:ln w="9525">
            <a:noFill/>
          </a:ln>
        </p:spPr>
        <p:txBody>
          <a:bodyPr lIns="0" tIns="0" rIns="0" bIns="0" anchor="t">
            <a:spAutoFit/>
          </a:bodyPr>
          <a:p>
            <a:pPr defTabSz="1216025">
              <a:spcBef>
                <a:spcPct val="20000"/>
              </a:spcBef>
            </a:pPr>
            <a:r>
              <a:rPr lang="en-US" altLang="zh-CN" sz="1200" dirty="0">
                <a:solidFill>
                  <a:schemeClr val="bg1"/>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AutoShape 3"/>
          <p:cNvSpPr>
            <a:spLocks noChangeArrowheads="1"/>
          </p:cNvSpPr>
          <p:nvPr/>
        </p:nvSpPr>
        <p:spPr bwMode="auto">
          <a:xfrm>
            <a:off x="5310188" y="2252663"/>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AutoShape 4"/>
          <p:cNvSpPr>
            <a:spLocks noChangeArrowheads="1"/>
          </p:cNvSpPr>
          <p:nvPr/>
        </p:nvSpPr>
        <p:spPr bwMode="auto">
          <a:xfrm flipH="1" flipV="1">
            <a:off x="5103813" y="3549650"/>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TextBox 13"/>
          <p:cNvSpPr txBox="1"/>
          <p:nvPr/>
        </p:nvSpPr>
        <p:spPr>
          <a:xfrm>
            <a:off x="2678113" y="2649538"/>
            <a:ext cx="1952625" cy="247650"/>
          </a:xfrm>
          <a:prstGeom prst="rect">
            <a:avLst/>
          </a:prstGeom>
          <a:noFill/>
          <a:ln w="9525">
            <a:noFill/>
          </a:ln>
        </p:spPr>
        <p:txBody>
          <a:bodyPr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7" name="TextBox 13"/>
          <p:cNvSpPr txBox="1"/>
          <p:nvPr/>
        </p:nvSpPr>
        <p:spPr>
          <a:xfrm>
            <a:off x="7367588" y="3549650"/>
            <a:ext cx="195262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510" name="矩形 7"/>
          <p:cNvSpPr/>
          <p:nvPr/>
        </p:nvSpPr>
        <p:spPr>
          <a:xfrm>
            <a:off x="7367588" y="3836988"/>
            <a:ext cx="3770312" cy="1033462"/>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Please read the instructions and more work at the end of the manual template.</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21511" name="矩形 8"/>
          <p:cNvSpPr/>
          <p:nvPr/>
        </p:nvSpPr>
        <p:spPr>
          <a:xfrm>
            <a:off x="755650" y="3017838"/>
            <a:ext cx="3903663" cy="1033462"/>
          </a:xfrm>
          <a:prstGeom prst="rect">
            <a:avLst/>
          </a:prstGeom>
          <a:noFill/>
          <a:ln w="9525">
            <a:noFill/>
          </a:ln>
        </p:spPr>
        <p:txBody>
          <a:bodyPr lIns="0" tIns="0" rIns="0" bIns="0" anchor="t">
            <a:spAutoFit/>
          </a:bodyPr>
          <a:p>
            <a:pPr algn="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Please read the instructions and more work at the end of the manual template.</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70730" y="2254250"/>
            <a:ext cx="3018155" cy="2306955"/>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Habit Tracker</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22530" name="图片 2"/>
          <p:cNvPicPr>
            <a:picLocks noChangeAspect="1"/>
          </p:cNvPicPr>
          <p:nvPr/>
        </p:nvPicPr>
        <p:blipFill>
          <a:blip r:embed="rId1"/>
          <a:srcRect l="8034"/>
          <a:stretch>
            <a:fillRect/>
          </a:stretch>
        </p:blipFill>
        <p:spPr>
          <a:xfrm>
            <a:off x="5203825" y="1905000"/>
            <a:ext cx="6364288" cy="4270375"/>
          </a:xfrm>
          <a:prstGeom prst="rect">
            <a:avLst/>
          </a:prstGeom>
          <a:noFill/>
          <a:ln w="9525">
            <a:noFill/>
          </a:ln>
        </p:spPr>
      </p:pic>
      <p:sp>
        <p:nvSpPr>
          <p:cNvPr id="5" name="Oval 19"/>
          <p:cNvSpPr/>
          <p:nvPr/>
        </p:nvSpPr>
        <p:spPr>
          <a:xfrm>
            <a:off x="865188" y="5484813"/>
            <a:ext cx="711200" cy="715963"/>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7" name="Group 23"/>
          <p:cNvGrpSpPr/>
          <p:nvPr/>
        </p:nvGrpSpPr>
        <p:grpSpPr>
          <a:xfrm>
            <a:off x="1049254" y="5673030"/>
            <a:ext cx="397634" cy="339439"/>
            <a:chOff x="3440113" y="1050925"/>
            <a:chExt cx="390525" cy="333376"/>
          </a:xfrm>
          <a:solidFill>
            <a:schemeClr val="bg1"/>
          </a:solidFill>
        </p:grpSpPr>
        <p:sp>
          <p:nvSpPr>
            <p:cNvPr id="8"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9"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0"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1"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2"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3"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sp>
        <p:nvSpPr>
          <p:cNvPr id="14" name="Oval 16"/>
          <p:cNvSpPr/>
          <p:nvPr/>
        </p:nvSpPr>
        <p:spPr>
          <a:xfrm>
            <a:off x="865188" y="4427538"/>
            <a:ext cx="711200" cy="7159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15" name="Group 34"/>
          <p:cNvGrpSpPr/>
          <p:nvPr/>
        </p:nvGrpSpPr>
        <p:grpSpPr>
          <a:xfrm>
            <a:off x="1042346" y="4589322"/>
            <a:ext cx="369512" cy="371876"/>
            <a:chOff x="3886200" y="3605213"/>
            <a:chExt cx="1243013" cy="1250950"/>
          </a:xfrm>
          <a:solidFill>
            <a:schemeClr val="bg1"/>
          </a:solidFill>
        </p:grpSpPr>
        <p:sp>
          <p:nvSpPr>
            <p:cNvPr id="16" name="Freeform 38"/>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7"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8" name="Freeform 40"/>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9"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0"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1"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2"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3"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4"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5"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6"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7"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8"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9"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sp>
        <p:nvSpPr>
          <p:cNvPr id="30" name="Oval 10"/>
          <p:cNvSpPr/>
          <p:nvPr/>
        </p:nvSpPr>
        <p:spPr>
          <a:xfrm>
            <a:off x="865188" y="3370263"/>
            <a:ext cx="711200" cy="715963"/>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31" name="Group 82"/>
          <p:cNvGrpSpPr/>
          <p:nvPr/>
        </p:nvGrpSpPr>
        <p:grpSpPr>
          <a:xfrm>
            <a:off x="1060072" y="3534490"/>
            <a:ext cx="366178" cy="377109"/>
            <a:chOff x="3681413" y="3632200"/>
            <a:chExt cx="638175" cy="657225"/>
          </a:xfrm>
          <a:solidFill>
            <a:schemeClr val="bg1"/>
          </a:solidFill>
        </p:grpSpPr>
        <p:sp>
          <p:nvSpPr>
            <p:cNvPr id="32"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3"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4"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5"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6"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7"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8"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9" name="Rectangle 21"/>
            <p:cNvSpPr>
              <a:spLocks noChangeArrowheads="1"/>
            </p:cNvSpPr>
            <p:nvPr/>
          </p:nvSpPr>
          <p:spPr bwMode="auto">
            <a:xfrm>
              <a:off x="3681413" y="4222750"/>
              <a:ext cx="542925" cy="66675"/>
            </a:xfrm>
            <a:prstGeom prst="rect">
              <a:avLst/>
            </a:prstGeom>
            <a:grpFill/>
            <a:ln w="9525">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40"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sp>
        <p:nvSpPr>
          <p:cNvPr id="22537" name="TextBox 13"/>
          <p:cNvSpPr txBox="1"/>
          <p:nvPr/>
        </p:nvSpPr>
        <p:spPr>
          <a:xfrm>
            <a:off x="1746250" y="3411538"/>
            <a:ext cx="1400175" cy="246062"/>
          </a:xfrm>
          <a:prstGeom prst="rect">
            <a:avLst/>
          </a:prstGeom>
          <a:noFill/>
          <a:ln w="9525">
            <a:noFill/>
          </a:ln>
        </p:spPr>
        <p:txBody>
          <a:bodyPr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38" name="TextBox 13"/>
          <p:cNvSpPr txBox="1"/>
          <p:nvPr/>
        </p:nvSpPr>
        <p:spPr>
          <a:xfrm>
            <a:off x="1751013" y="3697288"/>
            <a:ext cx="2801937"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39" name="TextBox 13"/>
          <p:cNvSpPr txBox="1"/>
          <p:nvPr/>
        </p:nvSpPr>
        <p:spPr>
          <a:xfrm>
            <a:off x="1746250" y="4443413"/>
            <a:ext cx="1400175" cy="246062"/>
          </a:xfrm>
          <a:prstGeom prst="rect">
            <a:avLst/>
          </a:prstGeom>
          <a:noFill/>
          <a:ln w="9525">
            <a:noFill/>
          </a:ln>
        </p:spPr>
        <p:txBody>
          <a:bodyPr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40" name="TextBox 13"/>
          <p:cNvSpPr txBox="1"/>
          <p:nvPr/>
        </p:nvSpPr>
        <p:spPr>
          <a:xfrm>
            <a:off x="1751013" y="4729163"/>
            <a:ext cx="2801937"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41" name="TextBox 13"/>
          <p:cNvSpPr txBox="1"/>
          <p:nvPr/>
        </p:nvSpPr>
        <p:spPr>
          <a:xfrm>
            <a:off x="1746250" y="5519738"/>
            <a:ext cx="1400175" cy="246062"/>
          </a:xfrm>
          <a:prstGeom prst="rect">
            <a:avLst/>
          </a:prstGeom>
          <a:noFill/>
          <a:ln w="9525">
            <a:noFill/>
          </a:ln>
        </p:spPr>
        <p:txBody>
          <a:bodyPr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42" name="TextBox 13"/>
          <p:cNvSpPr txBox="1"/>
          <p:nvPr/>
        </p:nvSpPr>
        <p:spPr>
          <a:xfrm>
            <a:off x="1751013" y="5805488"/>
            <a:ext cx="2801937"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椭圆 2"/>
          <p:cNvSpPr/>
          <p:nvPr/>
        </p:nvSpPr>
        <p:spPr>
          <a:xfrm>
            <a:off x="6867525" y="1757363"/>
            <a:ext cx="4105275" cy="41068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23555" name="Straight Connector 20"/>
          <p:cNvCxnSpPr/>
          <p:nvPr/>
        </p:nvCxnSpPr>
        <p:spPr>
          <a:xfrm flipH="1">
            <a:off x="4232275" y="2043113"/>
            <a:ext cx="4502150" cy="0"/>
          </a:xfrm>
          <a:prstGeom prst="line">
            <a:avLst/>
          </a:prstGeom>
          <a:ln w="12700" cap="flat" cmpd="sng">
            <a:solidFill>
              <a:srgbClr val="969696"/>
            </a:solidFill>
            <a:prstDash val="sysDash"/>
            <a:miter/>
            <a:headEnd type="none" w="med" len="med"/>
            <a:tailEnd type="none" w="lg" len="lg"/>
          </a:ln>
        </p:spPr>
      </p:cxnSp>
      <p:sp>
        <p:nvSpPr>
          <p:cNvPr id="5" name="Oval 22"/>
          <p:cNvSpPr/>
          <p:nvPr/>
        </p:nvSpPr>
        <p:spPr>
          <a:xfrm>
            <a:off x="3913188" y="1884363"/>
            <a:ext cx="319088" cy="319088"/>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23557" name="Straight Connector 25"/>
          <p:cNvCxnSpPr/>
          <p:nvPr/>
        </p:nvCxnSpPr>
        <p:spPr>
          <a:xfrm flipH="1">
            <a:off x="5195888" y="2328863"/>
            <a:ext cx="3563937" cy="0"/>
          </a:xfrm>
          <a:prstGeom prst="line">
            <a:avLst/>
          </a:prstGeom>
          <a:ln w="12700" cap="flat" cmpd="sng">
            <a:solidFill>
              <a:srgbClr val="969696"/>
            </a:solidFill>
            <a:prstDash val="sysDash"/>
            <a:miter/>
            <a:headEnd type="none" w="med" len="med"/>
            <a:tailEnd type="none" w="lg" len="lg"/>
          </a:ln>
        </p:spPr>
      </p:cxnSp>
      <p:cxnSp>
        <p:nvCxnSpPr>
          <p:cNvPr id="23558" name="Elbow Connector 26"/>
          <p:cNvCxnSpPr/>
          <p:nvPr/>
        </p:nvCxnSpPr>
        <p:spPr>
          <a:xfrm rot="-10800000" flipV="1">
            <a:off x="4073525" y="2328863"/>
            <a:ext cx="1138238" cy="776287"/>
          </a:xfrm>
          <a:prstGeom prst="bentConnector3">
            <a:avLst>
              <a:gd name="adj1" fmla="val 50000"/>
            </a:avLst>
          </a:prstGeom>
          <a:ln w="12700" cap="flat" cmpd="sng">
            <a:solidFill>
              <a:srgbClr val="969696"/>
            </a:solidFill>
            <a:prstDash val="sysDash"/>
            <a:miter/>
            <a:headEnd type="none" w="med" len="med"/>
            <a:tailEnd type="none" w="med" len="med"/>
          </a:ln>
        </p:spPr>
      </p:cxnSp>
      <p:sp>
        <p:nvSpPr>
          <p:cNvPr id="9" name="Oval 28"/>
          <p:cNvSpPr/>
          <p:nvPr/>
        </p:nvSpPr>
        <p:spPr>
          <a:xfrm>
            <a:off x="3913188" y="2963863"/>
            <a:ext cx="319088" cy="319088"/>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23560" name="Straight Connector 31"/>
          <p:cNvCxnSpPr/>
          <p:nvPr/>
        </p:nvCxnSpPr>
        <p:spPr>
          <a:xfrm flipH="1">
            <a:off x="6188075" y="2622550"/>
            <a:ext cx="2571750" cy="0"/>
          </a:xfrm>
          <a:prstGeom prst="line">
            <a:avLst/>
          </a:prstGeom>
          <a:ln w="12700" cap="flat" cmpd="sng">
            <a:solidFill>
              <a:srgbClr val="969696"/>
            </a:solidFill>
            <a:prstDash val="sysDash"/>
            <a:miter/>
            <a:headEnd type="none" w="med" len="med"/>
            <a:tailEnd type="none" w="lg" len="lg"/>
          </a:ln>
        </p:spPr>
      </p:cxnSp>
      <p:cxnSp>
        <p:nvCxnSpPr>
          <p:cNvPr id="23561" name="Elbow Connector 32"/>
          <p:cNvCxnSpPr>
            <a:endCxn id="12" idx="6"/>
          </p:cNvCxnSpPr>
          <p:nvPr/>
        </p:nvCxnSpPr>
        <p:spPr>
          <a:xfrm rot="-10800000" flipV="1">
            <a:off x="4221163" y="2630488"/>
            <a:ext cx="1971675" cy="1571625"/>
          </a:xfrm>
          <a:prstGeom prst="bentConnector3">
            <a:avLst>
              <a:gd name="adj1" fmla="val 50000"/>
            </a:avLst>
          </a:prstGeom>
          <a:ln w="12700" cap="flat" cmpd="sng">
            <a:solidFill>
              <a:srgbClr val="969696"/>
            </a:solidFill>
            <a:prstDash val="sysDash"/>
            <a:miter/>
            <a:headEnd type="none" w="med" len="med"/>
            <a:tailEnd type="none" w="med" len="med"/>
          </a:ln>
        </p:spPr>
      </p:cxnSp>
      <p:sp>
        <p:nvSpPr>
          <p:cNvPr id="12" name="Oval 34"/>
          <p:cNvSpPr/>
          <p:nvPr/>
        </p:nvSpPr>
        <p:spPr>
          <a:xfrm>
            <a:off x="3902075" y="4043363"/>
            <a:ext cx="319088" cy="319088"/>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23563" name="Straight Connector 37"/>
          <p:cNvCxnSpPr>
            <a:endCxn id="12" idx="6"/>
          </p:cNvCxnSpPr>
          <p:nvPr/>
        </p:nvCxnSpPr>
        <p:spPr>
          <a:xfrm flipH="1">
            <a:off x="6919913" y="2908300"/>
            <a:ext cx="1839912" cy="0"/>
          </a:xfrm>
          <a:prstGeom prst="line">
            <a:avLst/>
          </a:prstGeom>
          <a:ln w="12700" cap="flat" cmpd="sng">
            <a:solidFill>
              <a:srgbClr val="969696"/>
            </a:solidFill>
            <a:prstDash val="sysDash"/>
            <a:miter/>
            <a:headEnd type="none" w="med" len="med"/>
            <a:tailEnd type="none" w="lg" len="lg"/>
          </a:ln>
        </p:spPr>
      </p:cxnSp>
      <p:cxnSp>
        <p:nvCxnSpPr>
          <p:cNvPr id="23564" name="Elbow Connector 38"/>
          <p:cNvCxnSpPr>
            <a:endCxn id="12" idx="6"/>
          </p:cNvCxnSpPr>
          <p:nvPr/>
        </p:nvCxnSpPr>
        <p:spPr>
          <a:xfrm rot="-10800000" flipV="1">
            <a:off x="4221163" y="2908300"/>
            <a:ext cx="2751137" cy="2365375"/>
          </a:xfrm>
          <a:prstGeom prst="bentConnector3">
            <a:avLst>
              <a:gd name="adj1" fmla="val 42977"/>
            </a:avLst>
          </a:prstGeom>
          <a:ln w="12700" cap="flat" cmpd="sng">
            <a:solidFill>
              <a:srgbClr val="969696"/>
            </a:solidFill>
            <a:prstDash val="sysDash"/>
            <a:miter/>
            <a:headEnd type="none" w="med" len="med"/>
            <a:tailEnd type="none" w="med" len="med"/>
          </a:ln>
        </p:spPr>
      </p:cxnSp>
      <p:sp>
        <p:nvSpPr>
          <p:cNvPr id="15" name="Oval 40"/>
          <p:cNvSpPr/>
          <p:nvPr/>
        </p:nvSpPr>
        <p:spPr>
          <a:xfrm>
            <a:off x="3902075" y="5124450"/>
            <a:ext cx="319088" cy="319088"/>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Arc 8"/>
          <p:cNvSpPr/>
          <p:nvPr/>
        </p:nvSpPr>
        <p:spPr>
          <a:xfrm>
            <a:off x="7143750" y="2043113"/>
            <a:ext cx="3613150" cy="3613150"/>
          </a:xfrm>
          <a:prstGeom prst="arc">
            <a:avLst>
              <a:gd name="adj1" fmla="val 16178588"/>
              <a:gd name="adj2" fmla="val 3649785"/>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7" name="Arc 9"/>
          <p:cNvSpPr/>
          <p:nvPr/>
        </p:nvSpPr>
        <p:spPr>
          <a:xfrm>
            <a:off x="7427913" y="2328863"/>
            <a:ext cx="3011488" cy="3011488"/>
          </a:xfrm>
          <a:prstGeom prst="arc">
            <a:avLst>
              <a:gd name="adj1" fmla="val 16200006"/>
              <a:gd name="adj2" fmla="val 5273743"/>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8" name="Arc 10"/>
          <p:cNvSpPr/>
          <p:nvPr/>
        </p:nvSpPr>
        <p:spPr>
          <a:xfrm>
            <a:off x="7716838" y="2627313"/>
            <a:ext cx="2414588" cy="2414588"/>
          </a:xfrm>
          <a:prstGeom prst="arc">
            <a:avLst>
              <a:gd name="adj1" fmla="val 16200000"/>
              <a:gd name="adj2" fmla="val 7316301"/>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9" name="Arc 11"/>
          <p:cNvSpPr/>
          <p:nvPr/>
        </p:nvSpPr>
        <p:spPr>
          <a:xfrm>
            <a:off x="8013700" y="2936875"/>
            <a:ext cx="1814513" cy="1814513"/>
          </a:xfrm>
          <a:prstGeom prst="arc">
            <a:avLst>
              <a:gd name="adj1" fmla="val 16201532"/>
              <a:gd name="adj2" fmla="val 9499492"/>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3570" name="TextBox 12"/>
          <p:cNvSpPr txBox="1"/>
          <p:nvPr/>
        </p:nvSpPr>
        <p:spPr>
          <a:xfrm>
            <a:off x="9178925" y="5243513"/>
            <a:ext cx="646113" cy="368300"/>
          </a:xfrm>
          <a:prstGeom prst="rect">
            <a:avLst/>
          </a:prstGeom>
          <a:noFill/>
          <a:ln w="9525">
            <a:noFill/>
          </a:ln>
        </p:spPr>
        <p:txBody>
          <a:bodyPr wrap="none" anchor="t">
            <a:spAutoFit/>
          </a:bodyPr>
          <a:p>
            <a:pPr defTabSz="914400"/>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85%</a:t>
            </a:r>
            <a:endPar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1" name="TextBox 13"/>
          <p:cNvSpPr txBox="1"/>
          <p:nvPr/>
        </p:nvSpPr>
        <p:spPr>
          <a:xfrm>
            <a:off x="8304213" y="4997450"/>
            <a:ext cx="646112" cy="369888"/>
          </a:xfrm>
          <a:prstGeom prst="rect">
            <a:avLst/>
          </a:prstGeom>
          <a:noFill/>
          <a:ln w="9525">
            <a:noFill/>
          </a:ln>
        </p:spPr>
        <p:txBody>
          <a:bodyPr wrap="none" anchor="t">
            <a:spAutoFit/>
          </a:bodyPr>
          <a:p>
            <a:pPr defTabSz="914400"/>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63%</a:t>
            </a:r>
            <a:endPar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2" name="TextBox 14"/>
          <p:cNvSpPr txBox="1"/>
          <p:nvPr/>
        </p:nvSpPr>
        <p:spPr>
          <a:xfrm>
            <a:off x="7710488" y="4479925"/>
            <a:ext cx="646112" cy="369888"/>
          </a:xfrm>
          <a:prstGeom prst="rect">
            <a:avLst/>
          </a:prstGeom>
          <a:noFill/>
          <a:ln w="9525">
            <a:noFill/>
          </a:ln>
        </p:spPr>
        <p:txBody>
          <a:bodyPr wrap="none" anchor="t">
            <a:spAutoFit/>
          </a:bodyPr>
          <a:p>
            <a:pPr defTabSz="914400"/>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78%</a:t>
            </a:r>
            <a:endPar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3" name="TextBox 15"/>
          <p:cNvSpPr txBox="1"/>
          <p:nvPr/>
        </p:nvSpPr>
        <p:spPr>
          <a:xfrm>
            <a:off x="7600950" y="3762375"/>
            <a:ext cx="646113" cy="369888"/>
          </a:xfrm>
          <a:prstGeom prst="rect">
            <a:avLst/>
          </a:prstGeom>
          <a:noFill/>
          <a:ln w="9525">
            <a:noFill/>
          </a:ln>
        </p:spPr>
        <p:txBody>
          <a:bodyPr wrap="none" anchor="t">
            <a:spAutoFit/>
          </a:bodyPr>
          <a:p>
            <a:pPr defTabSz="914400"/>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55%</a:t>
            </a:r>
            <a:endPar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4" name="Oval 47"/>
          <p:cNvSpPr/>
          <p:nvPr/>
        </p:nvSpPr>
        <p:spPr>
          <a:xfrm>
            <a:off x="8174038" y="3105150"/>
            <a:ext cx="1435100" cy="143510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5" name="Freeform 411"/>
          <p:cNvSpPr>
            <a:spLocks noEditPoints="1"/>
          </p:cNvSpPr>
          <p:nvPr/>
        </p:nvSpPr>
        <p:spPr bwMode="auto">
          <a:xfrm>
            <a:off x="8558213" y="3489325"/>
            <a:ext cx="693738" cy="698500"/>
          </a:xfrm>
          <a:custGeom>
            <a:avLst/>
            <a:gdLst>
              <a:gd name="T0" fmla="*/ 280 w 288"/>
              <a:gd name="T1" fmla="*/ 118 h 288"/>
              <a:gd name="T2" fmla="*/ 237 w 288"/>
              <a:gd name="T3" fmla="*/ 110 h 288"/>
              <a:gd name="T4" fmla="*/ 234 w 288"/>
              <a:gd name="T5" fmla="*/ 102 h 288"/>
              <a:gd name="T6" fmla="*/ 259 w 288"/>
              <a:gd name="T7" fmla="*/ 66 h 288"/>
              <a:gd name="T8" fmla="*/ 258 w 288"/>
              <a:gd name="T9" fmla="*/ 54 h 288"/>
              <a:gd name="T10" fmla="*/ 234 w 288"/>
              <a:gd name="T11" fmla="*/ 30 h 288"/>
              <a:gd name="T12" fmla="*/ 222 w 288"/>
              <a:gd name="T13" fmla="*/ 29 h 288"/>
              <a:gd name="T14" fmla="*/ 186 w 288"/>
              <a:gd name="T15" fmla="*/ 54 h 288"/>
              <a:gd name="T16" fmla="*/ 178 w 288"/>
              <a:gd name="T17" fmla="*/ 51 h 288"/>
              <a:gd name="T18" fmla="*/ 170 w 288"/>
              <a:gd name="T19" fmla="*/ 8 h 288"/>
              <a:gd name="T20" fmla="*/ 161 w 288"/>
              <a:gd name="T21" fmla="*/ 0 h 288"/>
              <a:gd name="T22" fmla="*/ 127 w 288"/>
              <a:gd name="T23" fmla="*/ 0 h 288"/>
              <a:gd name="T24" fmla="*/ 118 w 288"/>
              <a:gd name="T25" fmla="*/ 8 h 288"/>
              <a:gd name="T26" fmla="*/ 110 w 288"/>
              <a:gd name="T27" fmla="*/ 51 h 288"/>
              <a:gd name="T28" fmla="*/ 103 w 288"/>
              <a:gd name="T29" fmla="*/ 54 h 288"/>
              <a:gd name="T30" fmla="*/ 66 w 288"/>
              <a:gd name="T31" fmla="*/ 29 h 288"/>
              <a:gd name="T32" fmla="*/ 54 w 288"/>
              <a:gd name="T33" fmla="*/ 30 h 288"/>
              <a:gd name="T34" fmla="*/ 31 w 288"/>
              <a:gd name="T35" fmla="*/ 54 h 288"/>
              <a:gd name="T36" fmla="*/ 29 w 288"/>
              <a:gd name="T37" fmla="*/ 66 h 288"/>
              <a:gd name="T38" fmla="*/ 54 w 288"/>
              <a:gd name="T39" fmla="*/ 102 h 288"/>
              <a:gd name="T40" fmla="*/ 51 w 288"/>
              <a:gd name="T41" fmla="*/ 110 h 288"/>
              <a:gd name="T42" fmla="*/ 8 w 288"/>
              <a:gd name="T43" fmla="*/ 118 h 288"/>
              <a:gd name="T44" fmla="*/ 0 w 288"/>
              <a:gd name="T45" fmla="*/ 127 h 288"/>
              <a:gd name="T46" fmla="*/ 0 w 288"/>
              <a:gd name="T47" fmla="*/ 161 h 288"/>
              <a:gd name="T48" fmla="*/ 8 w 288"/>
              <a:gd name="T49" fmla="*/ 170 h 288"/>
              <a:gd name="T50" fmla="*/ 51 w 288"/>
              <a:gd name="T51" fmla="*/ 178 h 288"/>
              <a:gd name="T52" fmla="*/ 54 w 288"/>
              <a:gd name="T53" fmla="*/ 186 h 288"/>
              <a:gd name="T54" fmla="*/ 29 w 288"/>
              <a:gd name="T55" fmla="*/ 222 h 288"/>
              <a:gd name="T56" fmla="*/ 31 w 288"/>
              <a:gd name="T57" fmla="*/ 234 h 288"/>
              <a:gd name="T58" fmla="*/ 54 w 288"/>
              <a:gd name="T59" fmla="*/ 258 h 288"/>
              <a:gd name="T60" fmla="*/ 66 w 288"/>
              <a:gd name="T61" fmla="*/ 259 h 288"/>
              <a:gd name="T62" fmla="*/ 103 w 288"/>
              <a:gd name="T63" fmla="*/ 234 h 288"/>
              <a:gd name="T64" fmla="*/ 110 w 288"/>
              <a:gd name="T65" fmla="*/ 237 h 288"/>
              <a:gd name="T66" fmla="*/ 118 w 288"/>
              <a:gd name="T67" fmla="*/ 280 h 288"/>
              <a:gd name="T68" fmla="*/ 127 w 288"/>
              <a:gd name="T69" fmla="*/ 288 h 288"/>
              <a:gd name="T70" fmla="*/ 161 w 288"/>
              <a:gd name="T71" fmla="*/ 288 h 288"/>
              <a:gd name="T72" fmla="*/ 170 w 288"/>
              <a:gd name="T73" fmla="*/ 280 h 288"/>
              <a:gd name="T74" fmla="*/ 178 w 288"/>
              <a:gd name="T75" fmla="*/ 237 h 288"/>
              <a:gd name="T76" fmla="*/ 186 w 288"/>
              <a:gd name="T77" fmla="*/ 234 h 288"/>
              <a:gd name="T78" fmla="*/ 222 w 288"/>
              <a:gd name="T79" fmla="*/ 259 h 288"/>
              <a:gd name="T80" fmla="*/ 234 w 288"/>
              <a:gd name="T81" fmla="*/ 258 h 288"/>
              <a:gd name="T82" fmla="*/ 258 w 288"/>
              <a:gd name="T83" fmla="*/ 234 h 288"/>
              <a:gd name="T84" fmla="*/ 259 w 288"/>
              <a:gd name="T85" fmla="*/ 222 h 288"/>
              <a:gd name="T86" fmla="*/ 234 w 288"/>
              <a:gd name="T87" fmla="*/ 186 h 288"/>
              <a:gd name="T88" fmla="*/ 237 w 288"/>
              <a:gd name="T89" fmla="*/ 178 h 288"/>
              <a:gd name="T90" fmla="*/ 280 w 288"/>
              <a:gd name="T91" fmla="*/ 170 h 288"/>
              <a:gd name="T92" fmla="*/ 288 w 288"/>
              <a:gd name="T93" fmla="*/ 161 h 288"/>
              <a:gd name="T94" fmla="*/ 288 w 288"/>
              <a:gd name="T95" fmla="*/ 127 h 288"/>
              <a:gd name="T96" fmla="*/ 280 w 288"/>
              <a:gd name="T97" fmla="*/ 118 h 288"/>
              <a:gd name="T98" fmla="*/ 144 w 288"/>
              <a:gd name="T99" fmla="*/ 196 h 288"/>
              <a:gd name="T100" fmla="*/ 92 w 288"/>
              <a:gd name="T101" fmla="*/ 144 h 288"/>
              <a:gd name="T102" fmla="*/ 144 w 288"/>
              <a:gd name="T103" fmla="*/ 92 h 288"/>
              <a:gd name="T104" fmla="*/ 196 w 288"/>
              <a:gd name="T105" fmla="*/ 144 h 288"/>
              <a:gd name="T106" fmla="*/ 144 w 288"/>
              <a:gd name="T107"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80" y="118"/>
                </a:moveTo>
                <a:cubicBezTo>
                  <a:pt x="237" y="110"/>
                  <a:pt x="237" y="110"/>
                  <a:pt x="237" y="110"/>
                </a:cubicBezTo>
                <a:cubicBezTo>
                  <a:pt x="233" y="109"/>
                  <a:pt x="232" y="106"/>
                  <a:pt x="234" y="102"/>
                </a:cubicBezTo>
                <a:cubicBezTo>
                  <a:pt x="259" y="66"/>
                  <a:pt x="259" y="66"/>
                  <a:pt x="259" y="66"/>
                </a:cubicBezTo>
                <a:cubicBezTo>
                  <a:pt x="261" y="62"/>
                  <a:pt x="261" y="57"/>
                  <a:pt x="258" y="54"/>
                </a:cubicBezTo>
                <a:cubicBezTo>
                  <a:pt x="234" y="30"/>
                  <a:pt x="234" y="30"/>
                  <a:pt x="234" y="30"/>
                </a:cubicBezTo>
                <a:cubicBezTo>
                  <a:pt x="231" y="27"/>
                  <a:pt x="226" y="27"/>
                  <a:pt x="222" y="29"/>
                </a:cubicBezTo>
                <a:cubicBezTo>
                  <a:pt x="186" y="54"/>
                  <a:pt x="186" y="54"/>
                  <a:pt x="186" y="54"/>
                </a:cubicBezTo>
                <a:cubicBezTo>
                  <a:pt x="182" y="56"/>
                  <a:pt x="179" y="55"/>
                  <a:pt x="178" y="51"/>
                </a:cubicBezTo>
                <a:cubicBezTo>
                  <a:pt x="170" y="8"/>
                  <a:pt x="170" y="8"/>
                  <a:pt x="170" y="8"/>
                </a:cubicBezTo>
                <a:cubicBezTo>
                  <a:pt x="169" y="4"/>
                  <a:pt x="165" y="0"/>
                  <a:pt x="161" y="0"/>
                </a:cubicBezTo>
                <a:cubicBezTo>
                  <a:pt x="127" y="0"/>
                  <a:pt x="127" y="0"/>
                  <a:pt x="127" y="0"/>
                </a:cubicBezTo>
                <a:cubicBezTo>
                  <a:pt x="123" y="0"/>
                  <a:pt x="119" y="4"/>
                  <a:pt x="118" y="8"/>
                </a:cubicBezTo>
                <a:cubicBezTo>
                  <a:pt x="110" y="51"/>
                  <a:pt x="110" y="51"/>
                  <a:pt x="110" y="51"/>
                </a:cubicBezTo>
                <a:cubicBezTo>
                  <a:pt x="110" y="55"/>
                  <a:pt x="106" y="56"/>
                  <a:pt x="103" y="54"/>
                </a:cubicBezTo>
                <a:cubicBezTo>
                  <a:pt x="66" y="29"/>
                  <a:pt x="66" y="29"/>
                  <a:pt x="66" y="29"/>
                </a:cubicBezTo>
                <a:cubicBezTo>
                  <a:pt x="63" y="27"/>
                  <a:pt x="57" y="27"/>
                  <a:pt x="54" y="30"/>
                </a:cubicBezTo>
                <a:cubicBezTo>
                  <a:pt x="31" y="54"/>
                  <a:pt x="31" y="54"/>
                  <a:pt x="31" y="54"/>
                </a:cubicBezTo>
                <a:cubicBezTo>
                  <a:pt x="28" y="57"/>
                  <a:pt x="27" y="62"/>
                  <a:pt x="29" y="66"/>
                </a:cubicBezTo>
                <a:cubicBezTo>
                  <a:pt x="54" y="102"/>
                  <a:pt x="54" y="102"/>
                  <a:pt x="54" y="102"/>
                </a:cubicBezTo>
                <a:cubicBezTo>
                  <a:pt x="56" y="106"/>
                  <a:pt x="55" y="109"/>
                  <a:pt x="51" y="110"/>
                </a:cubicBezTo>
                <a:cubicBezTo>
                  <a:pt x="8" y="118"/>
                  <a:pt x="8" y="118"/>
                  <a:pt x="8" y="118"/>
                </a:cubicBezTo>
                <a:cubicBezTo>
                  <a:pt x="4" y="119"/>
                  <a:pt x="0" y="123"/>
                  <a:pt x="0" y="127"/>
                </a:cubicBezTo>
                <a:cubicBezTo>
                  <a:pt x="0" y="161"/>
                  <a:pt x="0" y="161"/>
                  <a:pt x="0" y="161"/>
                </a:cubicBezTo>
                <a:cubicBezTo>
                  <a:pt x="0" y="165"/>
                  <a:pt x="4" y="169"/>
                  <a:pt x="8" y="170"/>
                </a:cubicBezTo>
                <a:cubicBezTo>
                  <a:pt x="51" y="178"/>
                  <a:pt x="51" y="178"/>
                  <a:pt x="51" y="178"/>
                </a:cubicBezTo>
                <a:cubicBezTo>
                  <a:pt x="55" y="179"/>
                  <a:pt x="56" y="182"/>
                  <a:pt x="54" y="186"/>
                </a:cubicBezTo>
                <a:cubicBezTo>
                  <a:pt x="29" y="222"/>
                  <a:pt x="29" y="222"/>
                  <a:pt x="29" y="222"/>
                </a:cubicBezTo>
                <a:cubicBezTo>
                  <a:pt x="27" y="226"/>
                  <a:pt x="28" y="231"/>
                  <a:pt x="31" y="234"/>
                </a:cubicBezTo>
                <a:cubicBezTo>
                  <a:pt x="54" y="258"/>
                  <a:pt x="54" y="258"/>
                  <a:pt x="54" y="258"/>
                </a:cubicBezTo>
                <a:cubicBezTo>
                  <a:pt x="57" y="261"/>
                  <a:pt x="63" y="261"/>
                  <a:pt x="66" y="259"/>
                </a:cubicBezTo>
                <a:cubicBezTo>
                  <a:pt x="103" y="234"/>
                  <a:pt x="103" y="234"/>
                  <a:pt x="103" y="234"/>
                </a:cubicBezTo>
                <a:cubicBezTo>
                  <a:pt x="106" y="232"/>
                  <a:pt x="110" y="233"/>
                  <a:pt x="110" y="237"/>
                </a:cubicBezTo>
                <a:cubicBezTo>
                  <a:pt x="118" y="280"/>
                  <a:pt x="118" y="280"/>
                  <a:pt x="118" y="280"/>
                </a:cubicBezTo>
                <a:cubicBezTo>
                  <a:pt x="119" y="285"/>
                  <a:pt x="123" y="288"/>
                  <a:pt x="127" y="288"/>
                </a:cubicBezTo>
                <a:cubicBezTo>
                  <a:pt x="161" y="288"/>
                  <a:pt x="161" y="288"/>
                  <a:pt x="161" y="288"/>
                </a:cubicBezTo>
                <a:cubicBezTo>
                  <a:pt x="165" y="288"/>
                  <a:pt x="169" y="285"/>
                  <a:pt x="170" y="280"/>
                </a:cubicBezTo>
                <a:cubicBezTo>
                  <a:pt x="178" y="237"/>
                  <a:pt x="178" y="237"/>
                  <a:pt x="178" y="237"/>
                </a:cubicBezTo>
                <a:cubicBezTo>
                  <a:pt x="179" y="233"/>
                  <a:pt x="182" y="232"/>
                  <a:pt x="186" y="234"/>
                </a:cubicBezTo>
                <a:cubicBezTo>
                  <a:pt x="222" y="259"/>
                  <a:pt x="222" y="259"/>
                  <a:pt x="222" y="259"/>
                </a:cubicBezTo>
                <a:cubicBezTo>
                  <a:pt x="226" y="261"/>
                  <a:pt x="231" y="261"/>
                  <a:pt x="234" y="258"/>
                </a:cubicBezTo>
                <a:cubicBezTo>
                  <a:pt x="258" y="234"/>
                  <a:pt x="258" y="234"/>
                  <a:pt x="258" y="234"/>
                </a:cubicBezTo>
                <a:cubicBezTo>
                  <a:pt x="261" y="231"/>
                  <a:pt x="261" y="226"/>
                  <a:pt x="259" y="222"/>
                </a:cubicBezTo>
                <a:cubicBezTo>
                  <a:pt x="234" y="186"/>
                  <a:pt x="234" y="186"/>
                  <a:pt x="234" y="186"/>
                </a:cubicBezTo>
                <a:cubicBezTo>
                  <a:pt x="232" y="182"/>
                  <a:pt x="233" y="179"/>
                  <a:pt x="237" y="178"/>
                </a:cubicBezTo>
                <a:cubicBezTo>
                  <a:pt x="280" y="170"/>
                  <a:pt x="280" y="170"/>
                  <a:pt x="280" y="170"/>
                </a:cubicBezTo>
                <a:cubicBezTo>
                  <a:pt x="285" y="169"/>
                  <a:pt x="288" y="165"/>
                  <a:pt x="288" y="161"/>
                </a:cubicBezTo>
                <a:cubicBezTo>
                  <a:pt x="288" y="127"/>
                  <a:pt x="288" y="127"/>
                  <a:pt x="288" y="127"/>
                </a:cubicBezTo>
                <a:cubicBezTo>
                  <a:pt x="288" y="123"/>
                  <a:pt x="285" y="119"/>
                  <a:pt x="280" y="118"/>
                </a:cubicBezTo>
                <a:close/>
                <a:moveTo>
                  <a:pt x="144" y="196"/>
                </a:moveTo>
                <a:cubicBezTo>
                  <a:pt x="115" y="196"/>
                  <a:pt x="92" y="173"/>
                  <a:pt x="92" y="144"/>
                </a:cubicBezTo>
                <a:cubicBezTo>
                  <a:pt x="92" y="115"/>
                  <a:pt x="115" y="92"/>
                  <a:pt x="144" y="92"/>
                </a:cubicBezTo>
                <a:cubicBezTo>
                  <a:pt x="173" y="92"/>
                  <a:pt x="196" y="115"/>
                  <a:pt x="196" y="144"/>
                </a:cubicBezTo>
                <a:cubicBezTo>
                  <a:pt x="196" y="173"/>
                  <a:pt x="173" y="196"/>
                  <a:pt x="144" y="196"/>
                </a:cubicBezTo>
                <a:close/>
              </a:path>
            </a:pathLst>
          </a:custGeom>
          <a:solidFill>
            <a:srgbClr val="FFBF5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3576" name="TextBox 13@|17FFC:16777215|FBC:16777215|LFC:16777215|LBC:16777215"/>
          <p:cNvSpPr txBox="1"/>
          <p:nvPr/>
        </p:nvSpPr>
        <p:spPr>
          <a:xfrm>
            <a:off x="1408113" y="1778000"/>
            <a:ext cx="1954212"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7" name="TextBox 13@|17FFC:16777215|FBC:16777215|LFC:16777215|LBC:16777215"/>
          <p:cNvSpPr txBox="1"/>
          <p:nvPr/>
        </p:nvSpPr>
        <p:spPr>
          <a:xfrm>
            <a:off x="1408113" y="2063750"/>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8" name="TextBox 13@|17FFC:16777215|FBC:16777215|LFC:16777215|LBC:16777215"/>
          <p:cNvSpPr txBox="1"/>
          <p:nvPr/>
        </p:nvSpPr>
        <p:spPr>
          <a:xfrm>
            <a:off x="1408113" y="2803525"/>
            <a:ext cx="1954212"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79" name="TextBox 13@|17FFC:16777215|FBC:16777215|LFC:16777215|LBC:16777215"/>
          <p:cNvSpPr txBox="1"/>
          <p:nvPr/>
        </p:nvSpPr>
        <p:spPr>
          <a:xfrm>
            <a:off x="1408113" y="3089275"/>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80" name="TextBox 13@|17FFC:16777215|FBC:16777215|LFC:16777215|LBC:16777215"/>
          <p:cNvSpPr txBox="1"/>
          <p:nvPr/>
        </p:nvSpPr>
        <p:spPr>
          <a:xfrm>
            <a:off x="1408113" y="3878263"/>
            <a:ext cx="1954212"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81" name="TextBox 13@|17FFC:16777215|FBC:16777215|LFC:16777215|LBC:16777215"/>
          <p:cNvSpPr txBox="1"/>
          <p:nvPr/>
        </p:nvSpPr>
        <p:spPr>
          <a:xfrm>
            <a:off x="1408113" y="4164013"/>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82" name="TextBox 13@|17FFC:16777215|FBC:16777215|LFC:16777215|LBC:16777215"/>
          <p:cNvSpPr txBox="1"/>
          <p:nvPr/>
        </p:nvSpPr>
        <p:spPr>
          <a:xfrm>
            <a:off x="1408113" y="4937125"/>
            <a:ext cx="1954212"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583" name="TextBox 13@|17FFC:16777215|FBC:16777215|LFC:16777215|LBC:16777215"/>
          <p:cNvSpPr txBox="1"/>
          <p:nvPr/>
        </p:nvSpPr>
        <p:spPr>
          <a:xfrm>
            <a:off x="1408113" y="5222875"/>
            <a:ext cx="2335212" cy="36830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任意多边形 2"/>
          <p:cNvSpPr/>
          <p:nvPr/>
        </p:nvSpPr>
        <p:spPr bwMode="auto">
          <a:xfrm>
            <a:off x="2532063" y="2089150"/>
            <a:ext cx="3413125" cy="1101725"/>
          </a:xfrm>
          <a:custGeom>
            <a:avLst/>
            <a:gdLst>
              <a:gd name="connsiteX0" fmla="*/ 0 w 3414186"/>
              <a:gd name="connsiteY0" fmla="*/ 0 h 1101307"/>
              <a:gd name="connsiteX1" fmla="*/ 3414186 w 3414186"/>
              <a:gd name="connsiteY1" fmla="*/ 0 h 1101307"/>
              <a:gd name="connsiteX2" fmla="*/ 3414186 w 3414186"/>
              <a:gd name="connsiteY2" fmla="*/ 244735 h 1101307"/>
              <a:gd name="connsiteX3" fmla="*/ 3414186 w 3414186"/>
              <a:gd name="connsiteY3" fmla="*/ 262215 h 1101307"/>
              <a:gd name="connsiteX4" fmla="*/ 3414186 w 3414186"/>
              <a:gd name="connsiteY4" fmla="*/ 868209 h 1101307"/>
              <a:gd name="connsiteX5" fmla="*/ 2863486 w 3414186"/>
              <a:gd name="connsiteY5" fmla="*/ 1101307 h 1101307"/>
              <a:gd name="connsiteX6" fmla="*/ 0 w 3414186"/>
              <a:gd name="connsiteY6" fmla="*/ 1101307 h 1101307"/>
              <a:gd name="connsiteX7" fmla="*/ 0 w 3414186"/>
              <a:gd name="connsiteY7" fmla="*/ 262215 h 1101307"/>
              <a:gd name="connsiteX8" fmla="*/ 0 w 3414186"/>
              <a:gd name="connsiteY8" fmla="*/ 244735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186" h="1101307">
                <a:moveTo>
                  <a:pt x="0" y="0"/>
                </a:moveTo>
                <a:lnTo>
                  <a:pt x="3414186" y="0"/>
                </a:lnTo>
                <a:lnTo>
                  <a:pt x="3414186" y="244735"/>
                </a:lnTo>
                <a:lnTo>
                  <a:pt x="3414186" y="262215"/>
                </a:lnTo>
                <a:lnTo>
                  <a:pt x="3414186" y="868209"/>
                </a:lnTo>
                <a:cubicBezTo>
                  <a:pt x="3202644" y="881257"/>
                  <a:pt x="3010818" y="967097"/>
                  <a:pt x="2863486" y="1101307"/>
                </a:cubicBezTo>
                <a:lnTo>
                  <a:pt x="0" y="1101307"/>
                </a:lnTo>
                <a:lnTo>
                  <a:pt x="0" y="262215"/>
                </a:lnTo>
                <a:lnTo>
                  <a:pt x="0" y="244735"/>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任意多边形 3"/>
          <p:cNvSpPr/>
          <p:nvPr/>
        </p:nvSpPr>
        <p:spPr bwMode="auto">
          <a:xfrm>
            <a:off x="6069013" y="2089150"/>
            <a:ext cx="3414713" cy="1101725"/>
          </a:xfrm>
          <a:custGeom>
            <a:avLst/>
            <a:gdLst>
              <a:gd name="connsiteX0" fmla="*/ 0 w 3414185"/>
              <a:gd name="connsiteY0" fmla="*/ 0 h 1101307"/>
              <a:gd name="connsiteX1" fmla="*/ 3414185 w 3414185"/>
              <a:gd name="connsiteY1" fmla="*/ 0 h 1101307"/>
              <a:gd name="connsiteX2" fmla="*/ 3414185 w 3414185"/>
              <a:gd name="connsiteY2" fmla="*/ 244735 h 1101307"/>
              <a:gd name="connsiteX3" fmla="*/ 3414185 w 3414185"/>
              <a:gd name="connsiteY3" fmla="*/ 262215 h 1101307"/>
              <a:gd name="connsiteX4" fmla="*/ 3414185 w 3414185"/>
              <a:gd name="connsiteY4" fmla="*/ 1101307 h 1101307"/>
              <a:gd name="connsiteX5" fmla="*/ 550700 w 3414185"/>
              <a:gd name="connsiteY5" fmla="*/ 1101307 h 1101307"/>
              <a:gd name="connsiteX6" fmla="*/ 0 w 3414185"/>
              <a:gd name="connsiteY6" fmla="*/ 868209 h 1101307"/>
              <a:gd name="connsiteX7" fmla="*/ 0 w 3414185"/>
              <a:gd name="connsiteY7" fmla="*/ 262215 h 1101307"/>
              <a:gd name="connsiteX8" fmla="*/ 0 w 3414185"/>
              <a:gd name="connsiteY8" fmla="*/ 244735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185" h="1101307">
                <a:moveTo>
                  <a:pt x="0" y="0"/>
                </a:moveTo>
                <a:lnTo>
                  <a:pt x="3414185" y="0"/>
                </a:lnTo>
                <a:lnTo>
                  <a:pt x="3414185" y="244735"/>
                </a:lnTo>
                <a:lnTo>
                  <a:pt x="3414185" y="262215"/>
                </a:lnTo>
                <a:lnTo>
                  <a:pt x="3414185" y="1101307"/>
                </a:lnTo>
                <a:lnTo>
                  <a:pt x="550700" y="1101307"/>
                </a:lnTo>
                <a:cubicBezTo>
                  <a:pt x="403368" y="967097"/>
                  <a:pt x="211544" y="881257"/>
                  <a:pt x="0" y="868209"/>
                </a:cubicBezTo>
                <a:lnTo>
                  <a:pt x="0" y="262215"/>
                </a:lnTo>
                <a:lnTo>
                  <a:pt x="0" y="244735"/>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任意多边形 4"/>
          <p:cNvSpPr/>
          <p:nvPr/>
        </p:nvSpPr>
        <p:spPr bwMode="auto">
          <a:xfrm>
            <a:off x="6729413" y="3319463"/>
            <a:ext cx="2746375" cy="1101725"/>
          </a:xfrm>
          <a:custGeom>
            <a:avLst/>
            <a:gdLst>
              <a:gd name="connsiteX0" fmla="*/ 0 w 2745871"/>
              <a:gd name="connsiteY0" fmla="*/ 0 h 1101307"/>
              <a:gd name="connsiteX1" fmla="*/ 2745871 w 2745871"/>
              <a:gd name="connsiteY1" fmla="*/ 0 h 1101307"/>
              <a:gd name="connsiteX2" fmla="*/ 2745871 w 2745871"/>
              <a:gd name="connsiteY2" fmla="*/ 244735 h 1101307"/>
              <a:gd name="connsiteX3" fmla="*/ 2745871 w 2745871"/>
              <a:gd name="connsiteY3" fmla="*/ 262216 h 1101307"/>
              <a:gd name="connsiteX4" fmla="*/ 2745871 w 2745871"/>
              <a:gd name="connsiteY4" fmla="*/ 1101307 h 1101307"/>
              <a:gd name="connsiteX5" fmla="*/ 0 w 2745871"/>
              <a:gd name="connsiteY5" fmla="*/ 1101307 h 1101307"/>
              <a:gd name="connsiteX6" fmla="*/ 185436 w 2745871"/>
              <a:gd name="connsiteY6" fmla="*/ 550792 h 1101307"/>
              <a:gd name="connsiteX7" fmla="*/ 171787 w 2745871"/>
              <a:gd name="connsiteY7" fmla="*/ 393254 h 1101307"/>
              <a:gd name="connsiteX8" fmla="*/ 133268 w 2745871"/>
              <a:gd name="connsiteY8" fmla="*/ 250011 h 1101307"/>
              <a:gd name="connsiteX9" fmla="*/ 80178 w 2745871"/>
              <a:gd name="connsiteY9" fmla="*/ 124465 h 1101307"/>
              <a:gd name="connsiteX10" fmla="*/ 0 w 2745871"/>
              <a:gd name="connsiteY10" fmla="*/ 0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5871" h="1101307">
                <a:moveTo>
                  <a:pt x="0" y="0"/>
                </a:moveTo>
                <a:lnTo>
                  <a:pt x="2745871" y="0"/>
                </a:lnTo>
                <a:lnTo>
                  <a:pt x="2745871" y="244735"/>
                </a:lnTo>
                <a:lnTo>
                  <a:pt x="2745871" y="262216"/>
                </a:lnTo>
                <a:lnTo>
                  <a:pt x="2745871" y="1101307"/>
                </a:lnTo>
                <a:lnTo>
                  <a:pt x="0" y="1101307"/>
                </a:lnTo>
                <a:cubicBezTo>
                  <a:pt x="116716" y="948623"/>
                  <a:pt x="185436" y="757727"/>
                  <a:pt x="185436" y="550792"/>
                </a:cubicBezTo>
                <a:cubicBezTo>
                  <a:pt x="185436" y="497058"/>
                  <a:pt x="180803" y="444405"/>
                  <a:pt x="171787" y="393254"/>
                </a:cubicBezTo>
                <a:lnTo>
                  <a:pt x="133268" y="250011"/>
                </a:lnTo>
                <a:lnTo>
                  <a:pt x="80178" y="124465"/>
                </a:lnTo>
                <a:cubicBezTo>
                  <a:pt x="56993" y="80624"/>
                  <a:pt x="30154" y="38997"/>
                  <a:pt x="0" y="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任意多边形 6"/>
          <p:cNvSpPr/>
          <p:nvPr/>
        </p:nvSpPr>
        <p:spPr bwMode="auto">
          <a:xfrm>
            <a:off x="6069013" y="4549775"/>
            <a:ext cx="3414713" cy="1101725"/>
          </a:xfrm>
          <a:custGeom>
            <a:avLst/>
            <a:gdLst>
              <a:gd name="connsiteX0" fmla="*/ 550700 w 3414185"/>
              <a:gd name="connsiteY0" fmla="*/ 0 h 1101306"/>
              <a:gd name="connsiteX1" fmla="*/ 3414185 w 3414185"/>
              <a:gd name="connsiteY1" fmla="*/ 0 h 1101306"/>
              <a:gd name="connsiteX2" fmla="*/ 3414185 w 3414185"/>
              <a:gd name="connsiteY2" fmla="*/ 244734 h 1101306"/>
              <a:gd name="connsiteX3" fmla="*/ 3414185 w 3414185"/>
              <a:gd name="connsiteY3" fmla="*/ 262215 h 1101306"/>
              <a:gd name="connsiteX4" fmla="*/ 3414185 w 3414185"/>
              <a:gd name="connsiteY4" fmla="*/ 1101306 h 1101306"/>
              <a:gd name="connsiteX5" fmla="*/ 0 w 3414185"/>
              <a:gd name="connsiteY5" fmla="*/ 1101306 h 1101306"/>
              <a:gd name="connsiteX6" fmla="*/ 0 w 3414185"/>
              <a:gd name="connsiteY6" fmla="*/ 262215 h 1101306"/>
              <a:gd name="connsiteX7" fmla="*/ 0 w 3414185"/>
              <a:gd name="connsiteY7" fmla="*/ 244734 h 1101306"/>
              <a:gd name="connsiteX8" fmla="*/ 0 w 3414185"/>
              <a:gd name="connsiteY8" fmla="*/ 232915 h 1101306"/>
              <a:gd name="connsiteX9" fmla="*/ 550700 w 3414185"/>
              <a:gd name="connsiteY9" fmla="*/ 0 h 110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4185" h="1101306">
                <a:moveTo>
                  <a:pt x="550700" y="0"/>
                </a:moveTo>
                <a:lnTo>
                  <a:pt x="3414185" y="0"/>
                </a:lnTo>
                <a:lnTo>
                  <a:pt x="3414185" y="244734"/>
                </a:lnTo>
                <a:lnTo>
                  <a:pt x="3414185" y="262215"/>
                </a:lnTo>
                <a:lnTo>
                  <a:pt x="3414185" y="1101306"/>
                </a:lnTo>
                <a:lnTo>
                  <a:pt x="0" y="1101306"/>
                </a:lnTo>
                <a:lnTo>
                  <a:pt x="0" y="262215"/>
                </a:lnTo>
                <a:lnTo>
                  <a:pt x="0" y="244734"/>
                </a:lnTo>
                <a:lnTo>
                  <a:pt x="0" y="232915"/>
                </a:lnTo>
                <a:cubicBezTo>
                  <a:pt x="211544" y="219878"/>
                  <a:pt x="403368" y="134104"/>
                  <a:pt x="550700" y="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任意多边形 7"/>
          <p:cNvSpPr/>
          <p:nvPr/>
        </p:nvSpPr>
        <p:spPr bwMode="auto">
          <a:xfrm>
            <a:off x="2532063" y="4549775"/>
            <a:ext cx="3413125" cy="1101725"/>
          </a:xfrm>
          <a:custGeom>
            <a:avLst/>
            <a:gdLst>
              <a:gd name="connsiteX0" fmla="*/ 0 w 3414186"/>
              <a:gd name="connsiteY0" fmla="*/ 0 h 1101306"/>
              <a:gd name="connsiteX1" fmla="*/ 2863486 w 3414186"/>
              <a:gd name="connsiteY1" fmla="*/ 0 h 1101306"/>
              <a:gd name="connsiteX2" fmla="*/ 3414186 w 3414186"/>
              <a:gd name="connsiteY2" fmla="*/ 232915 h 1101306"/>
              <a:gd name="connsiteX3" fmla="*/ 3414186 w 3414186"/>
              <a:gd name="connsiteY3" fmla="*/ 244734 h 1101306"/>
              <a:gd name="connsiteX4" fmla="*/ 3414186 w 3414186"/>
              <a:gd name="connsiteY4" fmla="*/ 262215 h 1101306"/>
              <a:gd name="connsiteX5" fmla="*/ 3414186 w 3414186"/>
              <a:gd name="connsiteY5" fmla="*/ 1101306 h 1101306"/>
              <a:gd name="connsiteX6" fmla="*/ 0 w 3414186"/>
              <a:gd name="connsiteY6" fmla="*/ 1101306 h 1101306"/>
              <a:gd name="connsiteX7" fmla="*/ 0 w 3414186"/>
              <a:gd name="connsiteY7" fmla="*/ 262215 h 1101306"/>
              <a:gd name="connsiteX8" fmla="*/ 0 w 3414186"/>
              <a:gd name="connsiteY8" fmla="*/ 244734 h 110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186" h="1101306">
                <a:moveTo>
                  <a:pt x="0" y="0"/>
                </a:moveTo>
                <a:lnTo>
                  <a:pt x="2863486" y="0"/>
                </a:lnTo>
                <a:cubicBezTo>
                  <a:pt x="3010818" y="134104"/>
                  <a:pt x="3202644" y="219878"/>
                  <a:pt x="3414186" y="232915"/>
                </a:cubicBezTo>
                <a:lnTo>
                  <a:pt x="3414186" y="244734"/>
                </a:lnTo>
                <a:lnTo>
                  <a:pt x="3414186" y="262215"/>
                </a:lnTo>
                <a:lnTo>
                  <a:pt x="3414186" y="1101306"/>
                </a:lnTo>
                <a:lnTo>
                  <a:pt x="0" y="1101306"/>
                </a:lnTo>
                <a:lnTo>
                  <a:pt x="0" y="262215"/>
                </a:lnTo>
                <a:lnTo>
                  <a:pt x="0" y="244734"/>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任意多边形 8"/>
          <p:cNvSpPr/>
          <p:nvPr/>
        </p:nvSpPr>
        <p:spPr bwMode="auto">
          <a:xfrm>
            <a:off x="2532063" y="3319463"/>
            <a:ext cx="2746375" cy="1101725"/>
          </a:xfrm>
          <a:custGeom>
            <a:avLst/>
            <a:gdLst>
              <a:gd name="connsiteX0" fmla="*/ 0 w 2745871"/>
              <a:gd name="connsiteY0" fmla="*/ 0 h 1101307"/>
              <a:gd name="connsiteX1" fmla="*/ 2745871 w 2745871"/>
              <a:gd name="connsiteY1" fmla="*/ 0 h 1101307"/>
              <a:gd name="connsiteX2" fmla="*/ 2665694 w 2745871"/>
              <a:gd name="connsiteY2" fmla="*/ 124465 h 1101307"/>
              <a:gd name="connsiteX3" fmla="*/ 2612604 w 2745871"/>
              <a:gd name="connsiteY3" fmla="*/ 250011 h 1101307"/>
              <a:gd name="connsiteX4" fmla="*/ 2574084 w 2745871"/>
              <a:gd name="connsiteY4" fmla="*/ 393254 h 1101307"/>
              <a:gd name="connsiteX5" fmla="*/ 2560435 w 2745871"/>
              <a:gd name="connsiteY5" fmla="*/ 550792 h 1101307"/>
              <a:gd name="connsiteX6" fmla="*/ 2745871 w 2745871"/>
              <a:gd name="connsiteY6" fmla="*/ 1101307 h 1101307"/>
              <a:gd name="connsiteX7" fmla="*/ 0 w 2745871"/>
              <a:gd name="connsiteY7" fmla="*/ 1101307 h 1101307"/>
              <a:gd name="connsiteX8" fmla="*/ 0 w 2745871"/>
              <a:gd name="connsiteY8" fmla="*/ 262216 h 1101307"/>
              <a:gd name="connsiteX9" fmla="*/ 0 w 2745871"/>
              <a:gd name="connsiteY9" fmla="*/ 244735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5871" h="1101307">
                <a:moveTo>
                  <a:pt x="0" y="0"/>
                </a:moveTo>
                <a:lnTo>
                  <a:pt x="2745871" y="0"/>
                </a:lnTo>
                <a:cubicBezTo>
                  <a:pt x="2715718" y="38997"/>
                  <a:pt x="2688879" y="80624"/>
                  <a:pt x="2665694" y="124465"/>
                </a:cubicBezTo>
                <a:lnTo>
                  <a:pt x="2612604" y="250011"/>
                </a:lnTo>
                <a:lnTo>
                  <a:pt x="2574084" y="393254"/>
                </a:lnTo>
                <a:cubicBezTo>
                  <a:pt x="2565069" y="444405"/>
                  <a:pt x="2560435" y="497058"/>
                  <a:pt x="2560435" y="550792"/>
                </a:cubicBezTo>
                <a:cubicBezTo>
                  <a:pt x="2560435" y="757727"/>
                  <a:pt x="2629156" y="948623"/>
                  <a:pt x="2745871" y="1101307"/>
                </a:cubicBezTo>
                <a:lnTo>
                  <a:pt x="0" y="1101307"/>
                </a:lnTo>
                <a:lnTo>
                  <a:pt x="0" y="262216"/>
                </a:lnTo>
                <a:lnTo>
                  <a:pt x="0" y="244735"/>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椭圆 9"/>
          <p:cNvSpPr/>
          <p:nvPr/>
        </p:nvSpPr>
        <p:spPr bwMode="auto">
          <a:xfrm>
            <a:off x="5197475" y="3059113"/>
            <a:ext cx="1620838" cy="1622425"/>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45469"/>
              </a:solidFill>
              <a:effectLst/>
              <a:uLnTx/>
              <a:uFillTx/>
              <a:latin typeface="+mn-lt"/>
              <a:ea typeface="+mn-ea"/>
              <a:cs typeface="Calibri" panose="020F0502020204030204" pitchFamily="34" charset="0"/>
              <a:sym typeface="Arial" panose="020B0604020202020204" pitchFamily="34" charset="0"/>
            </a:endParaRPr>
          </a:p>
        </p:txBody>
      </p:sp>
      <p:sp>
        <p:nvSpPr>
          <p:cNvPr id="11" name="TextBox 13"/>
          <p:cNvSpPr txBox="1"/>
          <p:nvPr/>
        </p:nvSpPr>
        <p:spPr>
          <a:xfrm>
            <a:off x="2770188" y="2322513"/>
            <a:ext cx="1952625" cy="247650"/>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2" name="TextBox 13"/>
          <p:cNvSpPr txBox="1"/>
          <p:nvPr/>
        </p:nvSpPr>
        <p:spPr>
          <a:xfrm>
            <a:off x="2773363" y="2609850"/>
            <a:ext cx="2335212"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 name="TextBox 13"/>
          <p:cNvSpPr txBox="1"/>
          <p:nvPr/>
        </p:nvSpPr>
        <p:spPr>
          <a:xfrm>
            <a:off x="2770188" y="3543300"/>
            <a:ext cx="195262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4" name="TextBox 13"/>
          <p:cNvSpPr txBox="1"/>
          <p:nvPr/>
        </p:nvSpPr>
        <p:spPr>
          <a:xfrm>
            <a:off x="2773363" y="3829050"/>
            <a:ext cx="2192337"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 name="TextBox 13"/>
          <p:cNvSpPr txBox="1"/>
          <p:nvPr/>
        </p:nvSpPr>
        <p:spPr>
          <a:xfrm>
            <a:off x="2770188" y="4768850"/>
            <a:ext cx="195262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 name="TextBox 13"/>
          <p:cNvSpPr txBox="1"/>
          <p:nvPr/>
        </p:nvSpPr>
        <p:spPr>
          <a:xfrm>
            <a:off x="2773363" y="5054600"/>
            <a:ext cx="2192337" cy="368300"/>
          </a:xfrm>
          <a:prstGeom prst="rect">
            <a:avLst/>
          </a:prstGeom>
          <a:noFill/>
          <a:ln w="9525">
            <a:noFill/>
          </a:ln>
        </p:spPr>
        <p:txBody>
          <a:bodyPr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 name="TextBox 13"/>
          <p:cNvSpPr txBox="1"/>
          <p:nvPr/>
        </p:nvSpPr>
        <p:spPr>
          <a:xfrm>
            <a:off x="7332663" y="2322513"/>
            <a:ext cx="1952625" cy="247650"/>
          </a:xfrm>
          <a:prstGeom prst="rect">
            <a:avLst/>
          </a:prstGeom>
          <a:noFill/>
          <a:ln w="9525">
            <a:noFill/>
          </a:ln>
        </p:spPr>
        <p:txBody>
          <a:bodyPr lIns="0" tIns="0" rIns="0" bIns="0" anchor="t">
            <a:spAutoFit/>
          </a:bodyPr>
          <a:p>
            <a:pPr algn="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8" name="TextBox 13"/>
          <p:cNvSpPr txBox="1"/>
          <p:nvPr/>
        </p:nvSpPr>
        <p:spPr>
          <a:xfrm>
            <a:off x="6951663" y="2609850"/>
            <a:ext cx="2333625" cy="368300"/>
          </a:xfrm>
          <a:prstGeom prst="rect">
            <a:avLst/>
          </a:prstGeom>
          <a:noFill/>
          <a:ln w="9525">
            <a:noFill/>
          </a:ln>
        </p:spPr>
        <p:txBody>
          <a:bodyPr lIns="0" tIns="0" rIns="0" bIns="0" anchor="t">
            <a:spAutoFit/>
          </a:bodyPr>
          <a:p>
            <a:pPr algn="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9" name="TextBox 13"/>
          <p:cNvSpPr txBox="1"/>
          <p:nvPr/>
        </p:nvSpPr>
        <p:spPr>
          <a:xfrm>
            <a:off x="7332663" y="3543300"/>
            <a:ext cx="1952625" cy="246063"/>
          </a:xfrm>
          <a:prstGeom prst="rect">
            <a:avLst/>
          </a:prstGeom>
          <a:noFill/>
          <a:ln w="9525">
            <a:noFill/>
          </a:ln>
        </p:spPr>
        <p:txBody>
          <a:bodyPr lIns="0" tIns="0" rIns="0" bIns="0" anchor="t">
            <a:spAutoFit/>
          </a:bodyPr>
          <a:p>
            <a:pPr algn="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TextBox 13"/>
          <p:cNvSpPr txBox="1"/>
          <p:nvPr/>
        </p:nvSpPr>
        <p:spPr>
          <a:xfrm>
            <a:off x="7094538" y="3829050"/>
            <a:ext cx="2190750" cy="368300"/>
          </a:xfrm>
          <a:prstGeom prst="rect">
            <a:avLst/>
          </a:prstGeom>
          <a:noFill/>
          <a:ln w="9525">
            <a:noFill/>
          </a:ln>
        </p:spPr>
        <p:txBody>
          <a:bodyPr lIns="0" tIns="0" rIns="0" bIns="0" anchor="t">
            <a:spAutoFit/>
          </a:bodyPr>
          <a:p>
            <a:pPr algn="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 name="TextBox 13"/>
          <p:cNvSpPr txBox="1"/>
          <p:nvPr/>
        </p:nvSpPr>
        <p:spPr>
          <a:xfrm>
            <a:off x="7332663" y="4768850"/>
            <a:ext cx="1952625" cy="246063"/>
          </a:xfrm>
          <a:prstGeom prst="rect">
            <a:avLst/>
          </a:prstGeom>
          <a:noFill/>
          <a:ln w="9525">
            <a:noFill/>
          </a:ln>
        </p:spPr>
        <p:txBody>
          <a:bodyPr lIns="0" tIns="0" rIns="0" bIns="0" anchor="t">
            <a:spAutoFit/>
          </a:bodyPr>
          <a:p>
            <a:pPr algn="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 name="TextBox 13"/>
          <p:cNvSpPr txBox="1"/>
          <p:nvPr/>
        </p:nvSpPr>
        <p:spPr>
          <a:xfrm>
            <a:off x="7094538" y="5054600"/>
            <a:ext cx="2190750" cy="368300"/>
          </a:xfrm>
          <a:prstGeom prst="rect">
            <a:avLst/>
          </a:prstGeom>
          <a:noFill/>
          <a:ln w="9525">
            <a:noFill/>
          </a:ln>
        </p:spPr>
        <p:txBody>
          <a:bodyPr lIns="0" tIns="0" rIns="0" bIns="0" anchor="t">
            <a:spAutoFit/>
          </a:bodyPr>
          <a:p>
            <a:pPr algn="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 name="TextBox 13"/>
          <p:cNvSpPr txBox="1"/>
          <p:nvPr/>
        </p:nvSpPr>
        <p:spPr>
          <a:xfrm>
            <a:off x="5483225" y="3663950"/>
            <a:ext cx="1092200" cy="369888"/>
          </a:xfrm>
          <a:prstGeom prst="rect">
            <a:avLst/>
          </a:prstGeom>
          <a:noFill/>
          <a:ln w="9525">
            <a:noFill/>
          </a:ln>
        </p:spPr>
        <p:txBody>
          <a:bodyPr lIns="0" tIns="0" rIns="0" bIns="0" anchor="t">
            <a:spAutoFit/>
          </a:bodyPr>
          <a:p>
            <a:pPr algn="ct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AutoShape 8"/>
          <p:cNvSpPr>
            <a:spLocks noChangeArrowheads="1"/>
          </p:cNvSpPr>
          <p:nvPr/>
        </p:nvSpPr>
        <p:spPr bwMode="auto">
          <a:xfrm>
            <a:off x="4799013" y="2320925"/>
            <a:ext cx="1881188" cy="1603375"/>
          </a:xfrm>
          <a:prstGeom prst="hexagon">
            <a:avLst>
              <a:gd name="adj" fmla="val 29334"/>
              <a:gd name="vf" fmla="val 11547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TextBox 147"/>
          <p:cNvSpPr>
            <a:spLocks noChangeArrowheads="1"/>
          </p:cNvSpPr>
          <p:nvPr/>
        </p:nvSpPr>
        <p:spPr bwMode="auto">
          <a:xfrm>
            <a:off x="5016500" y="2933700"/>
            <a:ext cx="1520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ctr" latinLnBrk="0" hangingPunct="1">
              <a:lnSpc>
                <a:spcPct val="100000"/>
              </a:lnSpc>
              <a:spcBef>
                <a:spcPts val="0"/>
              </a:spcBef>
              <a:spcAft>
                <a:spcPts val="0"/>
              </a:spcAft>
              <a:buClr>
                <a:srgbClr val="FF0000"/>
              </a:buClr>
              <a:buSzPct val="70000"/>
              <a:buFontTx/>
              <a:buNone/>
              <a:defRPr/>
            </a:pPr>
            <a:r>
              <a:rPr kumimoji="0" lang="en-US" altLang="zh-CN" sz="2000" b="1" i="0" u="none" strike="noStrike" kern="1200" cap="none" spc="0" normalizeH="0" baseline="0" noProof="0" dirty="0" smtClean="0">
                <a:ln>
                  <a:noFill/>
                </a:ln>
                <a:solidFill>
                  <a:srgbClr val="F8F8F8"/>
                </a:solidFill>
                <a:effectLst/>
                <a:uLnTx/>
                <a:uFillTx/>
                <a:latin typeface="Calibri" panose="020F0502020204030204" pitchFamily="34" charset="0"/>
                <a:ea typeface="Microsoft YaHei" panose="020B0503020204020204" pitchFamily="34" charset="-122"/>
                <a:cs typeface="+mn-ea"/>
                <a:sym typeface="Arial" panose="020B0604020202020204" pitchFamily="34" charset="0"/>
              </a:rPr>
              <a:t>KEYS</a:t>
            </a:r>
            <a:endParaRPr kumimoji="0" lang="zh-CN" altLang="en-US" sz="2000" b="1" i="0" u="none" strike="noStrike" kern="1200" cap="none" spc="0" normalizeH="0" baseline="0" noProof="0" dirty="0">
              <a:ln>
                <a:noFill/>
              </a:ln>
              <a:solidFill>
                <a:srgbClr val="F8F8F8"/>
              </a:solidFill>
              <a:effectLst/>
              <a:uLnTx/>
              <a:uFillTx/>
              <a:latin typeface="Calibri" panose="020F0502020204030204" pitchFamily="34" charset="0"/>
              <a:ea typeface="Microsoft YaHei" panose="020B0503020204020204" pitchFamily="34" charset="-122"/>
              <a:cs typeface="+mn-ea"/>
              <a:sym typeface="Arial" panose="020B0604020202020204" pitchFamily="34" charset="0"/>
            </a:endParaRPr>
          </a:p>
        </p:txBody>
      </p:sp>
      <p:sp>
        <p:nvSpPr>
          <p:cNvPr id="5" name="AutoShape 7"/>
          <p:cNvSpPr>
            <a:spLocks noChangeArrowheads="1"/>
          </p:cNvSpPr>
          <p:nvPr/>
        </p:nvSpPr>
        <p:spPr bwMode="auto">
          <a:xfrm>
            <a:off x="3103563" y="3597275"/>
            <a:ext cx="1358900" cy="1185863"/>
          </a:xfrm>
          <a:prstGeom prst="hexagon">
            <a:avLst>
              <a:gd name="adj" fmla="val 28652"/>
              <a:gd name="vf" fmla="val 11547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Calibri" panose="020F0502020204030204" pitchFamily="34" charset="0"/>
              <a:sym typeface="Arial" panose="020B0604020202020204" pitchFamily="34" charset="0"/>
            </a:endParaRPr>
          </a:p>
        </p:txBody>
      </p:sp>
      <p:sp>
        <p:nvSpPr>
          <p:cNvPr id="7" name="AutoShape 1"/>
          <p:cNvSpPr>
            <a:spLocks noChangeArrowheads="1"/>
          </p:cNvSpPr>
          <p:nvPr/>
        </p:nvSpPr>
        <p:spPr bwMode="auto">
          <a:xfrm>
            <a:off x="2008188" y="1728788"/>
            <a:ext cx="1358900" cy="1184275"/>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AutoShape 4"/>
          <p:cNvSpPr>
            <a:spLocks noChangeArrowheads="1"/>
          </p:cNvSpPr>
          <p:nvPr/>
        </p:nvSpPr>
        <p:spPr bwMode="auto">
          <a:xfrm>
            <a:off x="3103563" y="2339975"/>
            <a:ext cx="1358900" cy="1185863"/>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AutoShape 2"/>
          <p:cNvSpPr>
            <a:spLocks noChangeArrowheads="1"/>
          </p:cNvSpPr>
          <p:nvPr/>
        </p:nvSpPr>
        <p:spPr bwMode="auto">
          <a:xfrm>
            <a:off x="912813" y="2339975"/>
            <a:ext cx="1358900" cy="1185863"/>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AutoShape 3"/>
          <p:cNvSpPr>
            <a:spLocks noChangeArrowheads="1"/>
          </p:cNvSpPr>
          <p:nvPr/>
        </p:nvSpPr>
        <p:spPr bwMode="auto">
          <a:xfrm>
            <a:off x="912813" y="3597275"/>
            <a:ext cx="1358900" cy="1185863"/>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1" name="AutoShape 6"/>
          <p:cNvSpPr>
            <a:spLocks noChangeArrowheads="1"/>
          </p:cNvSpPr>
          <p:nvPr/>
        </p:nvSpPr>
        <p:spPr bwMode="auto">
          <a:xfrm>
            <a:off x="2008188" y="4241800"/>
            <a:ext cx="1358900" cy="1185863"/>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2" name="AutoShape 5"/>
          <p:cNvSpPr>
            <a:spLocks noChangeArrowheads="1"/>
          </p:cNvSpPr>
          <p:nvPr/>
        </p:nvSpPr>
        <p:spPr bwMode="auto">
          <a:xfrm>
            <a:off x="2008188" y="2984500"/>
            <a:ext cx="1358900" cy="1185863"/>
          </a:xfrm>
          <a:prstGeom prst="hexagon">
            <a:avLst>
              <a:gd name="adj" fmla="val 28652"/>
              <a:gd name="vf" fmla="val 11547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3" name="矩形 12"/>
          <p:cNvSpPr/>
          <p:nvPr/>
        </p:nvSpPr>
        <p:spPr>
          <a:xfrm>
            <a:off x="7002463" y="2876550"/>
            <a:ext cx="4527550" cy="774700"/>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Add your words here</a:t>
            </a:r>
            <a:r>
              <a:rPr kumimoji="0" lang="zh-CN" altLang="en-US"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a:t>
            </a: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according to your need to draw the text box size</a:t>
            </a:r>
            <a:r>
              <a:rPr kumimoji="0" lang="zh-CN" altLang="en-US"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a:t>
            </a: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Please read the instructions and more work at the end of the manual template.</a:t>
            </a:r>
            <a:endParaRPr kumimoji="0" lang="en-US" altLang="zh-CN" sz="1400"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endParaRPr>
          </a:p>
        </p:txBody>
      </p:sp>
      <p:sp>
        <p:nvSpPr>
          <p:cNvPr id="25612" name="TextBox 13"/>
          <p:cNvSpPr txBox="1"/>
          <p:nvPr/>
        </p:nvSpPr>
        <p:spPr>
          <a:xfrm>
            <a:off x="7002463" y="2546350"/>
            <a:ext cx="27527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 name="TextBox 13"/>
          <p:cNvSpPr txBox="1"/>
          <p:nvPr/>
        </p:nvSpPr>
        <p:spPr>
          <a:xfrm>
            <a:off x="2352675" y="2209800"/>
            <a:ext cx="85407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 name="TextBox 13"/>
          <p:cNvSpPr txBox="1"/>
          <p:nvPr/>
        </p:nvSpPr>
        <p:spPr>
          <a:xfrm>
            <a:off x="2379663" y="3454400"/>
            <a:ext cx="85407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 name="TextBox 13"/>
          <p:cNvSpPr txBox="1"/>
          <p:nvPr/>
        </p:nvSpPr>
        <p:spPr>
          <a:xfrm>
            <a:off x="2379663" y="4711700"/>
            <a:ext cx="854075" cy="246063"/>
          </a:xfrm>
          <a:prstGeom prst="rect">
            <a:avLst/>
          </a:prstGeom>
          <a:noFill/>
          <a:ln w="9525">
            <a:noFill/>
          </a:ln>
        </p:spPr>
        <p:txBody>
          <a:bodyPr lIns="0" tIns="0" rIns="0" bIns="0" anchor="t">
            <a:spAutoFit/>
          </a:bodyPr>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8" name="TextBox 13"/>
          <p:cNvSpPr txBox="1"/>
          <p:nvPr/>
        </p:nvSpPr>
        <p:spPr>
          <a:xfrm>
            <a:off x="1171575" y="4067175"/>
            <a:ext cx="854075" cy="246063"/>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9" name="TextBox 13"/>
          <p:cNvSpPr txBox="1"/>
          <p:nvPr/>
        </p:nvSpPr>
        <p:spPr>
          <a:xfrm>
            <a:off x="1171575" y="2828925"/>
            <a:ext cx="854075" cy="246063"/>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TextBox 13"/>
          <p:cNvSpPr txBox="1"/>
          <p:nvPr/>
        </p:nvSpPr>
        <p:spPr>
          <a:xfrm>
            <a:off x="3384550" y="2828925"/>
            <a:ext cx="854075" cy="246063"/>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 name="TextBox 13"/>
          <p:cNvSpPr txBox="1"/>
          <p:nvPr/>
        </p:nvSpPr>
        <p:spPr>
          <a:xfrm>
            <a:off x="3384550" y="4067175"/>
            <a:ext cx="854075" cy="246063"/>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 name="右箭头 21"/>
          <p:cNvSpPr/>
          <p:nvPr/>
        </p:nvSpPr>
        <p:spPr>
          <a:xfrm rot="19922298">
            <a:off x="4445000" y="3522663"/>
            <a:ext cx="446088" cy="342900"/>
          </a:xfrm>
          <a:prstGeom prst="rightArrow">
            <a:avLst/>
          </a:prstGeom>
          <a:solidFill>
            <a:srgbClr val="FFBF53"/>
          </a:solidFill>
          <a:ln>
            <a:noFill/>
          </a:ln>
        </p:spPr>
        <p:txBody>
          <a:bodyPr anchor="ctr"/>
          <a:lstStyle/>
          <a:p>
            <a:pPr marL="0" marR="0" lvl="0" indent="0" algn="l" defTabSz="914400" rtl="0" eaLnBrk="1" fontAlgn="ctr" latinLnBrk="0" hangingPunct="1">
              <a:lnSpc>
                <a:spcPct val="118000"/>
              </a:lnSpc>
              <a:spcBef>
                <a:spcPts val="0"/>
              </a:spcBef>
              <a:spcAft>
                <a:spcPts val="0"/>
              </a:spcAft>
              <a:buClr>
                <a:srgbClr val="FF0000"/>
              </a:buClr>
              <a:buSzPct val="70000"/>
              <a:buFontTx/>
              <a:buNone/>
              <a:tabLst>
                <a:tab pos="723900" algn="l"/>
                <a:tab pos="1447800" algn="l"/>
                <a:tab pos="2171700" algn="l"/>
                <a:tab pos="2895600" algn="l"/>
                <a:tab pos="3619500" algn="l"/>
                <a:tab pos="4343400" algn="l"/>
                <a:tab pos="5067300" algn="l"/>
                <a:tab pos="5791200" algn="l"/>
                <a:tab pos="6515100" algn="l"/>
                <a:tab pos="7239000" algn="l"/>
              </a:tabLst>
              <a:defRPr/>
            </a:pPr>
            <a:endParaRPr kumimoji="0" lang="zh-CN" altLang="en-US" sz="1600" b="0" i="0" u="none" strike="noStrike" kern="1200" cap="none" spc="0" normalizeH="0" baseline="0" noProof="0">
              <a:ln>
                <a:noFill/>
              </a:ln>
              <a:solidFill>
                <a:prstClr val="white"/>
              </a:solidFill>
              <a:effectLst/>
              <a:uLnTx/>
              <a:uFillTx/>
              <a:ea typeface="Microsoft YaHei"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Freeform 25"/>
          <p:cNvSpPr/>
          <p:nvPr/>
        </p:nvSpPr>
        <p:spPr bwMode="auto">
          <a:xfrm>
            <a:off x="1971675" y="3530600"/>
            <a:ext cx="842963" cy="1492250"/>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Freeform 25"/>
          <p:cNvSpPr/>
          <p:nvPr/>
        </p:nvSpPr>
        <p:spPr bwMode="auto">
          <a:xfrm rot="14549685">
            <a:off x="4375944" y="4526756"/>
            <a:ext cx="842963" cy="1492250"/>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Freeform 25"/>
          <p:cNvSpPr/>
          <p:nvPr/>
        </p:nvSpPr>
        <p:spPr bwMode="auto">
          <a:xfrm rot="7202387">
            <a:off x="4073525" y="1879600"/>
            <a:ext cx="842963" cy="149066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아래쪽 화살표 461"/>
          <p:cNvSpPr/>
          <p:nvPr/>
        </p:nvSpPr>
        <p:spPr>
          <a:xfrm>
            <a:off x="8707438" y="4478338"/>
            <a:ext cx="533400" cy="323850"/>
          </a:xfrm>
          <a:prstGeom prst="downArrow">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아래쪽 화살표 462"/>
          <p:cNvSpPr/>
          <p:nvPr/>
        </p:nvSpPr>
        <p:spPr>
          <a:xfrm>
            <a:off x="8707438" y="2874963"/>
            <a:ext cx="533400" cy="323850"/>
          </a:xfrm>
          <a:prstGeom prst="downArrow">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모서리가 둥근 직사각형 236"/>
          <p:cNvSpPr/>
          <p:nvPr/>
        </p:nvSpPr>
        <p:spPr bwMode="auto">
          <a:xfrm>
            <a:off x="2330450" y="2336800"/>
            <a:ext cx="3078163" cy="3036888"/>
          </a:xfrm>
          <a:prstGeom prst="roundRect">
            <a:avLst>
              <a:gd name="adj" fmla="val 511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모서리가 둥근 직사각형 445"/>
          <p:cNvSpPr/>
          <p:nvPr/>
        </p:nvSpPr>
        <p:spPr bwMode="auto">
          <a:xfrm>
            <a:off x="7608888" y="3360738"/>
            <a:ext cx="2817813" cy="920750"/>
          </a:xfrm>
          <a:prstGeom prst="roundRect">
            <a:avLst>
              <a:gd name="adj" fmla="val 4658"/>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1" name="모서리가 둥근 직사각형 450"/>
          <p:cNvSpPr/>
          <p:nvPr/>
        </p:nvSpPr>
        <p:spPr bwMode="auto">
          <a:xfrm>
            <a:off x="7608888" y="4972050"/>
            <a:ext cx="2817813" cy="920750"/>
          </a:xfrm>
          <a:prstGeom prst="roundRect">
            <a:avLst>
              <a:gd name="adj" fmla="val 4658"/>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2" name="모서리가 둥근 직사각형 438"/>
          <p:cNvSpPr/>
          <p:nvPr/>
        </p:nvSpPr>
        <p:spPr bwMode="auto">
          <a:xfrm>
            <a:off x="7608888" y="1735138"/>
            <a:ext cx="2817813" cy="922338"/>
          </a:xfrm>
          <a:prstGeom prst="roundRect">
            <a:avLst>
              <a:gd name="adj" fmla="val 4658"/>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3" name="Freeform 49"/>
          <p:cNvSpPr/>
          <p:nvPr/>
        </p:nvSpPr>
        <p:spPr bwMode="auto">
          <a:xfrm rot="7202387">
            <a:off x="2534444" y="2086769"/>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4" name="Freeform 49"/>
          <p:cNvSpPr/>
          <p:nvPr/>
        </p:nvSpPr>
        <p:spPr bwMode="auto">
          <a:xfrm rot="14549685">
            <a:off x="4434681" y="3880644"/>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5" name="Freeform 49"/>
          <p:cNvSpPr/>
          <p:nvPr/>
        </p:nvSpPr>
        <p:spPr bwMode="auto">
          <a:xfrm>
            <a:off x="1973263" y="4649788"/>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6" name="직사각형 401"/>
          <p:cNvSpPr/>
          <p:nvPr/>
        </p:nvSpPr>
        <p:spPr bwMode="auto">
          <a:xfrm>
            <a:off x="3042148" y="2560851"/>
            <a:ext cx="589917" cy="276958"/>
          </a:xfrm>
          <a:prstGeom prst="rect">
            <a:avLst/>
          </a:prstGeom>
        </p:spPr>
        <p:txBody>
          <a:bodyPr wrap="non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rPr>
              <a:t>TEXT</a:t>
            </a:r>
            <a:endPar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7" name="직사각형 402"/>
          <p:cNvSpPr/>
          <p:nvPr/>
        </p:nvSpPr>
        <p:spPr bwMode="auto">
          <a:xfrm>
            <a:off x="2635160" y="5087623"/>
            <a:ext cx="589916" cy="276957"/>
          </a:xfrm>
          <a:prstGeom prst="rect">
            <a:avLst/>
          </a:prstGeom>
        </p:spPr>
        <p:txBody>
          <a:bodyPr wrap="non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rPr>
              <a:t>TEXT</a:t>
            </a:r>
            <a:endPar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8" name="직사각형 403"/>
          <p:cNvSpPr/>
          <p:nvPr/>
        </p:nvSpPr>
        <p:spPr bwMode="auto">
          <a:xfrm>
            <a:off x="5113485" y="4172333"/>
            <a:ext cx="589916" cy="276958"/>
          </a:xfrm>
          <a:prstGeom prst="rect">
            <a:avLst/>
          </a:prstGeom>
        </p:spPr>
        <p:txBody>
          <a:bodyPr wrap="non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rPr>
              <a:t>TEXT</a:t>
            </a:r>
            <a:endParaRPr kumimoji="0" lang="en-US" altLang="ko-KR" sz="1800" b="0" i="0" u="none" strike="noStrike" kern="1200" cap="none" spc="0" normalizeH="0" baseline="0" noProof="0" dirty="0">
              <a:ln>
                <a:solidFill>
                  <a:prstClr val="white"/>
                </a:solid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9" name="직사각형 399"/>
          <p:cNvSpPr/>
          <p:nvPr/>
        </p:nvSpPr>
        <p:spPr bwMode="auto">
          <a:xfrm>
            <a:off x="3152775" y="3330575"/>
            <a:ext cx="1254125" cy="339725"/>
          </a:xfrm>
          <a:prstGeom prst="rect">
            <a:avLst/>
          </a:prstGeom>
        </p:spPr>
        <p:txBody>
          <a:bodyPr wrap="none">
            <a:spAutoFit/>
          </a:bodyPr>
          <a:lstStyle/>
          <a:p>
            <a:pPr marL="0" marR="0" lvl="0" indent="0" algn="l"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ADD TITLE</a:t>
            </a:r>
            <a:endParaRPr kumimoji="0" lang="ko-KR" altLang="en-US" sz="1600" b="1" i="0" u="none" strike="noStrike" kern="1200" cap="none" spc="0" normalizeH="0" baseline="0" noProof="0" dirty="0">
              <a:ln>
                <a:noFill/>
              </a:ln>
              <a:solidFill>
                <a:srgbClr val="445469"/>
              </a:solidFill>
              <a:effectLst/>
              <a:uLnTx/>
              <a:uFillTx/>
              <a:ea typeface="+mn-ea"/>
              <a:cs typeface="+mn-ea"/>
              <a:sym typeface="Arial" panose="020B0604020202020204" pitchFamily="34" charset="0"/>
            </a:endParaRPr>
          </a:p>
        </p:txBody>
      </p:sp>
      <p:sp>
        <p:nvSpPr>
          <p:cNvPr id="26642" name="직사각형 400"/>
          <p:cNvSpPr/>
          <p:nvPr/>
        </p:nvSpPr>
        <p:spPr>
          <a:xfrm>
            <a:off x="2982913" y="3897313"/>
            <a:ext cx="1649412" cy="369887"/>
          </a:xfrm>
          <a:prstGeom prst="rect">
            <a:avLst/>
          </a:prstGeom>
          <a:noFill/>
          <a:ln w="9525">
            <a:noFill/>
          </a:ln>
        </p:spPr>
        <p:txBody>
          <a:bodyPr wrap="square" lIns="0" tIns="0" rIns="0" bIns="0" anchor="ctr">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 name="TextBox 13"/>
          <p:cNvSpPr txBox="1"/>
          <p:nvPr/>
        </p:nvSpPr>
        <p:spPr>
          <a:xfrm>
            <a:off x="8262938" y="1949450"/>
            <a:ext cx="1376362" cy="247650"/>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 name="TextBox 13"/>
          <p:cNvSpPr txBox="1"/>
          <p:nvPr/>
        </p:nvSpPr>
        <p:spPr>
          <a:xfrm>
            <a:off x="8266113" y="2235200"/>
            <a:ext cx="150336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3" name="TextBox 13"/>
          <p:cNvSpPr txBox="1"/>
          <p:nvPr/>
        </p:nvSpPr>
        <p:spPr>
          <a:xfrm>
            <a:off x="8262938" y="3554413"/>
            <a:ext cx="1376362"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4" name="TextBox 13"/>
          <p:cNvSpPr txBox="1"/>
          <p:nvPr/>
        </p:nvSpPr>
        <p:spPr>
          <a:xfrm>
            <a:off x="8266113" y="3840163"/>
            <a:ext cx="150336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5" name="TextBox 13"/>
          <p:cNvSpPr txBox="1"/>
          <p:nvPr/>
        </p:nvSpPr>
        <p:spPr>
          <a:xfrm>
            <a:off x="8262938" y="5195888"/>
            <a:ext cx="1376362"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6" name="TextBox 13"/>
          <p:cNvSpPr txBox="1"/>
          <p:nvPr/>
        </p:nvSpPr>
        <p:spPr>
          <a:xfrm>
            <a:off x="8266113" y="5481638"/>
            <a:ext cx="150336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Line 29"/>
          <p:cNvSpPr>
            <a:spLocks noChangeShapeType="1"/>
          </p:cNvSpPr>
          <p:nvPr/>
        </p:nvSpPr>
        <p:spPr bwMode="gray">
          <a:xfrm flipH="1">
            <a:off x="-4762" y="6456363"/>
            <a:ext cx="2479675" cy="20002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4" name="Line 30"/>
          <p:cNvSpPr>
            <a:spLocks noChangeShapeType="1"/>
          </p:cNvSpPr>
          <p:nvPr/>
        </p:nvSpPr>
        <p:spPr bwMode="gray">
          <a:xfrm flipH="1">
            <a:off x="-4762" y="4311650"/>
            <a:ext cx="536575" cy="23447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5" name="AutoShape 31"/>
          <p:cNvSpPr>
            <a:spLocks noChangeArrowheads="1"/>
          </p:cNvSpPr>
          <p:nvPr/>
        </p:nvSpPr>
        <p:spPr bwMode="gray">
          <a:xfrm>
            <a:off x="1414463" y="3943350"/>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AutoShape 32"/>
          <p:cNvSpPr>
            <a:spLocks noChangeArrowheads="1"/>
          </p:cNvSpPr>
          <p:nvPr/>
        </p:nvSpPr>
        <p:spPr bwMode="gray">
          <a:xfrm>
            <a:off x="2139950" y="4579938"/>
            <a:ext cx="200025"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AutoShape 33"/>
          <p:cNvSpPr>
            <a:spLocks noChangeArrowheads="1"/>
          </p:cNvSpPr>
          <p:nvPr/>
        </p:nvSpPr>
        <p:spPr bwMode="gray">
          <a:xfrm>
            <a:off x="2552700" y="5514975"/>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Line 34"/>
          <p:cNvSpPr>
            <a:spLocks noChangeShapeType="1"/>
          </p:cNvSpPr>
          <p:nvPr/>
        </p:nvSpPr>
        <p:spPr bwMode="gray">
          <a:xfrm flipH="1">
            <a:off x="-4762" y="4125913"/>
            <a:ext cx="1465263" cy="253047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0" name="Line 35"/>
          <p:cNvSpPr>
            <a:spLocks noChangeShapeType="1"/>
          </p:cNvSpPr>
          <p:nvPr/>
        </p:nvSpPr>
        <p:spPr bwMode="gray">
          <a:xfrm flipH="1">
            <a:off x="-4762" y="5648325"/>
            <a:ext cx="2546350" cy="1008063"/>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1" name="Line 36"/>
          <p:cNvSpPr>
            <a:spLocks noChangeShapeType="1"/>
          </p:cNvSpPr>
          <p:nvPr/>
        </p:nvSpPr>
        <p:spPr bwMode="gray">
          <a:xfrm flipH="1">
            <a:off x="-4762" y="2800350"/>
            <a:ext cx="1641475" cy="38560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2" name="Line 37"/>
          <p:cNvSpPr>
            <a:spLocks noChangeShapeType="1"/>
          </p:cNvSpPr>
          <p:nvPr/>
        </p:nvSpPr>
        <p:spPr bwMode="gray">
          <a:xfrm flipH="1">
            <a:off x="-4762" y="3967163"/>
            <a:ext cx="2030413" cy="268922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3" name="Line 38"/>
          <p:cNvSpPr>
            <a:spLocks noChangeShapeType="1"/>
          </p:cNvSpPr>
          <p:nvPr/>
        </p:nvSpPr>
        <p:spPr bwMode="gray">
          <a:xfrm flipH="1">
            <a:off x="-4762" y="5081588"/>
            <a:ext cx="2503488" cy="157480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4" name="Line 39"/>
          <p:cNvSpPr>
            <a:spLocks noChangeShapeType="1"/>
          </p:cNvSpPr>
          <p:nvPr/>
        </p:nvSpPr>
        <p:spPr bwMode="gray">
          <a:xfrm flipH="1">
            <a:off x="-4762" y="6000750"/>
            <a:ext cx="3400425" cy="6556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5"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6" name="Line 42@|9FFC:0|FBC:0|LFC:10921638|LBC:16777215"/>
          <p:cNvSpPr>
            <a:spLocks noChangeShapeType="1"/>
          </p:cNvSpPr>
          <p:nvPr/>
        </p:nvSpPr>
        <p:spPr bwMode="gray">
          <a:xfrm flipH="1">
            <a:off x="-31750" y="4724400"/>
            <a:ext cx="2211388" cy="207645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7"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64" name="Text Box 45@|17FFC:3940327|FBC:16777215|LFC:6902852|LBC:16777215"/>
          <p:cNvSpPr txBox="1"/>
          <p:nvPr/>
        </p:nvSpPr>
        <p:spPr>
          <a:xfrm>
            <a:off x="82550" y="5864225"/>
            <a:ext cx="1147763" cy="400050"/>
          </a:xfrm>
          <a:prstGeom prst="rect">
            <a:avLst/>
          </a:prstGeom>
          <a:noFill/>
          <a:ln w="9525">
            <a:noFill/>
          </a:ln>
        </p:spPr>
        <p:txBody>
          <a:bodyPr wrap="square" anchor="t">
            <a:spAutoFit/>
          </a:bodyPr>
          <a:p>
            <a:pPr algn="ctr" defTabSz="914400">
              <a:spcBef>
                <a:spcPct val="50000"/>
              </a:spcBef>
            </a:pPr>
            <a:r>
              <a:rPr lang="en-US" altLang="zh-CN" sz="20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0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9" name="AutoShape 50"/>
          <p:cNvSpPr>
            <a:spLocks noChangeArrowheads="1"/>
          </p:cNvSpPr>
          <p:nvPr/>
        </p:nvSpPr>
        <p:spPr bwMode="gray">
          <a:xfrm>
            <a:off x="3359150" y="56578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0" name="AutoShape 55"/>
          <p:cNvSpPr>
            <a:spLocks noChangeArrowheads="1"/>
          </p:cNvSpPr>
          <p:nvPr/>
        </p:nvSpPr>
        <p:spPr bwMode="gray">
          <a:xfrm>
            <a:off x="1485900" y="23177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1" name="AutoShape 56"/>
          <p:cNvSpPr>
            <a:spLocks noChangeArrowheads="1"/>
          </p:cNvSpPr>
          <p:nvPr/>
        </p:nvSpPr>
        <p:spPr bwMode="gray">
          <a:xfrm>
            <a:off x="1912938" y="352901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2" name="AutoShape 57"/>
          <p:cNvSpPr>
            <a:spLocks noChangeArrowheads="1"/>
          </p:cNvSpPr>
          <p:nvPr/>
        </p:nvSpPr>
        <p:spPr bwMode="gray">
          <a:xfrm>
            <a:off x="2436813" y="468153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3" name="AutoShape 58"/>
          <p:cNvSpPr>
            <a:spLocks noChangeArrowheads="1"/>
          </p:cNvSpPr>
          <p:nvPr/>
        </p:nvSpPr>
        <p:spPr bwMode="gray">
          <a:xfrm>
            <a:off x="454025" y="4110038"/>
            <a:ext cx="200025"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4" name="AutoShape 59"/>
          <p:cNvSpPr>
            <a:spLocks noChangeArrowheads="1"/>
          </p:cNvSpPr>
          <p:nvPr/>
        </p:nvSpPr>
        <p:spPr bwMode="gray">
          <a:xfrm>
            <a:off x="2495550" y="6367463"/>
            <a:ext cx="201613"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71" name="TextBox 13@|17FFC:16777215|FBC:16777215|LFC:16777215|LBC:16777215"/>
          <p:cNvSpPr txBox="1"/>
          <p:nvPr/>
        </p:nvSpPr>
        <p:spPr>
          <a:xfrm>
            <a:off x="2200275" y="2359025"/>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2" name="TextBox 13@|17FFC:16777215|FBC:16777215|LFC:16777215|LBC:16777215"/>
          <p:cNvSpPr txBox="1"/>
          <p:nvPr/>
        </p:nvSpPr>
        <p:spPr>
          <a:xfrm>
            <a:off x="2203450" y="2644775"/>
            <a:ext cx="5402263"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3" name="TextBox 13@|17FFC:16777215|FBC:16777215|LFC:16777215|LBC:16777215"/>
          <p:cNvSpPr txBox="1"/>
          <p:nvPr/>
        </p:nvSpPr>
        <p:spPr>
          <a:xfrm>
            <a:off x="2697163" y="3570288"/>
            <a:ext cx="1952625"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4" name="TextBox 13@|17FFC:16777215|FBC:16777215|LFC:16777215|LBC:16777215"/>
          <p:cNvSpPr txBox="1"/>
          <p:nvPr/>
        </p:nvSpPr>
        <p:spPr>
          <a:xfrm>
            <a:off x="2700338" y="3856038"/>
            <a:ext cx="540226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5" name="TextBox 13@|17FFC:16777215|FBC:16777215|LFC:16777215|LBC:16777215"/>
          <p:cNvSpPr txBox="1"/>
          <p:nvPr/>
        </p:nvSpPr>
        <p:spPr>
          <a:xfrm>
            <a:off x="3176588" y="4727575"/>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6" name="TextBox 13@|17FFC:16777215|FBC:16777215|LFC:16777215|LBC:16777215"/>
          <p:cNvSpPr txBox="1"/>
          <p:nvPr/>
        </p:nvSpPr>
        <p:spPr>
          <a:xfrm>
            <a:off x="3179763" y="5013325"/>
            <a:ext cx="540226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7" name="TextBox 13@|17FFC:16777215|FBC:16777215|LFC:16777215|LBC:16777215"/>
          <p:cNvSpPr txBox="1"/>
          <p:nvPr/>
        </p:nvSpPr>
        <p:spPr>
          <a:xfrm>
            <a:off x="4152900" y="5688013"/>
            <a:ext cx="1952625" cy="246062"/>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8" name="TextBox 13@|17FFC:16777215|FBC:16777215|LFC:16777215|LBC:16777215"/>
          <p:cNvSpPr txBox="1"/>
          <p:nvPr/>
        </p:nvSpPr>
        <p:spPr>
          <a:xfrm>
            <a:off x="4156075" y="5973763"/>
            <a:ext cx="5402263"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813300" y="2357438"/>
            <a:ext cx="2503488" cy="230822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PART</a:t>
            </a:r>
            <a:endParaRPr lang="en-US" altLang="zh-CN" sz="7200" dirty="0">
              <a:solidFill>
                <a:schemeClr val="bg1"/>
              </a:solidFill>
              <a:ea typeface="SimSun" panose="02010600030101010101" pitchFamily="2" charset="-122"/>
              <a:cs typeface="Calibri" panose="020F0502020204030204" pitchFamily="34" charset="0"/>
            </a:endParaRPr>
          </a:p>
          <a:p>
            <a:pPr algn="ctr"/>
            <a:r>
              <a:rPr lang="en-US" altLang="zh-CN" sz="7200" dirty="0">
                <a:solidFill>
                  <a:schemeClr val="bg1"/>
                </a:solidFill>
                <a:ea typeface="SimSun" panose="02010600030101010101" pitchFamily="2" charset="-122"/>
                <a:cs typeface="Calibri" panose="020F0502020204030204" pitchFamily="34" charset="0"/>
              </a:rPr>
              <a:t>04</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椭圆 2"/>
          <p:cNvSpPr/>
          <p:nvPr/>
        </p:nvSpPr>
        <p:spPr>
          <a:xfrm>
            <a:off x="4413250" y="2093913"/>
            <a:ext cx="3262313" cy="326231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Teardrop 3@|1FFC:2381804|FBC:16777215|LFC:16777215|LBC:16777215"/>
          <p:cNvSpPr/>
          <p:nvPr/>
        </p:nvSpPr>
        <p:spPr>
          <a:xfrm>
            <a:off x="4279900" y="3819525"/>
            <a:ext cx="1819275" cy="1817688"/>
          </a:xfrm>
          <a:prstGeom prst="teardrop">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Teardrop 9@|1FFC:1554685|FBC:16777215|LFC:16777215|LBC:16777215"/>
          <p:cNvSpPr/>
          <p:nvPr/>
        </p:nvSpPr>
        <p:spPr>
          <a:xfrm rot="16200000">
            <a:off x="6153150" y="3819525"/>
            <a:ext cx="1817688" cy="1817688"/>
          </a:xfrm>
          <a:prstGeom prst="teardrop">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Teardrop 11@|1FFC:14657585|FBC:16777215|LFC:16777215|LBC:16777215"/>
          <p:cNvSpPr/>
          <p:nvPr/>
        </p:nvSpPr>
        <p:spPr>
          <a:xfrm flipV="1">
            <a:off x="4279900" y="1963738"/>
            <a:ext cx="1819275" cy="1819275"/>
          </a:xfrm>
          <a:prstGeom prst="teardrop">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Teardrop 13@|1FFC:4308095|FBC:16777215|LFC:16777215|LBC:16777215"/>
          <p:cNvSpPr/>
          <p:nvPr/>
        </p:nvSpPr>
        <p:spPr>
          <a:xfrm rot="5400000" flipV="1">
            <a:off x="6152356" y="1964531"/>
            <a:ext cx="1819275" cy="1817688"/>
          </a:xfrm>
          <a:prstGeom prst="teardrop">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5@|1FFC:10921638|FBC:16777215|LFC:16777215|LBC:16777215"/>
          <p:cNvSpPr/>
          <p:nvPr/>
        </p:nvSpPr>
        <p:spPr>
          <a:xfrm>
            <a:off x="5419725" y="3086100"/>
            <a:ext cx="1411288" cy="141128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Freeform 68@|5FFC:16777215|FBC:16777215|LFC:16777215|LBC:16777215"/>
          <p:cNvSpPr>
            <a:spLocks noEditPoints="1"/>
          </p:cNvSpPr>
          <p:nvPr/>
        </p:nvSpPr>
        <p:spPr bwMode="auto">
          <a:xfrm>
            <a:off x="4949825" y="2613025"/>
            <a:ext cx="469900" cy="473075"/>
          </a:xfrm>
          <a:custGeom>
            <a:avLst/>
            <a:gdLst>
              <a:gd name="T0" fmla="*/ 286 w 286"/>
              <a:gd name="T1" fmla="*/ 131 h 288"/>
              <a:gd name="T2" fmla="*/ 259 w 286"/>
              <a:gd name="T3" fmla="*/ 131 h 288"/>
              <a:gd name="T4" fmla="*/ 155 w 286"/>
              <a:gd name="T5" fmla="*/ 26 h 288"/>
              <a:gd name="T6" fmla="*/ 155 w 286"/>
              <a:gd name="T7" fmla="*/ 0 h 288"/>
              <a:gd name="T8" fmla="*/ 131 w 286"/>
              <a:gd name="T9" fmla="*/ 0 h 288"/>
              <a:gd name="T10" fmla="*/ 131 w 286"/>
              <a:gd name="T11" fmla="*/ 26 h 288"/>
              <a:gd name="T12" fmla="*/ 27 w 286"/>
              <a:gd name="T13" fmla="*/ 131 h 288"/>
              <a:gd name="T14" fmla="*/ 0 w 286"/>
              <a:gd name="T15" fmla="*/ 131 h 288"/>
              <a:gd name="T16" fmla="*/ 0 w 286"/>
              <a:gd name="T17" fmla="*/ 155 h 288"/>
              <a:gd name="T18" fmla="*/ 28 w 286"/>
              <a:gd name="T19" fmla="*/ 155 h 288"/>
              <a:gd name="T20" fmla="*/ 131 w 286"/>
              <a:gd name="T21" fmla="*/ 258 h 288"/>
              <a:gd name="T22" fmla="*/ 131 w 286"/>
              <a:gd name="T23" fmla="*/ 288 h 288"/>
              <a:gd name="T24" fmla="*/ 155 w 286"/>
              <a:gd name="T25" fmla="*/ 288 h 288"/>
              <a:gd name="T26" fmla="*/ 155 w 286"/>
              <a:gd name="T27" fmla="*/ 258 h 288"/>
              <a:gd name="T28" fmla="*/ 259 w 286"/>
              <a:gd name="T29" fmla="*/ 155 h 288"/>
              <a:gd name="T30" fmla="*/ 286 w 286"/>
              <a:gd name="T31" fmla="*/ 155 h 288"/>
              <a:gd name="T32" fmla="*/ 286 w 286"/>
              <a:gd name="T33" fmla="*/ 131 h 288"/>
              <a:gd name="T34" fmla="*/ 235 w 286"/>
              <a:gd name="T35" fmla="*/ 131 h 288"/>
              <a:gd name="T36" fmla="*/ 155 w 286"/>
              <a:gd name="T37" fmla="*/ 131 h 288"/>
              <a:gd name="T38" fmla="*/ 155 w 286"/>
              <a:gd name="T39" fmla="*/ 50 h 288"/>
              <a:gd name="T40" fmla="*/ 235 w 286"/>
              <a:gd name="T41" fmla="*/ 131 h 288"/>
              <a:gd name="T42" fmla="*/ 131 w 286"/>
              <a:gd name="T43" fmla="*/ 50 h 288"/>
              <a:gd name="T44" fmla="*/ 131 w 286"/>
              <a:gd name="T45" fmla="*/ 131 h 288"/>
              <a:gd name="T46" fmla="*/ 51 w 286"/>
              <a:gd name="T47" fmla="*/ 131 h 288"/>
              <a:gd name="T48" fmla="*/ 131 w 286"/>
              <a:gd name="T49" fmla="*/ 50 h 288"/>
              <a:gd name="T50" fmla="*/ 52 w 286"/>
              <a:gd name="T51" fmla="*/ 155 h 288"/>
              <a:gd name="T52" fmla="*/ 131 w 286"/>
              <a:gd name="T53" fmla="*/ 155 h 288"/>
              <a:gd name="T54" fmla="*/ 131 w 286"/>
              <a:gd name="T55" fmla="*/ 234 h 288"/>
              <a:gd name="T56" fmla="*/ 52 w 286"/>
              <a:gd name="T57" fmla="*/ 155 h 288"/>
              <a:gd name="T58" fmla="*/ 155 w 286"/>
              <a:gd name="T59" fmla="*/ 234 h 288"/>
              <a:gd name="T60" fmla="*/ 155 w 286"/>
              <a:gd name="T61" fmla="*/ 155 h 288"/>
              <a:gd name="T62" fmla="*/ 235 w 286"/>
              <a:gd name="T63" fmla="*/ 155 h 288"/>
              <a:gd name="T64" fmla="*/ 155 w 286"/>
              <a:gd name="T65"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288">
                <a:moveTo>
                  <a:pt x="286" y="131"/>
                </a:moveTo>
                <a:cubicBezTo>
                  <a:pt x="259" y="131"/>
                  <a:pt x="259" y="131"/>
                  <a:pt x="259" y="131"/>
                </a:cubicBezTo>
                <a:cubicBezTo>
                  <a:pt x="254" y="76"/>
                  <a:pt x="210" y="31"/>
                  <a:pt x="155" y="26"/>
                </a:cubicBezTo>
                <a:cubicBezTo>
                  <a:pt x="155" y="0"/>
                  <a:pt x="155" y="0"/>
                  <a:pt x="155" y="0"/>
                </a:cubicBezTo>
                <a:cubicBezTo>
                  <a:pt x="131" y="0"/>
                  <a:pt x="131" y="0"/>
                  <a:pt x="131" y="0"/>
                </a:cubicBezTo>
                <a:cubicBezTo>
                  <a:pt x="131" y="26"/>
                  <a:pt x="131" y="26"/>
                  <a:pt x="131" y="26"/>
                </a:cubicBezTo>
                <a:cubicBezTo>
                  <a:pt x="76" y="32"/>
                  <a:pt x="32" y="76"/>
                  <a:pt x="27" y="131"/>
                </a:cubicBezTo>
                <a:cubicBezTo>
                  <a:pt x="0" y="131"/>
                  <a:pt x="0" y="131"/>
                  <a:pt x="0" y="131"/>
                </a:cubicBezTo>
                <a:cubicBezTo>
                  <a:pt x="0" y="155"/>
                  <a:pt x="0" y="155"/>
                  <a:pt x="0" y="155"/>
                </a:cubicBezTo>
                <a:cubicBezTo>
                  <a:pt x="28" y="155"/>
                  <a:pt x="28" y="155"/>
                  <a:pt x="28" y="155"/>
                </a:cubicBezTo>
                <a:cubicBezTo>
                  <a:pt x="33" y="209"/>
                  <a:pt x="77" y="252"/>
                  <a:pt x="131" y="258"/>
                </a:cubicBezTo>
                <a:cubicBezTo>
                  <a:pt x="131" y="288"/>
                  <a:pt x="131" y="288"/>
                  <a:pt x="131" y="288"/>
                </a:cubicBezTo>
                <a:cubicBezTo>
                  <a:pt x="155" y="288"/>
                  <a:pt x="155" y="288"/>
                  <a:pt x="155" y="288"/>
                </a:cubicBezTo>
                <a:cubicBezTo>
                  <a:pt x="155" y="258"/>
                  <a:pt x="155" y="258"/>
                  <a:pt x="155" y="258"/>
                </a:cubicBezTo>
                <a:cubicBezTo>
                  <a:pt x="210" y="253"/>
                  <a:pt x="253" y="209"/>
                  <a:pt x="259" y="155"/>
                </a:cubicBezTo>
                <a:cubicBezTo>
                  <a:pt x="286" y="155"/>
                  <a:pt x="286" y="155"/>
                  <a:pt x="286" y="155"/>
                </a:cubicBezTo>
                <a:lnTo>
                  <a:pt x="286" y="131"/>
                </a:lnTo>
                <a:close/>
                <a:moveTo>
                  <a:pt x="235" y="131"/>
                </a:moveTo>
                <a:cubicBezTo>
                  <a:pt x="155" y="131"/>
                  <a:pt x="155" y="131"/>
                  <a:pt x="155" y="131"/>
                </a:cubicBezTo>
                <a:cubicBezTo>
                  <a:pt x="155" y="50"/>
                  <a:pt x="155" y="50"/>
                  <a:pt x="155" y="50"/>
                </a:cubicBezTo>
                <a:cubicBezTo>
                  <a:pt x="197" y="55"/>
                  <a:pt x="231" y="89"/>
                  <a:pt x="235" y="131"/>
                </a:cubicBezTo>
                <a:close/>
                <a:moveTo>
                  <a:pt x="131" y="50"/>
                </a:moveTo>
                <a:cubicBezTo>
                  <a:pt x="131" y="131"/>
                  <a:pt x="131" y="131"/>
                  <a:pt x="131" y="131"/>
                </a:cubicBezTo>
                <a:cubicBezTo>
                  <a:pt x="51" y="131"/>
                  <a:pt x="51" y="131"/>
                  <a:pt x="51" y="131"/>
                </a:cubicBezTo>
                <a:cubicBezTo>
                  <a:pt x="56" y="89"/>
                  <a:pt x="89" y="56"/>
                  <a:pt x="131" y="50"/>
                </a:cubicBezTo>
                <a:close/>
                <a:moveTo>
                  <a:pt x="52" y="155"/>
                </a:moveTo>
                <a:cubicBezTo>
                  <a:pt x="131" y="155"/>
                  <a:pt x="131" y="155"/>
                  <a:pt x="131" y="155"/>
                </a:cubicBezTo>
                <a:cubicBezTo>
                  <a:pt x="131" y="234"/>
                  <a:pt x="131" y="234"/>
                  <a:pt x="131" y="234"/>
                </a:cubicBezTo>
                <a:cubicBezTo>
                  <a:pt x="90" y="228"/>
                  <a:pt x="57" y="196"/>
                  <a:pt x="52" y="155"/>
                </a:cubicBezTo>
                <a:close/>
                <a:moveTo>
                  <a:pt x="155" y="234"/>
                </a:moveTo>
                <a:cubicBezTo>
                  <a:pt x="155" y="155"/>
                  <a:pt x="155" y="155"/>
                  <a:pt x="155" y="155"/>
                </a:cubicBezTo>
                <a:cubicBezTo>
                  <a:pt x="235" y="155"/>
                  <a:pt x="235" y="155"/>
                  <a:pt x="235" y="155"/>
                </a:cubicBezTo>
                <a:cubicBezTo>
                  <a:pt x="229" y="196"/>
                  <a:pt x="196" y="229"/>
                  <a:pt x="155" y="234"/>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nvGrpSpPr>
          <p:cNvPr id="11" name="组合 10"/>
          <p:cNvGrpSpPr/>
          <p:nvPr/>
        </p:nvGrpSpPr>
        <p:grpSpPr>
          <a:xfrm>
            <a:off x="6866161" y="2559711"/>
            <a:ext cx="507338" cy="487037"/>
            <a:chOff x="801688" y="3554414"/>
            <a:chExt cx="277813" cy="266700"/>
          </a:xfrm>
          <a:solidFill>
            <a:schemeClr val="bg1"/>
          </a:solidFill>
        </p:grpSpPr>
        <p:sp>
          <p:nvSpPr>
            <p:cNvPr id="12" name="Freeform 170@|5FFC:0|FBC:0|LFC:0|LBC:16777215"/>
            <p:cNvSpPr/>
            <p:nvPr/>
          </p:nvSpPr>
          <p:spPr bwMode="auto">
            <a:xfrm>
              <a:off x="987426" y="3665539"/>
              <a:ext cx="9525" cy="0"/>
            </a:xfrm>
            <a:custGeom>
              <a:avLst/>
              <a:gdLst>
                <a:gd name="T0" fmla="*/ 11 w 11"/>
                <a:gd name="T1" fmla="*/ 0 w 11"/>
                <a:gd name="T2" fmla="*/ 11 w 11"/>
              </a:gdLst>
              <a:ahLst/>
              <a:cxnLst>
                <a:cxn ang="0">
                  <a:pos x="T0" y="0"/>
                </a:cxn>
                <a:cxn ang="0">
                  <a:pos x="T1" y="0"/>
                </a:cxn>
                <a:cxn ang="0">
                  <a:pos x="T2" y="0"/>
                </a:cxn>
              </a:cxnLst>
              <a:rect l="0" t="0" r="r" b="b"/>
              <a:pathLst>
                <a:path w="11">
                  <a:moveTo>
                    <a:pt x="11" y="0"/>
                  </a:moveTo>
                  <a:cubicBezTo>
                    <a:pt x="8" y="0"/>
                    <a:pt x="4" y="0"/>
                    <a:pt x="0" y="0"/>
                  </a:cubicBezTo>
                  <a:cubicBezTo>
                    <a:pt x="3" y="0"/>
                    <a:pt x="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3" name="Freeform 171@|5FFC:0|FBC:0|LFC:0|LBC:16777215"/>
            <p:cNvSpPr/>
            <p:nvPr/>
          </p:nvSpPr>
          <p:spPr bwMode="auto">
            <a:xfrm>
              <a:off x="801688" y="3554414"/>
              <a:ext cx="277813" cy="266700"/>
            </a:xfrm>
            <a:custGeom>
              <a:avLst/>
              <a:gdLst>
                <a:gd name="T0" fmla="*/ 228 w 308"/>
                <a:gd name="T1" fmla="*/ 218 h 296"/>
                <a:gd name="T2" fmla="*/ 224 w 308"/>
                <a:gd name="T3" fmla="*/ 215 h 296"/>
                <a:gd name="T4" fmla="*/ 228 w 308"/>
                <a:gd name="T5" fmla="*/ 212 h 296"/>
                <a:gd name="T6" fmla="*/ 230 w 308"/>
                <a:gd name="T7" fmla="*/ 212 h 296"/>
                <a:gd name="T8" fmla="*/ 278 w 308"/>
                <a:gd name="T9" fmla="*/ 209 h 296"/>
                <a:gd name="T10" fmla="*/ 288 w 308"/>
                <a:gd name="T11" fmla="*/ 176 h 296"/>
                <a:gd name="T12" fmla="*/ 284 w 308"/>
                <a:gd name="T13" fmla="*/ 176 h 296"/>
                <a:gd name="T14" fmla="*/ 283 w 308"/>
                <a:gd name="T15" fmla="*/ 176 h 296"/>
                <a:gd name="T16" fmla="*/ 283 w 308"/>
                <a:gd name="T17" fmla="*/ 176 h 296"/>
                <a:gd name="T18" fmla="*/ 229 w 308"/>
                <a:gd name="T19" fmla="*/ 174 h 296"/>
                <a:gd name="T20" fmla="*/ 226 w 308"/>
                <a:gd name="T21" fmla="*/ 174 h 296"/>
                <a:gd name="T22" fmla="*/ 222 w 308"/>
                <a:gd name="T23" fmla="*/ 171 h 296"/>
                <a:gd name="T24" fmla="*/ 226 w 308"/>
                <a:gd name="T25" fmla="*/ 168 h 296"/>
                <a:gd name="T26" fmla="*/ 228 w 308"/>
                <a:gd name="T27" fmla="*/ 168 h 296"/>
                <a:gd name="T28" fmla="*/ 284 w 308"/>
                <a:gd name="T29" fmla="*/ 164 h 296"/>
                <a:gd name="T30" fmla="*/ 292 w 308"/>
                <a:gd name="T31" fmla="*/ 164 h 296"/>
                <a:gd name="T32" fmla="*/ 292 w 308"/>
                <a:gd name="T33" fmla="*/ 164 h 296"/>
                <a:gd name="T34" fmla="*/ 296 w 308"/>
                <a:gd name="T35" fmla="*/ 133 h 296"/>
                <a:gd name="T36" fmla="*/ 214 w 308"/>
                <a:gd name="T37" fmla="*/ 124 h 296"/>
                <a:gd name="T38" fmla="*/ 213 w 308"/>
                <a:gd name="T39" fmla="*/ 124 h 296"/>
                <a:gd name="T40" fmla="*/ 212 w 308"/>
                <a:gd name="T41" fmla="*/ 124 h 296"/>
                <a:gd name="T42" fmla="*/ 217 w 308"/>
                <a:gd name="T43" fmla="*/ 124 h 296"/>
                <a:gd name="T44" fmla="*/ 206 w 308"/>
                <a:gd name="T45" fmla="*/ 124 h 296"/>
                <a:gd name="T46" fmla="*/ 165 w 308"/>
                <a:gd name="T47" fmla="*/ 123 h 296"/>
                <a:gd name="T48" fmla="*/ 165 w 308"/>
                <a:gd name="T49" fmla="*/ 123 h 296"/>
                <a:gd name="T50" fmla="*/ 160 w 308"/>
                <a:gd name="T51" fmla="*/ 121 h 296"/>
                <a:gd name="T52" fmla="*/ 165 w 308"/>
                <a:gd name="T53" fmla="*/ 120 h 296"/>
                <a:gd name="T54" fmla="*/ 165 w 308"/>
                <a:gd name="T55" fmla="*/ 120 h 296"/>
                <a:gd name="T56" fmla="*/ 179 w 308"/>
                <a:gd name="T57" fmla="*/ 119 h 296"/>
                <a:gd name="T58" fmla="*/ 192 w 308"/>
                <a:gd name="T59" fmla="*/ 58 h 296"/>
                <a:gd name="T60" fmla="*/ 178 w 308"/>
                <a:gd name="T61" fmla="*/ 0 h 296"/>
                <a:gd name="T62" fmla="*/ 101 w 308"/>
                <a:gd name="T63" fmla="*/ 126 h 296"/>
                <a:gd name="T64" fmla="*/ 58 w 308"/>
                <a:gd name="T65" fmla="*/ 146 h 296"/>
                <a:gd name="T66" fmla="*/ 53 w 308"/>
                <a:gd name="T67" fmla="*/ 275 h 296"/>
                <a:gd name="T68" fmla="*/ 99 w 308"/>
                <a:gd name="T69" fmla="*/ 275 h 296"/>
                <a:gd name="T70" fmla="*/ 232 w 308"/>
                <a:gd name="T71" fmla="*/ 286 h 296"/>
                <a:gd name="T72" fmla="*/ 255 w 308"/>
                <a:gd name="T73" fmla="*/ 256 h 296"/>
                <a:gd name="T74" fmla="*/ 227 w 308"/>
                <a:gd name="T75" fmla="*/ 255 h 296"/>
                <a:gd name="T76" fmla="*/ 225 w 308"/>
                <a:gd name="T77" fmla="*/ 255 h 296"/>
                <a:gd name="T78" fmla="*/ 221 w 308"/>
                <a:gd name="T79" fmla="*/ 252 h 296"/>
                <a:gd name="T80" fmla="*/ 225 w 308"/>
                <a:gd name="T81" fmla="*/ 249 h 296"/>
                <a:gd name="T82" fmla="*/ 227 w 308"/>
                <a:gd name="T83" fmla="*/ 249 h 296"/>
                <a:gd name="T84" fmla="*/ 262 w 308"/>
                <a:gd name="T85" fmla="*/ 247 h 296"/>
                <a:gd name="T86" fmla="*/ 269 w 308"/>
                <a:gd name="T87" fmla="*/ 220 h 296"/>
                <a:gd name="T88" fmla="*/ 230 w 308"/>
                <a:gd name="T89" fmla="*/ 218 h 296"/>
                <a:gd name="T90" fmla="*/ 228 w 308"/>
                <a:gd name="T91" fmla="*/ 21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8" h="296">
                  <a:moveTo>
                    <a:pt x="228" y="218"/>
                  </a:moveTo>
                  <a:cubicBezTo>
                    <a:pt x="224" y="215"/>
                    <a:pt x="224" y="215"/>
                    <a:pt x="224" y="215"/>
                  </a:cubicBezTo>
                  <a:cubicBezTo>
                    <a:pt x="228" y="212"/>
                    <a:pt x="228" y="212"/>
                    <a:pt x="228" y="212"/>
                  </a:cubicBezTo>
                  <a:cubicBezTo>
                    <a:pt x="230" y="212"/>
                    <a:pt x="230" y="212"/>
                    <a:pt x="230" y="212"/>
                  </a:cubicBezTo>
                  <a:cubicBezTo>
                    <a:pt x="232" y="212"/>
                    <a:pt x="263" y="210"/>
                    <a:pt x="278" y="209"/>
                  </a:cubicBezTo>
                  <a:cubicBezTo>
                    <a:pt x="295" y="197"/>
                    <a:pt x="292" y="183"/>
                    <a:pt x="288" y="176"/>
                  </a:cubicBezTo>
                  <a:cubicBezTo>
                    <a:pt x="287" y="176"/>
                    <a:pt x="285" y="176"/>
                    <a:pt x="284" y="176"/>
                  </a:cubicBezTo>
                  <a:cubicBezTo>
                    <a:pt x="283" y="176"/>
                    <a:pt x="283" y="176"/>
                    <a:pt x="283" y="176"/>
                  </a:cubicBezTo>
                  <a:cubicBezTo>
                    <a:pt x="283" y="176"/>
                    <a:pt x="283" y="176"/>
                    <a:pt x="283" y="176"/>
                  </a:cubicBezTo>
                  <a:cubicBezTo>
                    <a:pt x="278" y="176"/>
                    <a:pt x="231" y="174"/>
                    <a:pt x="229" y="174"/>
                  </a:cubicBezTo>
                  <a:cubicBezTo>
                    <a:pt x="226" y="174"/>
                    <a:pt x="226" y="174"/>
                    <a:pt x="226" y="174"/>
                  </a:cubicBezTo>
                  <a:cubicBezTo>
                    <a:pt x="222" y="171"/>
                    <a:pt x="222" y="171"/>
                    <a:pt x="222" y="171"/>
                  </a:cubicBezTo>
                  <a:cubicBezTo>
                    <a:pt x="226" y="168"/>
                    <a:pt x="226" y="168"/>
                    <a:pt x="226" y="168"/>
                  </a:cubicBezTo>
                  <a:cubicBezTo>
                    <a:pt x="228" y="168"/>
                    <a:pt x="228" y="168"/>
                    <a:pt x="228" y="168"/>
                  </a:cubicBezTo>
                  <a:cubicBezTo>
                    <a:pt x="231" y="168"/>
                    <a:pt x="280" y="164"/>
                    <a:pt x="284" y="164"/>
                  </a:cubicBezTo>
                  <a:cubicBezTo>
                    <a:pt x="290" y="164"/>
                    <a:pt x="292" y="164"/>
                    <a:pt x="292" y="164"/>
                  </a:cubicBezTo>
                  <a:cubicBezTo>
                    <a:pt x="292" y="164"/>
                    <a:pt x="292" y="164"/>
                    <a:pt x="292" y="164"/>
                  </a:cubicBezTo>
                  <a:cubicBezTo>
                    <a:pt x="302" y="155"/>
                    <a:pt x="308" y="144"/>
                    <a:pt x="296" y="133"/>
                  </a:cubicBezTo>
                  <a:cubicBezTo>
                    <a:pt x="285" y="123"/>
                    <a:pt x="243" y="125"/>
                    <a:pt x="214" y="124"/>
                  </a:cubicBezTo>
                  <a:cubicBezTo>
                    <a:pt x="213" y="124"/>
                    <a:pt x="213" y="124"/>
                    <a:pt x="213" y="124"/>
                  </a:cubicBezTo>
                  <a:cubicBezTo>
                    <a:pt x="212" y="124"/>
                    <a:pt x="212" y="124"/>
                    <a:pt x="212" y="124"/>
                  </a:cubicBezTo>
                  <a:cubicBezTo>
                    <a:pt x="212" y="124"/>
                    <a:pt x="219" y="124"/>
                    <a:pt x="217" y="124"/>
                  </a:cubicBezTo>
                  <a:cubicBezTo>
                    <a:pt x="213" y="124"/>
                    <a:pt x="209" y="124"/>
                    <a:pt x="206" y="124"/>
                  </a:cubicBezTo>
                  <a:cubicBezTo>
                    <a:pt x="192" y="123"/>
                    <a:pt x="167" y="123"/>
                    <a:pt x="165" y="123"/>
                  </a:cubicBezTo>
                  <a:cubicBezTo>
                    <a:pt x="165" y="123"/>
                    <a:pt x="165" y="123"/>
                    <a:pt x="165" y="123"/>
                  </a:cubicBezTo>
                  <a:cubicBezTo>
                    <a:pt x="160" y="121"/>
                    <a:pt x="160" y="121"/>
                    <a:pt x="160" y="121"/>
                  </a:cubicBezTo>
                  <a:cubicBezTo>
                    <a:pt x="165" y="120"/>
                    <a:pt x="165" y="120"/>
                    <a:pt x="165" y="120"/>
                  </a:cubicBezTo>
                  <a:cubicBezTo>
                    <a:pt x="165" y="120"/>
                    <a:pt x="165" y="120"/>
                    <a:pt x="165" y="120"/>
                  </a:cubicBezTo>
                  <a:cubicBezTo>
                    <a:pt x="166" y="120"/>
                    <a:pt x="169" y="120"/>
                    <a:pt x="179" y="119"/>
                  </a:cubicBezTo>
                  <a:cubicBezTo>
                    <a:pt x="165" y="90"/>
                    <a:pt x="188" y="73"/>
                    <a:pt x="192" y="58"/>
                  </a:cubicBezTo>
                  <a:cubicBezTo>
                    <a:pt x="206" y="5"/>
                    <a:pt x="178" y="0"/>
                    <a:pt x="178" y="0"/>
                  </a:cubicBezTo>
                  <a:cubicBezTo>
                    <a:pt x="178" y="0"/>
                    <a:pt x="108" y="96"/>
                    <a:pt x="101" y="126"/>
                  </a:cubicBezTo>
                  <a:cubicBezTo>
                    <a:pt x="96" y="148"/>
                    <a:pt x="67" y="146"/>
                    <a:pt x="58" y="146"/>
                  </a:cubicBezTo>
                  <a:cubicBezTo>
                    <a:pt x="10" y="144"/>
                    <a:pt x="0" y="264"/>
                    <a:pt x="53" y="275"/>
                  </a:cubicBezTo>
                  <a:cubicBezTo>
                    <a:pt x="64" y="277"/>
                    <a:pt x="76" y="265"/>
                    <a:pt x="99" y="275"/>
                  </a:cubicBezTo>
                  <a:cubicBezTo>
                    <a:pt x="149" y="296"/>
                    <a:pt x="192" y="287"/>
                    <a:pt x="232" y="286"/>
                  </a:cubicBezTo>
                  <a:cubicBezTo>
                    <a:pt x="259" y="285"/>
                    <a:pt x="257" y="266"/>
                    <a:pt x="255" y="256"/>
                  </a:cubicBezTo>
                  <a:cubicBezTo>
                    <a:pt x="242" y="256"/>
                    <a:pt x="229" y="255"/>
                    <a:pt x="227" y="255"/>
                  </a:cubicBezTo>
                  <a:cubicBezTo>
                    <a:pt x="225" y="255"/>
                    <a:pt x="225" y="255"/>
                    <a:pt x="225" y="255"/>
                  </a:cubicBezTo>
                  <a:cubicBezTo>
                    <a:pt x="221" y="252"/>
                    <a:pt x="221" y="252"/>
                    <a:pt x="221" y="252"/>
                  </a:cubicBezTo>
                  <a:cubicBezTo>
                    <a:pt x="225" y="249"/>
                    <a:pt x="225" y="249"/>
                    <a:pt x="225" y="249"/>
                  </a:cubicBezTo>
                  <a:cubicBezTo>
                    <a:pt x="227" y="249"/>
                    <a:pt x="227" y="249"/>
                    <a:pt x="227" y="249"/>
                  </a:cubicBezTo>
                  <a:cubicBezTo>
                    <a:pt x="229" y="249"/>
                    <a:pt x="247" y="248"/>
                    <a:pt x="262" y="247"/>
                  </a:cubicBezTo>
                  <a:cubicBezTo>
                    <a:pt x="275" y="237"/>
                    <a:pt x="272" y="227"/>
                    <a:pt x="269" y="220"/>
                  </a:cubicBezTo>
                  <a:cubicBezTo>
                    <a:pt x="253" y="219"/>
                    <a:pt x="232" y="218"/>
                    <a:pt x="230" y="218"/>
                  </a:cubicBezTo>
                  <a:lnTo>
                    <a:pt x="228" y="2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4" name="组合 13"/>
          <p:cNvGrpSpPr/>
          <p:nvPr/>
        </p:nvGrpSpPr>
        <p:grpSpPr>
          <a:xfrm>
            <a:off x="4973491" y="4562878"/>
            <a:ext cx="423265" cy="472549"/>
            <a:chOff x="6016626" y="5110164"/>
            <a:chExt cx="231775" cy="258763"/>
          </a:xfrm>
          <a:solidFill>
            <a:schemeClr val="bg1"/>
          </a:solidFill>
        </p:grpSpPr>
        <p:sp>
          <p:nvSpPr>
            <p:cNvPr id="15" name="Rectangle 74@|1FFC:0|FBC:0|LFC:0|LBC:16777215"/>
            <p:cNvSpPr>
              <a:spLocks noChangeArrowheads="1"/>
            </p:cNvSpPr>
            <p:nvPr/>
          </p:nvSpPr>
          <p:spPr bwMode="auto">
            <a:xfrm>
              <a:off x="6119813" y="5281614"/>
              <a:ext cx="238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6" name="Freeform 75@|5FFC:0|FBC:0|LFC:0|LBC:16777215"/>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7" name="Freeform 76@|5FFC:0|FBC:0|LFC:0|LBC:16777215"/>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8" name="组合 17"/>
          <p:cNvGrpSpPr/>
          <p:nvPr/>
        </p:nvGrpSpPr>
        <p:grpSpPr>
          <a:xfrm>
            <a:off x="7012566" y="4562878"/>
            <a:ext cx="402969" cy="472548"/>
            <a:chOff x="6537326" y="5110164"/>
            <a:chExt cx="220662" cy="258762"/>
          </a:xfrm>
          <a:solidFill>
            <a:schemeClr val="bg1"/>
          </a:solidFill>
        </p:grpSpPr>
        <p:sp>
          <p:nvSpPr>
            <p:cNvPr id="19" name="Freeform 77@|5FFC:0|FBC:0|LFC:0|LBC:16777215"/>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0" name="Rectangle 78@|1FFC:0|FBC:0|LFC:0|LBC:16777215"/>
            <p:cNvSpPr>
              <a:spLocks noChangeArrowheads="1"/>
            </p:cNvSpPr>
            <p:nvPr/>
          </p:nvSpPr>
          <p:spPr bwMode="auto">
            <a:xfrm>
              <a:off x="6537326" y="5111751"/>
              <a:ext cx="22225"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21" name="组合 20"/>
          <p:cNvGrpSpPr/>
          <p:nvPr/>
        </p:nvGrpSpPr>
        <p:grpSpPr>
          <a:xfrm>
            <a:off x="5780546" y="3583737"/>
            <a:ext cx="743741" cy="357462"/>
            <a:chOff x="6113463" y="5605463"/>
            <a:chExt cx="204787" cy="98426"/>
          </a:xfrm>
          <a:solidFill>
            <a:srgbClr val="C1C7D0"/>
          </a:solidFill>
        </p:grpSpPr>
        <p:sp>
          <p:nvSpPr>
            <p:cNvPr id="22" name="Freeform 391@|5FFC:0|FBC:0|LFC:0|LBC:16777215"/>
            <p:cNvSpPr/>
            <p:nvPr/>
          </p:nvSpPr>
          <p:spPr bwMode="auto">
            <a:xfrm>
              <a:off x="6259513" y="5632451"/>
              <a:ext cx="58737" cy="71438"/>
            </a:xfrm>
            <a:custGeom>
              <a:avLst/>
              <a:gdLst>
                <a:gd name="T0" fmla="*/ 81 w 81"/>
                <a:gd name="T1" fmla="*/ 89 h 101"/>
                <a:gd name="T2" fmla="*/ 67 w 81"/>
                <a:gd name="T3" fmla="*/ 76 h 101"/>
                <a:gd name="T4" fmla="*/ 34 w 81"/>
                <a:gd name="T5" fmla="*/ 62 h 101"/>
                <a:gd name="T6" fmla="*/ 44 w 81"/>
                <a:gd name="T7" fmla="*/ 43 h 101"/>
                <a:gd name="T8" fmla="*/ 46 w 81"/>
                <a:gd name="T9" fmla="*/ 29 h 101"/>
                <a:gd name="T10" fmla="*/ 45 w 81"/>
                <a:gd name="T11" fmla="*/ 15 h 101"/>
                <a:gd name="T12" fmla="*/ 23 w 81"/>
                <a:gd name="T13" fmla="*/ 0 h 101"/>
                <a:gd name="T14" fmla="*/ 1 w 81"/>
                <a:gd name="T15" fmla="*/ 15 h 101"/>
                <a:gd name="T16" fmla="*/ 1 w 81"/>
                <a:gd name="T17" fmla="*/ 29 h 101"/>
                <a:gd name="T18" fmla="*/ 3 w 81"/>
                <a:gd name="T19" fmla="*/ 43 h 101"/>
                <a:gd name="T20" fmla="*/ 11 w 81"/>
                <a:gd name="T21" fmla="*/ 59 h 101"/>
                <a:gd name="T22" fmla="*/ 29 w 81"/>
                <a:gd name="T23" fmla="*/ 84 h 101"/>
                <a:gd name="T24" fmla="*/ 29 w 81"/>
                <a:gd name="T25" fmla="*/ 85 h 101"/>
                <a:gd name="T26" fmla="*/ 29 w 81"/>
                <a:gd name="T27" fmla="*/ 85 h 101"/>
                <a:gd name="T28" fmla="*/ 29 w 81"/>
                <a:gd name="T29" fmla="*/ 101 h 101"/>
                <a:gd name="T30" fmla="*/ 29 w 81"/>
                <a:gd name="T31" fmla="*/ 101 h 101"/>
                <a:gd name="T32" fmla="*/ 81 w 81"/>
                <a:gd name="T33" fmla="*/ 101 h 101"/>
                <a:gd name="T34" fmla="*/ 81 w 81"/>
                <a:gd name="T35"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1">
                  <a:moveTo>
                    <a:pt x="81" y="89"/>
                  </a:moveTo>
                  <a:cubicBezTo>
                    <a:pt x="81" y="89"/>
                    <a:pt x="81" y="82"/>
                    <a:pt x="67" y="76"/>
                  </a:cubicBezTo>
                  <a:cubicBezTo>
                    <a:pt x="60" y="73"/>
                    <a:pt x="50" y="65"/>
                    <a:pt x="34" y="62"/>
                  </a:cubicBezTo>
                  <a:cubicBezTo>
                    <a:pt x="38" y="58"/>
                    <a:pt x="41" y="51"/>
                    <a:pt x="44" y="43"/>
                  </a:cubicBezTo>
                  <a:cubicBezTo>
                    <a:pt x="46" y="39"/>
                    <a:pt x="46" y="35"/>
                    <a:pt x="46" y="29"/>
                  </a:cubicBezTo>
                  <a:cubicBezTo>
                    <a:pt x="46" y="25"/>
                    <a:pt x="46" y="19"/>
                    <a:pt x="45" y="15"/>
                  </a:cubicBezTo>
                  <a:cubicBezTo>
                    <a:pt x="42" y="3"/>
                    <a:pt x="33" y="0"/>
                    <a:pt x="23" y="0"/>
                  </a:cubicBezTo>
                  <a:cubicBezTo>
                    <a:pt x="13" y="0"/>
                    <a:pt x="5" y="3"/>
                    <a:pt x="1" y="15"/>
                  </a:cubicBezTo>
                  <a:cubicBezTo>
                    <a:pt x="0" y="19"/>
                    <a:pt x="1" y="25"/>
                    <a:pt x="1" y="29"/>
                  </a:cubicBezTo>
                  <a:cubicBezTo>
                    <a:pt x="1" y="35"/>
                    <a:pt x="1" y="39"/>
                    <a:pt x="3" y="43"/>
                  </a:cubicBezTo>
                  <a:cubicBezTo>
                    <a:pt x="5" y="50"/>
                    <a:pt x="8" y="55"/>
                    <a:pt x="11" y="59"/>
                  </a:cubicBezTo>
                  <a:cubicBezTo>
                    <a:pt x="28" y="70"/>
                    <a:pt x="29" y="81"/>
                    <a:pt x="29" y="84"/>
                  </a:cubicBezTo>
                  <a:cubicBezTo>
                    <a:pt x="29" y="85"/>
                    <a:pt x="29" y="85"/>
                    <a:pt x="29" y="85"/>
                  </a:cubicBezTo>
                  <a:cubicBezTo>
                    <a:pt x="29" y="85"/>
                    <a:pt x="29" y="85"/>
                    <a:pt x="29" y="85"/>
                  </a:cubicBezTo>
                  <a:cubicBezTo>
                    <a:pt x="29" y="101"/>
                    <a:pt x="29" y="101"/>
                    <a:pt x="29" y="101"/>
                  </a:cubicBezTo>
                  <a:cubicBezTo>
                    <a:pt x="29" y="101"/>
                    <a:pt x="29" y="101"/>
                    <a:pt x="29" y="101"/>
                  </a:cubicBezTo>
                  <a:cubicBezTo>
                    <a:pt x="81" y="101"/>
                    <a:pt x="81" y="101"/>
                    <a:pt x="81" y="101"/>
                  </a:cubicBezTo>
                  <a:lnTo>
                    <a:pt x="81"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3" name="Freeform 392@|5FFC:0|FBC:0|LFC:0|LBC:16777215"/>
            <p:cNvSpPr/>
            <p:nvPr/>
          </p:nvSpPr>
          <p:spPr bwMode="auto">
            <a:xfrm>
              <a:off x="6113463" y="5632451"/>
              <a:ext cx="57150" cy="71438"/>
            </a:xfrm>
            <a:custGeom>
              <a:avLst/>
              <a:gdLst>
                <a:gd name="T0" fmla="*/ 53 w 81"/>
                <a:gd name="T1" fmla="*/ 85 h 101"/>
                <a:gd name="T2" fmla="*/ 53 w 81"/>
                <a:gd name="T3" fmla="*/ 84 h 101"/>
                <a:gd name="T4" fmla="*/ 71 w 81"/>
                <a:gd name="T5" fmla="*/ 60 h 101"/>
                <a:gd name="T6" fmla="*/ 79 w 81"/>
                <a:gd name="T7" fmla="*/ 43 h 101"/>
                <a:gd name="T8" fmla="*/ 80 w 81"/>
                <a:gd name="T9" fmla="*/ 29 h 101"/>
                <a:gd name="T10" fmla="*/ 80 w 81"/>
                <a:gd name="T11" fmla="*/ 15 h 101"/>
                <a:gd name="T12" fmla="*/ 58 w 81"/>
                <a:gd name="T13" fmla="*/ 0 h 101"/>
                <a:gd name="T14" fmla="*/ 36 w 81"/>
                <a:gd name="T15" fmla="*/ 15 h 101"/>
                <a:gd name="T16" fmla="*/ 36 w 81"/>
                <a:gd name="T17" fmla="*/ 29 h 101"/>
                <a:gd name="T18" fmla="*/ 37 w 81"/>
                <a:gd name="T19" fmla="*/ 43 h 101"/>
                <a:gd name="T20" fmla="*/ 47 w 81"/>
                <a:gd name="T21" fmla="*/ 62 h 101"/>
                <a:gd name="T22" fmla="*/ 15 w 81"/>
                <a:gd name="T23" fmla="*/ 76 h 101"/>
                <a:gd name="T24" fmla="*/ 0 w 81"/>
                <a:gd name="T25" fmla="*/ 89 h 101"/>
                <a:gd name="T26" fmla="*/ 0 w 81"/>
                <a:gd name="T27" fmla="*/ 101 h 101"/>
                <a:gd name="T28" fmla="*/ 53 w 81"/>
                <a:gd name="T29" fmla="*/ 101 h 101"/>
                <a:gd name="T30" fmla="*/ 53 w 81"/>
                <a:gd name="T31"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01">
                  <a:moveTo>
                    <a:pt x="53" y="85"/>
                  </a:moveTo>
                  <a:cubicBezTo>
                    <a:pt x="53" y="84"/>
                    <a:pt x="53" y="84"/>
                    <a:pt x="53" y="84"/>
                  </a:cubicBezTo>
                  <a:cubicBezTo>
                    <a:pt x="53" y="81"/>
                    <a:pt x="54" y="70"/>
                    <a:pt x="71" y="60"/>
                  </a:cubicBezTo>
                  <a:cubicBezTo>
                    <a:pt x="74" y="55"/>
                    <a:pt x="76" y="50"/>
                    <a:pt x="79" y="43"/>
                  </a:cubicBezTo>
                  <a:cubicBezTo>
                    <a:pt x="81" y="39"/>
                    <a:pt x="80" y="35"/>
                    <a:pt x="80" y="29"/>
                  </a:cubicBezTo>
                  <a:cubicBezTo>
                    <a:pt x="80" y="25"/>
                    <a:pt x="81" y="19"/>
                    <a:pt x="80" y="15"/>
                  </a:cubicBezTo>
                  <a:cubicBezTo>
                    <a:pt x="77" y="3"/>
                    <a:pt x="68" y="0"/>
                    <a:pt x="58" y="0"/>
                  </a:cubicBezTo>
                  <a:cubicBezTo>
                    <a:pt x="48" y="0"/>
                    <a:pt x="40" y="3"/>
                    <a:pt x="36" y="15"/>
                  </a:cubicBezTo>
                  <a:cubicBezTo>
                    <a:pt x="35" y="19"/>
                    <a:pt x="36" y="25"/>
                    <a:pt x="36" y="29"/>
                  </a:cubicBezTo>
                  <a:cubicBezTo>
                    <a:pt x="36" y="35"/>
                    <a:pt x="36" y="39"/>
                    <a:pt x="37" y="43"/>
                  </a:cubicBezTo>
                  <a:cubicBezTo>
                    <a:pt x="41" y="51"/>
                    <a:pt x="43" y="58"/>
                    <a:pt x="47" y="62"/>
                  </a:cubicBezTo>
                  <a:cubicBezTo>
                    <a:pt x="32" y="65"/>
                    <a:pt x="22" y="73"/>
                    <a:pt x="15" y="76"/>
                  </a:cubicBezTo>
                  <a:cubicBezTo>
                    <a:pt x="1" y="82"/>
                    <a:pt x="0" y="89"/>
                    <a:pt x="0" y="89"/>
                  </a:cubicBezTo>
                  <a:cubicBezTo>
                    <a:pt x="0" y="101"/>
                    <a:pt x="0" y="101"/>
                    <a:pt x="0" y="101"/>
                  </a:cubicBezTo>
                  <a:cubicBezTo>
                    <a:pt x="53" y="101"/>
                    <a:pt x="53" y="101"/>
                    <a:pt x="53" y="101"/>
                  </a:cubicBezTo>
                  <a:cubicBezTo>
                    <a:pt x="53" y="85"/>
                    <a:pt x="53" y="85"/>
                    <a:pt x="53"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4" name="Freeform 393@|5FFC:0|FBC:0|LFC:0|LBC:16777215"/>
            <p:cNvSpPr/>
            <p:nvPr/>
          </p:nvSpPr>
          <p:spPr bwMode="auto">
            <a:xfrm>
              <a:off x="6159500" y="5605463"/>
              <a:ext cx="112712" cy="98425"/>
            </a:xfrm>
            <a:custGeom>
              <a:avLst/>
              <a:gdLst>
                <a:gd name="T0" fmla="*/ 139 w 159"/>
                <a:gd name="T1" fmla="*/ 104 h 139"/>
                <a:gd name="T2" fmla="*/ 94 w 159"/>
                <a:gd name="T3" fmla="*/ 85 h 139"/>
                <a:gd name="T4" fmla="*/ 108 w 159"/>
                <a:gd name="T5" fmla="*/ 60 h 139"/>
                <a:gd name="T6" fmla="*/ 110 w 159"/>
                <a:gd name="T7" fmla="*/ 41 h 139"/>
                <a:gd name="T8" fmla="*/ 109 w 159"/>
                <a:gd name="T9" fmla="*/ 21 h 139"/>
                <a:gd name="T10" fmla="*/ 79 w 159"/>
                <a:gd name="T11" fmla="*/ 0 h 139"/>
                <a:gd name="T12" fmla="*/ 49 w 159"/>
                <a:gd name="T13" fmla="*/ 21 h 139"/>
                <a:gd name="T14" fmla="*/ 49 w 159"/>
                <a:gd name="T15" fmla="*/ 41 h 139"/>
                <a:gd name="T16" fmla="*/ 51 w 159"/>
                <a:gd name="T17" fmla="*/ 60 h 139"/>
                <a:gd name="T18" fmla="*/ 64 w 159"/>
                <a:gd name="T19" fmla="*/ 85 h 139"/>
                <a:gd name="T20" fmla="*/ 20 w 159"/>
                <a:gd name="T21" fmla="*/ 104 h 139"/>
                <a:gd name="T22" fmla="*/ 0 w 159"/>
                <a:gd name="T23" fmla="*/ 123 h 139"/>
                <a:gd name="T24" fmla="*/ 0 w 159"/>
                <a:gd name="T25" fmla="*/ 139 h 139"/>
                <a:gd name="T26" fmla="*/ 159 w 159"/>
                <a:gd name="T27" fmla="*/ 139 h 139"/>
                <a:gd name="T28" fmla="*/ 159 w 159"/>
                <a:gd name="T29" fmla="*/ 123 h 139"/>
                <a:gd name="T30" fmla="*/ 139 w 159"/>
                <a:gd name="T31"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39">
                  <a:moveTo>
                    <a:pt x="139" y="104"/>
                  </a:moveTo>
                  <a:cubicBezTo>
                    <a:pt x="129" y="100"/>
                    <a:pt x="115" y="89"/>
                    <a:pt x="94" y="85"/>
                  </a:cubicBezTo>
                  <a:cubicBezTo>
                    <a:pt x="99" y="79"/>
                    <a:pt x="103" y="70"/>
                    <a:pt x="108" y="60"/>
                  </a:cubicBezTo>
                  <a:cubicBezTo>
                    <a:pt x="110" y="53"/>
                    <a:pt x="110" y="48"/>
                    <a:pt x="110" y="41"/>
                  </a:cubicBezTo>
                  <a:cubicBezTo>
                    <a:pt x="110" y="35"/>
                    <a:pt x="111" y="26"/>
                    <a:pt x="109" y="21"/>
                  </a:cubicBezTo>
                  <a:cubicBezTo>
                    <a:pt x="105" y="5"/>
                    <a:pt x="93" y="0"/>
                    <a:pt x="79" y="0"/>
                  </a:cubicBezTo>
                  <a:cubicBezTo>
                    <a:pt x="65" y="0"/>
                    <a:pt x="54" y="5"/>
                    <a:pt x="49" y="21"/>
                  </a:cubicBezTo>
                  <a:cubicBezTo>
                    <a:pt x="48" y="26"/>
                    <a:pt x="49" y="35"/>
                    <a:pt x="49" y="41"/>
                  </a:cubicBezTo>
                  <a:cubicBezTo>
                    <a:pt x="49" y="48"/>
                    <a:pt x="48" y="53"/>
                    <a:pt x="51" y="60"/>
                  </a:cubicBezTo>
                  <a:cubicBezTo>
                    <a:pt x="55" y="70"/>
                    <a:pt x="59" y="79"/>
                    <a:pt x="64" y="85"/>
                  </a:cubicBezTo>
                  <a:cubicBezTo>
                    <a:pt x="43" y="89"/>
                    <a:pt x="29" y="100"/>
                    <a:pt x="20" y="104"/>
                  </a:cubicBezTo>
                  <a:cubicBezTo>
                    <a:pt x="0" y="113"/>
                    <a:pt x="0" y="123"/>
                    <a:pt x="0" y="123"/>
                  </a:cubicBezTo>
                  <a:cubicBezTo>
                    <a:pt x="0" y="139"/>
                    <a:pt x="0" y="139"/>
                    <a:pt x="0" y="139"/>
                  </a:cubicBezTo>
                  <a:cubicBezTo>
                    <a:pt x="159" y="139"/>
                    <a:pt x="159" y="139"/>
                    <a:pt x="159" y="139"/>
                  </a:cubicBezTo>
                  <a:cubicBezTo>
                    <a:pt x="159" y="123"/>
                    <a:pt x="159" y="123"/>
                    <a:pt x="159" y="123"/>
                  </a:cubicBezTo>
                  <a:cubicBezTo>
                    <a:pt x="159" y="123"/>
                    <a:pt x="159" y="113"/>
                    <a:pt x="139"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cxnSp>
        <p:nvCxnSpPr>
          <p:cNvPr id="25" name="直接连接符 24"/>
          <p:cNvCxnSpPr/>
          <p:nvPr/>
        </p:nvCxnSpPr>
        <p:spPr>
          <a:xfrm>
            <a:off x="1019175" y="3738563"/>
            <a:ext cx="2863850"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01713" y="2603500"/>
            <a:ext cx="3144838" cy="515938"/>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Please read the instructions and more work at the end of the manual template.</a:t>
            </a:r>
            <a:endParaRPr kumimoji="0" lang="en-US" altLang="zh-CN" sz="1400"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endParaRPr>
          </a:p>
        </p:txBody>
      </p:sp>
      <p:sp>
        <p:nvSpPr>
          <p:cNvPr id="27" name="矩形 26"/>
          <p:cNvSpPr/>
          <p:nvPr/>
        </p:nvSpPr>
        <p:spPr>
          <a:xfrm>
            <a:off x="1030288" y="4333875"/>
            <a:ext cx="3116263" cy="515938"/>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Please read the instructions and more work at the end of the manual template.</a:t>
            </a:r>
            <a:endParaRPr kumimoji="0" lang="en-US" altLang="zh-CN" sz="1400"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endParaRPr>
          </a:p>
        </p:txBody>
      </p:sp>
      <p:sp>
        <p:nvSpPr>
          <p:cNvPr id="29712" name="TextBox 13"/>
          <p:cNvSpPr txBox="1"/>
          <p:nvPr/>
        </p:nvSpPr>
        <p:spPr>
          <a:xfrm>
            <a:off x="1003300" y="2279650"/>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9713" name="TextBox 13"/>
          <p:cNvSpPr txBox="1"/>
          <p:nvPr/>
        </p:nvSpPr>
        <p:spPr>
          <a:xfrm>
            <a:off x="1031875" y="4056063"/>
            <a:ext cx="1952625" cy="247650"/>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cxnSp>
        <p:nvCxnSpPr>
          <p:cNvPr id="30" name="直接连接符 29"/>
          <p:cNvCxnSpPr/>
          <p:nvPr/>
        </p:nvCxnSpPr>
        <p:spPr>
          <a:xfrm>
            <a:off x="8328025" y="3738563"/>
            <a:ext cx="2865438"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353425" y="2603500"/>
            <a:ext cx="3192463" cy="515938"/>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Please read the instructions and more work at the end of the manual template.</a:t>
            </a:r>
            <a:endParaRPr kumimoji="0" lang="en-US" altLang="zh-CN" sz="1400"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endParaRPr>
          </a:p>
        </p:txBody>
      </p:sp>
      <p:sp>
        <p:nvSpPr>
          <p:cNvPr id="32" name="矩形 31"/>
          <p:cNvSpPr/>
          <p:nvPr/>
        </p:nvSpPr>
        <p:spPr>
          <a:xfrm>
            <a:off x="8353425" y="4332288"/>
            <a:ext cx="3086100" cy="515938"/>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dirty="0" smtClean="0">
                <a:ln>
                  <a:noFill/>
                </a:ln>
                <a:solidFill>
                  <a:srgbClr val="445469"/>
                </a:solidFill>
                <a:effectLst/>
                <a:uLnTx/>
                <a:uFillTx/>
                <a:ea typeface="Microsoft YaHei" panose="020B0503020204020204" pitchFamily="34" charset="-122"/>
                <a:cs typeface="+mn-ea"/>
                <a:sym typeface="Arial" panose="020B0604020202020204" pitchFamily="34" charset="0"/>
              </a:rPr>
              <a:t>Please read the instructions and more work at the end of the manual template.</a:t>
            </a:r>
            <a:endParaRPr kumimoji="0" lang="en-US" altLang="zh-CN" sz="1400"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endParaRPr>
          </a:p>
        </p:txBody>
      </p:sp>
      <p:sp>
        <p:nvSpPr>
          <p:cNvPr id="29717" name="TextBox 13"/>
          <p:cNvSpPr txBox="1"/>
          <p:nvPr/>
        </p:nvSpPr>
        <p:spPr>
          <a:xfrm>
            <a:off x="8355013" y="2279650"/>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9718" name="TextBox 13"/>
          <p:cNvSpPr txBox="1"/>
          <p:nvPr/>
        </p:nvSpPr>
        <p:spPr>
          <a:xfrm>
            <a:off x="8355013" y="4054475"/>
            <a:ext cx="1952625" cy="246063"/>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空心弧 2"/>
          <p:cNvSpPr/>
          <p:nvPr/>
        </p:nvSpPr>
        <p:spPr>
          <a:xfrm rot="4300279">
            <a:off x="1388269" y="2037556"/>
            <a:ext cx="1800225" cy="1798638"/>
          </a:xfrm>
          <a:prstGeom prst="blockArc">
            <a:avLst>
              <a:gd name="adj1" fmla="val 17100000"/>
              <a:gd name="adj2" fmla="val 11499486"/>
              <a:gd name="adj3" fmla="val 14654"/>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椭圆 3"/>
          <p:cNvSpPr/>
          <p:nvPr/>
        </p:nvSpPr>
        <p:spPr>
          <a:xfrm rot="4300279">
            <a:off x="1582738" y="2230438"/>
            <a:ext cx="1411288" cy="14112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Calibri" panose="020F0502020204030204" pitchFamily="34" charset="0"/>
              <a:ea typeface="Microsoft YaHei" panose="020B0503020204020204" pitchFamily="34" charset="-122"/>
              <a:cs typeface="Calibri" panose="020F0502020204030204" pitchFamily="34" charset="0"/>
              <a:sym typeface="Arial" panose="020B0604020202020204" pitchFamily="34" charset="0"/>
            </a:endParaRPr>
          </a:p>
        </p:txBody>
      </p:sp>
      <p:sp>
        <p:nvSpPr>
          <p:cNvPr id="30724" name="KSO_Shape"/>
          <p:cNvSpPr/>
          <p:nvPr/>
        </p:nvSpPr>
        <p:spPr>
          <a:xfrm flipH="1">
            <a:off x="1909763" y="2628900"/>
            <a:ext cx="808037" cy="6731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rgbClr val="E71F3C"/>
          </a:solidFill>
          <a:ln w="9525">
            <a:noFill/>
          </a:ln>
        </p:spPr>
        <p:txBody>
          <a:bodyPr/>
          <a:p>
            <a:endParaRPr lang="en-US">
              <a:cs typeface="Calibri" panose="020F0502020204030204" pitchFamily="34" charset="0"/>
            </a:endParaRPr>
          </a:p>
        </p:txBody>
      </p:sp>
      <p:sp>
        <p:nvSpPr>
          <p:cNvPr id="30725" name="矩形 6"/>
          <p:cNvSpPr/>
          <p:nvPr/>
        </p:nvSpPr>
        <p:spPr>
          <a:xfrm>
            <a:off x="1265238" y="3959225"/>
            <a:ext cx="2047875" cy="461963"/>
          </a:xfrm>
          <a:prstGeom prst="rect">
            <a:avLst/>
          </a:prstGeom>
          <a:noFill/>
          <a:ln w="9525">
            <a:noFill/>
          </a:ln>
        </p:spPr>
        <p:txBody>
          <a:bodyPr anchor="t">
            <a:spAutoFit/>
          </a:bodyPr>
          <a:p>
            <a:pPr algn="ctr"/>
            <a:r>
              <a:rPr lang="en-US" altLang="zh-CN"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75%</a:t>
            </a:r>
            <a:endParaRPr lang="zh-CN" alt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8" name="空心弧 7"/>
          <p:cNvSpPr/>
          <p:nvPr/>
        </p:nvSpPr>
        <p:spPr>
          <a:xfrm rot="4300279">
            <a:off x="5096669" y="2037556"/>
            <a:ext cx="1800225" cy="1798638"/>
          </a:xfrm>
          <a:prstGeom prst="blockArc">
            <a:avLst>
              <a:gd name="adj1" fmla="val 17100000"/>
              <a:gd name="adj2" fmla="val 8867636"/>
              <a:gd name="adj3" fmla="val 11258"/>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椭圆 8"/>
          <p:cNvSpPr/>
          <p:nvPr/>
        </p:nvSpPr>
        <p:spPr>
          <a:xfrm rot="4300279">
            <a:off x="5291138" y="2230438"/>
            <a:ext cx="1411288" cy="14112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Calibri" panose="020F0502020204030204" pitchFamily="34" charset="0"/>
              <a:ea typeface="Microsoft YaHei" panose="020B0503020204020204" pitchFamily="34" charset="-122"/>
              <a:cs typeface="Calibri" panose="020F0502020204030204" pitchFamily="34" charset="0"/>
              <a:sym typeface="Arial" panose="020B0604020202020204" pitchFamily="34" charset="0"/>
            </a:endParaRPr>
          </a:p>
        </p:txBody>
      </p:sp>
      <p:sp>
        <p:nvSpPr>
          <p:cNvPr id="30728" name="KSO_Shape"/>
          <p:cNvSpPr/>
          <p:nvPr/>
        </p:nvSpPr>
        <p:spPr>
          <a:xfrm flipH="1">
            <a:off x="5618163" y="2628900"/>
            <a:ext cx="808037" cy="6731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rgbClr val="FCC725"/>
          </a:solidFill>
          <a:ln w="9525">
            <a:noFill/>
          </a:ln>
        </p:spPr>
        <p:txBody>
          <a:bodyPr/>
          <a:p>
            <a:endParaRPr lang="en-US">
              <a:cs typeface="Calibri" panose="020F0502020204030204" pitchFamily="34" charset="0"/>
            </a:endParaRPr>
          </a:p>
        </p:txBody>
      </p:sp>
      <p:sp>
        <p:nvSpPr>
          <p:cNvPr id="30729" name="矩形 10"/>
          <p:cNvSpPr/>
          <p:nvPr/>
        </p:nvSpPr>
        <p:spPr>
          <a:xfrm>
            <a:off x="4973638" y="3959225"/>
            <a:ext cx="2047875" cy="461963"/>
          </a:xfrm>
          <a:prstGeom prst="rect">
            <a:avLst/>
          </a:prstGeom>
          <a:noFill/>
          <a:ln w="9525">
            <a:noFill/>
          </a:ln>
        </p:spPr>
        <p:txBody>
          <a:bodyPr anchor="t">
            <a:spAutoFit/>
          </a:bodyPr>
          <a:p>
            <a:pPr algn="ctr"/>
            <a:r>
              <a:rPr lang="en-US" altLang="zh-CN"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60%</a:t>
            </a:r>
            <a:endParaRPr lang="zh-CN" alt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2" name="空心弧 11"/>
          <p:cNvSpPr/>
          <p:nvPr/>
        </p:nvSpPr>
        <p:spPr>
          <a:xfrm rot="4300279">
            <a:off x="8805069" y="2037556"/>
            <a:ext cx="1800225" cy="1798638"/>
          </a:xfrm>
          <a:prstGeom prst="blockArc">
            <a:avLst>
              <a:gd name="adj1" fmla="val 12505679"/>
              <a:gd name="adj2" fmla="val 10800000"/>
              <a:gd name="adj3" fmla="val 13866"/>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3" name="椭圆 12"/>
          <p:cNvSpPr/>
          <p:nvPr/>
        </p:nvSpPr>
        <p:spPr>
          <a:xfrm rot="4300279">
            <a:off x="8999538" y="2230438"/>
            <a:ext cx="1411288" cy="14112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Calibri" panose="020F0502020204030204" pitchFamily="34" charset="0"/>
              <a:ea typeface="Microsoft YaHei" panose="020B0503020204020204" pitchFamily="34" charset="-122"/>
              <a:cs typeface="Calibri" panose="020F0502020204030204" pitchFamily="34" charset="0"/>
              <a:sym typeface="Arial" panose="020B0604020202020204" pitchFamily="34" charset="0"/>
            </a:endParaRPr>
          </a:p>
        </p:txBody>
      </p:sp>
      <p:sp>
        <p:nvSpPr>
          <p:cNvPr id="30732" name="KSO_Shape"/>
          <p:cNvSpPr/>
          <p:nvPr/>
        </p:nvSpPr>
        <p:spPr>
          <a:xfrm flipH="1">
            <a:off x="9326563" y="2628900"/>
            <a:ext cx="808037" cy="6731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rgbClr val="02B3C5"/>
          </a:solidFill>
          <a:ln w="9525">
            <a:noFill/>
          </a:ln>
        </p:spPr>
        <p:txBody>
          <a:bodyPr/>
          <a:p>
            <a:endParaRPr lang="en-US">
              <a:cs typeface="Calibri" panose="020F0502020204030204" pitchFamily="34" charset="0"/>
            </a:endParaRPr>
          </a:p>
        </p:txBody>
      </p:sp>
      <p:sp>
        <p:nvSpPr>
          <p:cNvPr id="30733" name="矩形 14"/>
          <p:cNvSpPr/>
          <p:nvPr/>
        </p:nvSpPr>
        <p:spPr>
          <a:xfrm>
            <a:off x="8682038" y="3959225"/>
            <a:ext cx="2047875" cy="461963"/>
          </a:xfrm>
          <a:prstGeom prst="rect">
            <a:avLst/>
          </a:prstGeom>
          <a:noFill/>
          <a:ln w="9525">
            <a:noFill/>
          </a:ln>
        </p:spPr>
        <p:txBody>
          <a:bodyPr anchor="t">
            <a:spAutoFit/>
          </a:bodyPr>
          <a:p>
            <a:pPr algn="ctr"/>
            <a:r>
              <a:rPr lang="en-US" altLang="zh-CN"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90%</a:t>
            </a:r>
            <a:endParaRPr lang="zh-CN" alt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4" name="TextBox 13"/>
          <p:cNvSpPr txBox="1"/>
          <p:nvPr/>
        </p:nvSpPr>
        <p:spPr>
          <a:xfrm>
            <a:off x="974725" y="4551363"/>
            <a:ext cx="2338388"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5" name="TextBox 13"/>
          <p:cNvSpPr txBox="1"/>
          <p:nvPr/>
        </p:nvSpPr>
        <p:spPr>
          <a:xfrm>
            <a:off x="977900" y="4837113"/>
            <a:ext cx="2335213"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6" name="TextBox 13"/>
          <p:cNvSpPr txBox="1"/>
          <p:nvPr/>
        </p:nvSpPr>
        <p:spPr>
          <a:xfrm>
            <a:off x="4749800" y="4551363"/>
            <a:ext cx="2338388"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7" name="TextBox 13"/>
          <p:cNvSpPr txBox="1"/>
          <p:nvPr/>
        </p:nvSpPr>
        <p:spPr>
          <a:xfrm>
            <a:off x="4787900" y="4837113"/>
            <a:ext cx="2333625" cy="369887"/>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8" name="TextBox 13"/>
          <p:cNvSpPr txBox="1"/>
          <p:nvPr/>
        </p:nvSpPr>
        <p:spPr>
          <a:xfrm>
            <a:off x="8504238" y="4551363"/>
            <a:ext cx="2338387"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9" name="TextBox 13"/>
          <p:cNvSpPr txBox="1"/>
          <p:nvPr/>
        </p:nvSpPr>
        <p:spPr>
          <a:xfrm>
            <a:off x="8509000" y="4837113"/>
            <a:ext cx="2333625"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31746" name="Picture 6" descr="team1.jpg"/>
          <p:cNvPicPr>
            <a:picLocks noChangeAspect="1"/>
          </p:cNvPicPr>
          <p:nvPr/>
        </p:nvPicPr>
        <p:blipFill>
          <a:blip r:embed="rId1"/>
          <a:srcRect l="-285" t="322" r="61" b="15482"/>
          <a:stretch>
            <a:fillRect/>
          </a:stretch>
        </p:blipFill>
        <p:spPr>
          <a:xfrm>
            <a:off x="742950" y="1785938"/>
            <a:ext cx="2444750" cy="2054225"/>
          </a:xfrm>
          <a:prstGeom prst="rect">
            <a:avLst/>
          </a:prstGeom>
          <a:noFill/>
          <a:ln w="25400" cap="flat" cmpd="sng">
            <a:solidFill>
              <a:srgbClr val="000000">
                <a:alpha val="0"/>
              </a:srgbClr>
            </a:solidFill>
            <a:prstDash val="solid"/>
            <a:miter/>
            <a:headEnd type="none" w="med" len="med"/>
            <a:tailEnd type="none" w="med" len="med"/>
          </a:ln>
        </p:spPr>
      </p:pic>
      <p:sp>
        <p:nvSpPr>
          <p:cNvPr id="4" name="Rectangle 12"/>
          <p:cNvSpPr/>
          <p:nvPr/>
        </p:nvSpPr>
        <p:spPr>
          <a:xfrm>
            <a:off x="742950" y="3840163"/>
            <a:ext cx="611188" cy="141288"/>
          </a:xfrm>
          <a:prstGeom prst="rect">
            <a:avLst/>
          </a:prstGeom>
          <a:solidFill>
            <a:srgbClr val="FFBF53"/>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5" name="Rectangle 13"/>
          <p:cNvSpPr/>
          <p:nvPr/>
        </p:nvSpPr>
        <p:spPr>
          <a:xfrm>
            <a:off x="1354138" y="3840163"/>
            <a:ext cx="611188" cy="141288"/>
          </a:xfrm>
          <a:prstGeom prst="rect">
            <a:avLst/>
          </a:prstGeom>
          <a:solidFill>
            <a:srgbClr val="F07474"/>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7" name="Rectangle 14"/>
          <p:cNvSpPr/>
          <p:nvPr/>
        </p:nvSpPr>
        <p:spPr>
          <a:xfrm>
            <a:off x="1965325" y="3840163"/>
            <a:ext cx="611188" cy="141288"/>
          </a:xfrm>
          <a:prstGeom prst="rect">
            <a:avLst/>
          </a:prstGeom>
          <a:solidFill>
            <a:srgbClr val="02B3C5"/>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8" name="Rectangle 15"/>
          <p:cNvSpPr/>
          <p:nvPr/>
        </p:nvSpPr>
        <p:spPr>
          <a:xfrm>
            <a:off x="2576513" y="3840163"/>
            <a:ext cx="611188" cy="141288"/>
          </a:xfrm>
          <a:prstGeom prst="rect">
            <a:avLst/>
          </a:prstGeom>
          <a:solidFill>
            <a:srgbClr val="6A3C7C"/>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pic>
        <p:nvPicPr>
          <p:cNvPr id="31751" name="Picture 7" descr="team2.jpg"/>
          <p:cNvPicPr>
            <a:picLocks noChangeAspect="1"/>
          </p:cNvPicPr>
          <p:nvPr/>
        </p:nvPicPr>
        <p:blipFill>
          <a:blip r:embed="rId2"/>
          <a:srcRect l="2589" t="17041" r="13498" b="12195"/>
          <a:stretch>
            <a:fillRect/>
          </a:stretch>
        </p:blipFill>
        <p:spPr>
          <a:xfrm>
            <a:off x="3500438" y="1785938"/>
            <a:ext cx="2446337" cy="2062162"/>
          </a:xfrm>
          <a:prstGeom prst="rect">
            <a:avLst/>
          </a:prstGeom>
          <a:noFill/>
          <a:ln w="25400" cap="flat" cmpd="sng">
            <a:solidFill>
              <a:srgbClr val="000000">
                <a:alpha val="0"/>
              </a:srgbClr>
            </a:solidFill>
            <a:prstDash val="solid"/>
            <a:miter/>
            <a:headEnd type="none" w="med" len="med"/>
            <a:tailEnd type="none" w="med" len="med"/>
          </a:ln>
        </p:spPr>
      </p:pic>
      <p:sp>
        <p:nvSpPr>
          <p:cNvPr id="10" name="Rectangle 17"/>
          <p:cNvSpPr/>
          <p:nvPr/>
        </p:nvSpPr>
        <p:spPr>
          <a:xfrm>
            <a:off x="3500438" y="3840163"/>
            <a:ext cx="612775" cy="141288"/>
          </a:xfrm>
          <a:prstGeom prst="rect">
            <a:avLst/>
          </a:prstGeom>
          <a:solidFill>
            <a:srgbClr val="FFBF53"/>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1" name="Rectangle 18"/>
          <p:cNvSpPr/>
          <p:nvPr/>
        </p:nvSpPr>
        <p:spPr>
          <a:xfrm>
            <a:off x="4113213" y="3840163"/>
            <a:ext cx="611188" cy="141288"/>
          </a:xfrm>
          <a:prstGeom prst="rect">
            <a:avLst/>
          </a:prstGeom>
          <a:solidFill>
            <a:srgbClr val="F07474"/>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2" name="Rectangle 19"/>
          <p:cNvSpPr/>
          <p:nvPr/>
        </p:nvSpPr>
        <p:spPr>
          <a:xfrm>
            <a:off x="4724400" y="3840163"/>
            <a:ext cx="611188" cy="141288"/>
          </a:xfrm>
          <a:prstGeom prst="rect">
            <a:avLst/>
          </a:prstGeom>
          <a:solidFill>
            <a:srgbClr val="02B3C5"/>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3" name="Rectangle 20"/>
          <p:cNvSpPr/>
          <p:nvPr/>
        </p:nvSpPr>
        <p:spPr>
          <a:xfrm>
            <a:off x="5335588" y="3840163"/>
            <a:ext cx="611188" cy="141288"/>
          </a:xfrm>
          <a:prstGeom prst="rect">
            <a:avLst/>
          </a:prstGeom>
          <a:solidFill>
            <a:srgbClr val="6A3C7C"/>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pic>
        <p:nvPicPr>
          <p:cNvPr id="31756" name="Picture 8" descr="team3.jpg"/>
          <p:cNvPicPr>
            <a:picLocks noChangeAspect="1"/>
          </p:cNvPicPr>
          <p:nvPr/>
        </p:nvPicPr>
        <p:blipFill>
          <a:blip r:embed="rId3"/>
          <a:srcRect l="12738" t="11542" r="4355" b="19417"/>
          <a:stretch>
            <a:fillRect/>
          </a:stretch>
        </p:blipFill>
        <p:spPr>
          <a:xfrm>
            <a:off x="6251575" y="1785938"/>
            <a:ext cx="2454275" cy="2111375"/>
          </a:xfrm>
          <a:prstGeom prst="rect">
            <a:avLst/>
          </a:prstGeom>
          <a:noFill/>
          <a:ln w="25400" cap="flat" cmpd="sng">
            <a:solidFill>
              <a:srgbClr val="000000">
                <a:alpha val="0"/>
              </a:srgbClr>
            </a:solidFill>
            <a:prstDash val="solid"/>
            <a:miter/>
            <a:headEnd type="none" w="med" len="med"/>
            <a:tailEnd type="none" w="med" len="med"/>
          </a:ln>
        </p:spPr>
      </p:pic>
      <p:sp>
        <p:nvSpPr>
          <p:cNvPr id="15" name="Rectangle 22"/>
          <p:cNvSpPr/>
          <p:nvPr/>
        </p:nvSpPr>
        <p:spPr>
          <a:xfrm>
            <a:off x="6259513" y="3840163"/>
            <a:ext cx="611188" cy="141288"/>
          </a:xfrm>
          <a:prstGeom prst="rect">
            <a:avLst/>
          </a:prstGeom>
          <a:solidFill>
            <a:srgbClr val="FFBF53"/>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6" name="Rectangle 23"/>
          <p:cNvSpPr/>
          <p:nvPr/>
        </p:nvSpPr>
        <p:spPr>
          <a:xfrm>
            <a:off x="6870700" y="3840163"/>
            <a:ext cx="612775" cy="141288"/>
          </a:xfrm>
          <a:prstGeom prst="rect">
            <a:avLst/>
          </a:prstGeom>
          <a:solidFill>
            <a:srgbClr val="F07474"/>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7" name="Rectangle 24"/>
          <p:cNvSpPr/>
          <p:nvPr/>
        </p:nvSpPr>
        <p:spPr>
          <a:xfrm>
            <a:off x="7483475" y="3840163"/>
            <a:ext cx="611188" cy="141288"/>
          </a:xfrm>
          <a:prstGeom prst="rect">
            <a:avLst/>
          </a:prstGeom>
          <a:solidFill>
            <a:srgbClr val="02B3C5"/>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18" name="Rectangle 25"/>
          <p:cNvSpPr/>
          <p:nvPr/>
        </p:nvSpPr>
        <p:spPr>
          <a:xfrm>
            <a:off x="8094663" y="3840163"/>
            <a:ext cx="611188" cy="141288"/>
          </a:xfrm>
          <a:prstGeom prst="rect">
            <a:avLst/>
          </a:prstGeom>
          <a:solidFill>
            <a:srgbClr val="6A3C7C"/>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pic>
        <p:nvPicPr>
          <p:cNvPr id="31761" name="Picture 9" descr="team4.jpg"/>
          <p:cNvPicPr>
            <a:picLocks noChangeAspect="1"/>
          </p:cNvPicPr>
          <p:nvPr/>
        </p:nvPicPr>
        <p:blipFill>
          <a:blip r:embed="rId4"/>
          <a:srcRect l="12531" t="16812" r="6308" b="15247"/>
          <a:stretch>
            <a:fillRect/>
          </a:stretch>
        </p:blipFill>
        <p:spPr>
          <a:xfrm>
            <a:off x="9018588" y="1785938"/>
            <a:ext cx="2454275" cy="2054225"/>
          </a:xfrm>
          <a:prstGeom prst="rect">
            <a:avLst/>
          </a:prstGeom>
          <a:noFill/>
          <a:ln w="25400" cap="flat" cmpd="sng">
            <a:solidFill>
              <a:srgbClr val="000000">
                <a:alpha val="0"/>
              </a:srgbClr>
            </a:solidFill>
            <a:prstDash val="solid"/>
            <a:miter/>
            <a:headEnd type="none" w="med" len="med"/>
            <a:tailEnd type="none" w="med" len="med"/>
          </a:ln>
        </p:spPr>
      </p:pic>
      <p:sp>
        <p:nvSpPr>
          <p:cNvPr id="20" name="Rectangle 27"/>
          <p:cNvSpPr/>
          <p:nvPr/>
        </p:nvSpPr>
        <p:spPr>
          <a:xfrm>
            <a:off x="9018588" y="3840163"/>
            <a:ext cx="611188" cy="141288"/>
          </a:xfrm>
          <a:prstGeom prst="rect">
            <a:avLst/>
          </a:prstGeom>
          <a:solidFill>
            <a:srgbClr val="FFBF53"/>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21" name="Rectangle 28"/>
          <p:cNvSpPr/>
          <p:nvPr/>
        </p:nvSpPr>
        <p:spPr>
          <a:xfrm>
            <a:off x="9629775" y="3840163"/>
            <a:ext cx="611188" cy="141288"/>
          </a:xfrm>
          <a:prstGeom prst="rect">
            <a:avLst/>
          </a:prstGeom>
          <a:solidFill>
            <a:srgbClr val="F07474"/>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22" name="Rectangle 29"/>
          <p:cNvSpPr/>
          <p:nvPr/>
        </p:nvSpPr>
        <p:spPr>
          <a:xfrm>
            <a:off x="10240963" y="3840163"/>
            <a:ext cx="612775" cy="141288"/>
          </a:xfrm>
          <a:prstGeom prst="rect">
            <a:avLst/>
          </a:prstGeom>
          <a:solidFill>
            <a:srgbClr val="02B3C5"/>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23" name="Rectangle 30"/>
          <p:cNvSpPr/>
          <p:nvPr/>
        </p:nvSpPr>
        <p:spPr>
          <a:xfrm>
            <a:off x="10853738" y="3840163"/>
            <a:ext cx="611188" cy="141288"/>
          </a:xfrm>
          <a:prstGeom prst="rect">
            <a:avLst/>
          </a:prstGeom>
          <a:solidFill>
            <a:srgbClr val="6A3C7C"/>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Calibri" panose="020F0502020204030204" pitchFamily="34" charset="0"/>
              <a:cs typeface="Calibri" panose="020F0502020204030204" pitchFamily="34" charset="0"/>
            </a:endParaRPr>
          </a:p>
        </p:txBody>
      </p:sp>
      <p:sp>
        <p:nvSpPr>
          <p:cNvPr id="31766" name="TextBox 13"/>
          <p:cNvSpPr txBox="1"/>
          <p:nvPr/>
        </p:nvSpPr>
        <p:spPr>
          <a:xfrm>
            <a:off x="942975" y="4859338"/>
            <a:ext cx="2336800"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67" name="TextBox 13"/>
          <p:cNvSpPr txBox="1"/>
          <p:nvPr/>
        </p:nvSpPr>
        <p:spPr>
          <a:xfrm>
            <a:off x="1068388" y="5145088"/>
            <a:ext cx="2044700"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68" name="TextBox 13"/>
          <p:cNvSpPr txBox="1"/>
          <p:nvPr/>
        </p:nvSpPr>
        <p:spPr>
          <a:xfrm>
            <a:off x="3608388" y="4859338"/>
            <a:ext cx="2338387"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69" name="TextBox 13"/>
          <p:cNvSpPr txBox="1"/>
          <p:nvPr/>
        </p:nvSpPr>
        <p:spPr>
          <a:xfrm>
            <a:off x="3735388" y="5145088"/>
            <a:ext cx="2044700"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70" name="TextBox 13"/>
          <p:cNvSpPr txBox="1"/>
          <p:nvPr/>
        </p:nvSpPr>
        <p:spPr>
          <a:xfrm>
            <a:off x="6367463" y="4859338"/>
            <a:ext cx="2338387"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71" name="TextBox 13"/>
          <p:cNvSpPr txBox="1"/>
          <p:nvPr/>
        </p:nvSpPr>
        <p:spPr>
          <a:xfrm>
            <a:off x="6494463" y="5145088"/>
            <a:ext cx="2043112"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72" name="TextBox 13"/>
          <p:cNvSpPr txBox="1"/>
          <p:nvPr/>
        </p:nvSpPr>
        <p:spPr>
          <a:xfrm>
            <a:off x="9121775" y="4859338"/>
            <a:ext cx="2338388" cy="246062"/>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1773" name="TextBox 13"/>
          <p:cNvSpPr txBox="1"/>
          <p:nvPr/>
        </p:nvSpPr>
        <p:spPr>
          <a:xfrm>
            <a:off x="9248775" y="5145088"/>
            <a:ext cx="2044700" cy="368300"/>
          </a:xfrm>
          <a:prstGeom prst="rect">
            <a:avLst/>
          </a:prstGeom>
          <a:noFill/>
          <a:ln w="9525">
            <a:noFill/>
          </a:ln>
        </p:spPr>
        <p:txBody>
          <a:bodyPr lIns="0" tIns="0" rIns="0" bIns="0" anchor="t">
            <a:spAutoFit/>
          </a:bodyPr>
          <a:p>
            <a:pPr algn="ct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1135380" y="1149350"/>
            <a:ext cx="11262360" cy="5169535"/>
          </a:xfrm>
          <a:prstGeom prst="rect">
            <a:avLst/>
          </a:prstGeom>
          <a:noFill/>
        </p:spPr>
        <p:txBody>
          <a:bodyPr wrap="square" rtlCol="0">
            <a:spAutoFit/>
          </a:bodyPr>
          <a:p>
            <a:r>
              <a:rPr lang="en-US" sz="2400"/>
              <a:t>Ideea</a:t>
            </a:r>
            <a:r>
              <a:rPr lang="en-US" sz="2400"/>
              <a:t> aplicatiei a aparut dupa experiementarea cu deverse astfel de aplicatii care ajuta utilizatorul sa isi monitorizeze obiceiurile, dar nu ofera (sau ofera dor in varianta Premium) anumite functionalitati legate de statistica.</a:t>
            </a:r>
            <a:endParaRPr lang="en-US" sz="2400"/>
          </a:p>
          <a:p>
            <a:endParaRPr lang="en-US"/>
          </a:p>
          <a:p>
            <a:r>
              <a:rPr lang="en-US" sz="2400"/>
              <a:t>Multe aplicatii permit utilizatorului sa selecteze fie in calendar, fie printr-un UI liniar, posibilitatea de a marca obiceiuri ca realizate si ofera pobilitatea de a monitoriza un Streak (numarul de logari consecutive curente).</a:t>
            </a:r>
            <a:endParaRPr lang="en-US" sz="2400"/>
          </a:p>
          <a:p>
            <a:endParaRPr lang="en-US" sz="2400"/>
          </a:p>
          <a:p>
            <a:r>
              <a:rPr lang="en-US" sz="2400"/>
              <a:t>Din punct de vedere psihologic, acest streak este foarte moivant atata timp cat este mentinut, dar de indata ce utilizatorul a esuat in a il mentine, devine foarte nemotivant.</a:t>
            </a:r>
            <a:endParaRPr lang="en-US" sz="2400"/>
          </a:p>
          <a:p>
            <a:endParaRPr lang="en-US" sz="2400"/>
          </a:p>
          <a:p>
            <a:r>
              <a:rPr lang="en-US" sz="2400"/>
              <a:t>Astfel ca ceea ce incerc sa realizez prin aceasta aplicatie este sa aduc mai multe aspecte statistice legate de evaolutia utilizatorului in atentia sa, motivant prin sublinierea progresului lunar sau anual si chiar total de la inceputul utilizarii aplicatiei.</a:t>
            </a:r>
            <a:endParaRPr lang="en-US" sz="2400"/>
          </a:p>
        </p:txBody>
      </p:sp>
      <p:sp>
        <p:nvSpPr>
          <p:cNvPr id="6" name="Oval 287"/>
          <p:cNvSpPr/>
          <p:nvPr/>
        </p:nvSpPr>
        <p:spPr>
          <a:xfrm>
            <a:off x="280988" y="407797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1"/>
          <p:cNvSpPr/>
          <p:nvPr/>
        </p:nvSpPr>
        <p:spPr>
          <a:xfrm>
            <a:off x="281305" y="283781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5"/>
          <p:cNvSpPr/>
          <p:nvPr/>
        </p:nvSpPr>
        <p:spPr>
          <a:xfrm>
            <a:off x="281305" y="152304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281305" y="545306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32770" name="图片 2"/>
          <p:cNvPicPr>
            <a:picLocks noChangeAspect="1"/>
          </p:cNvPicPr>
          <p:nvPr/>
        </p:nvPicPr>
        <p:blipFill>
          <a:blip r:embed="rId1"/>
          <a:srcRect r="14122"/>
          <a:stretch>
            <a:fillRect/>
          </a:stretch>
        </p:blipFill>
        <p:spPr>
          <a:xfrm>
            <a:off x="4398963" y="1609725"/>
            <a:ext cx="3382962" cy="2536825"/>
          </a:xfrm>
          <a:prstGeom prst="rect">
            <a:avLst/>
          </a:prstGeom>
          <a:noFill/>
          <a:ln w="9525">
            <a:noFill/>
          </a:ln>
        </p:spPr>
      </p:pic>
      <p:pic>
        <p:nvPicPr>
          <p:cNvPr id="32771" name="图片 3"/>
          <p:cNvPicPr>
            <a:picLocks noChangeAspect="1"/>
          </p:cNvPicPr>
          <p:nvPr/>
        </p:nvPicPr>
        <p:blipFill>
          <a:blip r:embed="rId1"/>
          <a:srcRect r="14122"/>
          <a:stretch>
            <a:fillRect/>
          </a:stretch>
        </p:blipFill>
        <p:spPr>
          <a:xfrm>
            <a:off x="7904163" y="1609725"/>
            <a:ext cx="3382962" cy="2536825"/>
          </a:xfrm>
          <a:prstGeom prst="rect">
            <a:avLst/>
          </a:prstGeom>
          <a:noFill/>
          <a:ln w="9525">
            <a:noFill/>
          </a:ln>
        </p:spPr>
      </p:pic>
      <p:pic>
        <p:nvPicPr>
          <p:cNvPr id="32772" name="图片 4"/>
          <p:cNvPicPr>
            <a:picLocks noChangeAspect="1"/>
          </p:cNvPicPr>
          <p:nvPr/>
        </p:nvPicPr>
        <p:blipFill>
          <a:blip r:embed="rId1"/>
          <a:srcRect r="14122"/>
          <a:stretch>
            <a:fillRect/>
          </a:stretch>
        </p:blipFill>
        <p:spPr>
          <a:xfrm>
            <a:off x="892175" y="1609725"/>
            <a:ext cx="3382963" cy="2536825"/>
          </a:xfrm>
          <a:prstGeom prst="rect">
            <a:avLst/>
          </a:prstGeom>
          <a:noFill/>
          <a:ln w="9525">
            <a:noFill/>
          </a:ln>
        </p:spPr>
      </p:pic>
      <p:sp>
        <p:nvSpPr>
          <p:cNvPr id="7" name="TextBox 7"/>
          <p:cNvSpPr txBox="1"/>
          <p:nvPr/>
        </p:nvSpPr>
        <p:spPr>
          <a:xfrm>
            <a:off x="776288" y="4184650"/>
            <a:ext cx="1958975" cy="419100"/>
          </a:xfrm>
          <a:prstGeom prst="rect">
            <a:avLst/>
          </a:prstGeom>
          <a:noFill/>
        </p:spPr>
        <p:txBody>
          <a:bodyPr wrap="none" rtlCol="0">
            <a:spAutoFit/>
          </a:bodyPr>
          <a:lstStyle/>
          <a:p>
            <a:pPr marR="0" defTabSz="1217295" fontAlgn="auto">
              <a:spcBef>
                <a:spcPts val="0"/>
              </a:spcBef>
              <a:spcAft>
                <a:spcPts val="0"/>
              </a:spcAft>
              <a:buClrTx/>
              <a:buSzTx/>
              <a:defRPr/>
            </a:pPr>
            <a:r>
              <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rPr>
              <a:t>Average ratings</a:t>
            </a:r>
            <a:endPar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endParaRPr>
          </a:p>
        </p:txBody>
      </p:sp>
      <p:sp>
        <p:nvSpPr>
          <p:cNvPr id="8" name="Freeform 153"/>
          <p:cNvSpPr>
            <a:spLocks noEditPoints="1"/>
          </p:cNvSpPr>
          <p:nvPr/>
        </p:nvSpPr>
        <p:spPr bwMode="auto">
          <a:xfrm>
            <a:off x="8778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9" name="Freeform 153"/>
          <p:cNvSpPr>
            <a:spLocks noEditPoints="1"/>
          </p:cNvSpPr>
          <p:nvPr/>
        </p:nvSpPr>
        <p:spPr bwMode="auto">
          <a:xfrm>
            <a:off x="11699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0" name="Freeform 153"/>
          <p:cNvSpPr>
            <a:spLocks noEditPoints="1"/>
          </p:cNvSpPr>
          <p:nvPr/>
        </p:nvSpPr>
        <p:spPr bwMode="auto">
          <a:xfrm>
            <a:off x="14620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1" name="Freeform 153"/>
          <p:cNvSpPr>
            <a:spLocks noEditPoints="1"/>
          </p:cNvSpPr>
          <p:nvPr/>
        </p:nvSpPr>
        <p:spPr bwMode="auto">
          <a:xfrm>
            <a:off x="1755775"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2" name="Freeform 153"/>
          <p:cNvSpPr>
            <a:spLocks noEditPoints="1"/>
          </p:cNvSpPr>
          <p:nvPr/>
        </p:nvSpPr>
        <p:spPr bwMode="auto">
          <a:xfrm>
            <a:off x="2047875"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3" name="TextBox 38"/>
          <p:cNvSpPr txBox="1"/>
          <p:nvPr/>
        </p:nvSpPr>
        <p:spPr>
          <a:xfrm>
            <a:off x="7773988" y="4184650"/>
            <a:ext cx="1958975" cy="419100"/>
          </a:xfrm>
          <a:prstGeom prst="rect">
            <a:avLst/>
          </a:prstGeom>
          <a:noFill/>
        </p:spPr>
        <p:txBody>
          <a:bodyPr wrap="none" rtlCol="0">
            <a:spAutoFit/>
          </a:bodyPr>
          <a:lstStyle/>
          <a:p>
            <a:pPr marR="0" defTabSz="1217295" fontAlgn="auto">
              <a:spcBef>
                <a:spcPts val="0"/>
              </a:spcBef>
              <a:spcAft>
                <a:spcPts val="0"/>
              </a:spcAft>
              <a:buClrTx/>
              <a:buSzTx/>
              <a:defRPr/>
            </a:pPr>
            <a:r>
              <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rPr>
              <a:t>Average ratings</a:t>
            </a:r>
            <a:endPar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endParaRPr>
          </a:p>
        </p:txBody>
      </p:sp>
      <p:sp>
        <p:nvSpPr>
          <p:cNvPr id="14" name="Freeform 153"/>
          <p:cNvSpPr>
            <a:spLocks noEditPoints="1"/>
          </p:cNvSpPr>
          <p:nvPr/>
        </p:nvSpPr>
        <p:spPr bwMode="auto">
          <a:xfrm>
            <a:off x="78755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5" name="Freeform 153"/>
          <p:cNvSpPr>
            <a:spLocks noEditPoints="1"/>
          </p:cNvSpPr>
          <p:nvPr/>
        </p:nvSpPr>
        <p:spPr bwMode="auto">
          <a:xfrm>
            <a:off x="81676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6" name="Freeform 153"/>
          <p:cNvSpPr>
            <a:spLocks noEditPoints="1"/>
          </p:cNvSpPr>
          <p:nvPr/>
        </p:nvSpPr>
        <p:spPr bwMode="auto">
          <a:xfrm>
            <a:off x="84597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7" name="Freeform 153"/>
          <p:cNvSpPr>
            <a:spLocks noEditPoints="1"/>
          </p:cNvSpPr>
          <p:nvPr/>
        </p:nvSpPr>
        <p:spPr bwMode="auto">
          <a:xfrm>
            <a:off x="87518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8" name="Freeform 153"/>
          <p:cNvSpPr>
            <a:spLocks noEditPoints="1"/>
          </p:cNvSpPr>
          <p:nvPr/>
        </p:nvSpPr>
        <p:spPr bwMode="auto">
          <a:xfrm>
            <a:off x="904398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19" name="TextBox 48"/>
          <p:cNvSpPr txBox="1"/>
          <p:nvPr/>
        </p:nvSpPr>
        <p:spPr>
          <a:xfrm>
            <a:off x="4275138" y="4184650"/>
            <a:ext cx="1958975" cy="419100"/>
          </a:xfrm>
          <a:prstGeom prst="rect">
            <a:avLst/>
          </a:prstGeom>
          <a:noFill/>
        </p:spPr>
        <p:txBody>
          <a:bodyPr wrap="none" rtlCol="0">
            <a:spAutoFit/>
          </a:bodyPr>
          <a:lstStyle/>
          <a:p>
            <a:pPr marR="0" defTabSz="1217295" fontAlgn="auto">
              <a:spcBef>
                <a:spcPts val="0"/>
              </a:spcBef>
              <a:spcAft>
                <a:spcPts val="0"/>
              </a:spcAft>
              <a:buClrTx/>
              <a:buSzTx/>
              <a:defRPr/>
            </a:pPr>
            <a:r>
              <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rPr>
              <a:t>Average ratings</a:t>
            </a:r>
            <a:endParaRPr kumimoji="0" lang="en-US" sz="2130" b="1" kern="0" cap="none" spc="0" normalizeH="0" baseline="0" noProof="0" dirty="0" smtClean="0">
              <a:solidFill>
                <a:srgbClr val="445469"/>
              </a:solidFill>
              <a:latin typeface="+mn-lt"/>
              <a:ea typeface="Calibri" panose="020F0502020204030204" pitchFamily="34" charset="0"/>
              <a:cs typeface="Calibri" panose="020F0502020204030204" pitchFamily="34" charset="0"/>
              <a:sym typeface="+mn-ea"/>
            </a:endParaRPr>
          </a:p>
        </p:txBody>
      </p:sp>
      <p:sp>
        <p:nvSpPr>
          <p:cNvPr id="20" name="Freeform 153"/>
          <p:cNvSpPr>
            <a:spLocks noEditPoints="1"/>
          </p:cNvSpPr>
          <p:nvPr/>
        </p:nvSpPr>
        <p:spPr bwMode="auto">
          <a:xfrm>
            <a:off x="437673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21" name="Freeform 153"/>
          <p:cNvSpPr>
            <a:spLocks noEditPoints="1"/>
          </p:cNvSpPr>
          <p:nvPr/>
        </p:nvSpPr>
        <p:spPr bwMode="auto">
          <a:xfrm>
            <a:off x="466883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22" name="Freeform 153"/>
          <p:cNvSpPr>
            <a:spLocks noEditPoints="1"/>
          </p:cNvSpPr>
          <p:nvPr/>
        </p:nvSpPr>
        <p:spPr bwMode="auto">
          <a:xfrm>
            <a:off x="496093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E71F3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23" name="Freeform 153"/>
          <p:cNvSpPr>
            <a:spLocks noEditPoints="1"/>
          </p:cNvSpPr>
          <p:nvPr/>
        </p:nvSpPr>
        <p:spPr bwMode="auto">
          <a:xfrm>
            <a:off x="5253038"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sp>
        <p:nvSpPr>
          <p:cNvPr id="24" name="Freeform 153"/>
          <p:cNvSpPr>
            <a:spLocks noEditPoints="1"/>
          </p:cNvSpPr>
          <p:nvPr/>
        </p:nvSpPr>
        <p:spPr bwMode="auto">
          <a:xfrm>
            <a:off x="5546725" y="4640263"/>
            <a:ext cx="268288" cy="258763"/>
          </a:xfrm>
          <a:custGeom>
            <a:avLst/>
            <a:gdLst/>
            <a:ahLst/>
            <a:cxnLst>
              <a:cxn ang="0">
                <a:pos x="58" y="24"/>
              </a:cxn>
              <a:cxn ang="0">
                <a:pos x="45" y="37"/>
              </a:cxn>
              <a:cxn ang="0">
                <a:pos x="48" y="55"/>
              </a:cxn>
              <a:cxn ang="0">
                <a:pos x="48" y="55"/>
              </a:cxn>
              <a:cxn ang="0">
                <a:pos x="47" y="57"/>
              </a:cxn>
              <a:cxn ang="0">
                <a:pos x="45" y="57"/>
              </a:cxn>
              <a:cxn ang="0">
                <a:pos x="29" y="48"/>
              </a:cxn>
              <a:cxn ang="0">
                <a:pos x="13" y="57"/>
              </a:cxn>
              <a:cxn ang="0">
                <a:pos x="12" y="57"/>
              </a:cxn>
              <a:cxn ang="0">
                <a:pos x="11" y="55"/>
              </a:cxn>
              <a:cxn ang="0">
                <a:pos x="11" y="55"/>
              </a:cxn>
              <a:cxn ang="0">
                <a:pos x="14" y="37"/>
              </a:cxn>
              <a:cxn ang="0">
                <a:pos x="1" y="24"/>
              </a:cxn>
              <a:cxn ang="0">
                <a:pos x="0" y="22"/>
              </a:cxn>
              <a:cxn ang="0">
                <a:pos x="2" y="21"/>
              </a:cxn>
              <a:cxn ang="0">
                <a:pos x="20" y="18"/>
              </a:cxn>
              <a:cxn ang="0">
                <a:pos x="28" y="2"/>
              </a:cxn>
              <a:cxn ang="0">
                <a:pos x="29" y="0"/>
              </a:cxn>
              <a:cxn ang="0">
                <a:pos x="31" y="2"/>
              </a:cxn>
              <a:cxn ang="0">
                <a:pos x="39" y="18"/>
              </a:cxn>
              <a:cxn ang="0">
                <a:pos x="57" y="21"/>
              </a:cxn>
              <a:cxn ang="0">
                <a:pos x="59" y="22"/>
              </a:cxn>
              <a:cxn ang="0">
                <a:pos x="58" y="24"/>
              </a:cxn>
              <a:cxn ang="0">
                <a:pos x="51" y="25"/>
              </a:cxn>
              <a:cxn ang="0">
                <a:pos x="36" y="22"/>
              </a:cxn>
              <a:cxn ang="0">
                <a:pos x="29" y="9"/>
              </a:cxn>
              <a:cxn ang="0">
                <a:pos x="23" y="22"/>
              </a:cxn>
              <a:cxn ang="0">
                <a:pos x="8" y="25"/>
              </a:cxn>
              <a:cxn ang="0">
                <a:pos x="19" y="35"/>
              </a:cxn>
              <a:cxn ang="0">
                <a:pos x="16" y="50"/>
              </a:cxn>
              <a:cxn ang="0">
                <a:pos x="29" y="43"/>
              </a:cxn>
              <a:cxn ang="0">
                <a:pos x="43" y="50"/>
              </a:cxn>
              <a:cxn ang="0">
                <a:pos x="40" y="35"/>
              </a:cxn>
              <a:cxn ang="0">
                <a:pos x="51" y="25"/>
              </a:cxn>
            </a:cxnLst>
            <a:rect l="0" t="0" r="r" b="b"/>
            <a:pathLst>
              <a:path w="59" h="57">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rgbClr val="ADBACA"/>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262626"/>
              </a:solidFill>
              <a:effectLst/>
              <a:uLnTx/>
              <a:uFillTx/>
              <a:latin typeface="+mn-lt"/>
              <a:ea typeface="Calibri" panose="020F0502020204030204" pitchFamily="34" charset="0"/>
              <a:cs typeface="Calibri" panose="020F0502020204030204" pitchFamily="34" charset="0"/>
            </a:endParaRPr>
          </a:p>
        </p:txBody>
      </p:sp>
      <p:cxnSp>
        <p:nvCxnSpPr>
          <p:cNvPr id="32791" name="Straight Connector 56"/>
          <p:cNvCxnSpPr/>
          <p:nvPr/>
        </p:nvCxnSpPr>
        <p:spPr>
          <a:xfrm>
            <a:off x="895350" y="5068888"/>
            <a:ext cx="10393363" cy="0"/>
          </a:xfrm>
          <a:prstGeom prst="line">
            <a:avLst/>
          </a:prstGeom>
          <a:ln w="9525" cap="flat" cmpd="sng">
            <a:solidFill>
              <a:srgbClr val="ADBACA"/>
            </a:solidFill>
            <a:prstDash val="solid"/>
            <a:round/>
            <a:headEnd type="none" w="med" len="med"/>
            <a:tailEnd type="none" w="med" len="med"/>
          </a:ln>
        </p:spPr>
      </p:cxnSp>
      <p:sp>
        <p:nvSpPr>
          <p:cNvPr id="32792" name="矩形 25"/>
          <p:cNvSpPr/>
          <p:nvPr/>
        </p:nvSpPr>
        <p:spPr>
          <a:xfrm>
            <a:off x="877888" y="5237163"/>
            <a:ext cx="3322637" cy="515937"/>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32793" name="矩形 26"/>
          <p:cNvSpPr/>
          <p:nvPr/>
        </p:nvSpPr>
        <p:spPr>
          <a:xfrm>
            <a:off x="4376738" y="5237163"/>
            <a:ext cx="3322637" cy="515937"/>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32794" name="矩形 27"/>
          <p:cNvSpPr/>
          <p:nvPr/>
        </p:nvSpPr>
        <p:spPr>
          <a:xfrm>
            <a:off x="7904163" y="5237163"/>
            <a:ext cx="3322637" cy="515937"/>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Add your words here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according to your need to draw the text box size</a:t>
            </a:r>
            <a:r>
              <a:rPr lang="zh-CN" alt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T</a:t>
              </a:r>
              <a:endParaRPr lang="en-US" sz="6600" dirty="0">
                <a:solidFill>
                  <a:schemeClr val="bg1"/>
                </a:solidFill>
                <a:ea typeface="SimSun" panose="02010600030101010101" pitchFamily="2" charset="-122"/>
                <a:cs typeface="Calibri" panose="020F0502020204030204" pitchFamily="34"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E</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1763713" y="4884738"/>
            <a:ext cx="4276725" cy="307975"/>
          </a:xfrm>
          <a:prstGeom prst="rect">
            <a:avLst/>
          </a:prstGeom>
          <a:noFill/>
          <a:ln w="9525">
            <a:noFill/>
          </a:ln>
        </p:spPr>
        <p:txBody>
          <a:bodyPr anchor="t">
            <a:spAutoFit/>
          </a:bodyPr>
          <a:p>
            <a:pPr algn="dist">
              <a:buFont typeface="Arial" panose="020B0604020202020204" pitchFamily="34" charset="0"/>
            </a:pPr>
            <a:r>
              <a:rPr lang="en-US" altLang="zh-CN" sz="1400" b="1" dirty="0">
                <a:solidFill>
                  <a:srgbClr val="424242"/>
                </a:solidFill>
                <a:ea typeface="SimSun" panose="02010600030101010101" pitchFamily="2" charset="-122"/>
                <a:cs typeface="Calibri" panose="020F0502020204030204" pitchFamily="34" charset="0"/>
              </a:rPr>
              <a:t>THE  POWERPOINT  TEMPLATE</a:t>
            </a:r>
            <a:endParaRPr lang="zh-CN" altLang="en-US" sz="1400" b="1" dirty="0">
              <a:solidFill>
                <a:srgbClr val="424242"/>
              </a:solidFill>
              <a:ea typeface="Calibri" panose="020F0502020204030204" pitchFamily="34" charset="0"/>
              <a:cs typeface="Calibri" panose="020F0502020204030204" pitchFamily="34" charset="0"/>
            </a:endParaRPr>
          </a:p>
        </p:txBody>
      </p:sp>
      <p:sp>
        <p:nvSpPr>
          <p:cNvPr id="33822" name="文本框 33"/>
          <p:cNvSpPr txBox="1"/>
          <p:nvPr/>
        </p:nvSpPr>
        <p:spPr>
          <a:xfrm>
            <a:off x="3074988" y="5173663"/>
            <a:ext cx="2074862" cy="30797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ADD YOUR NAME</a:t>
            </a:r>
            <a:endParaRPr lang="zh-CN" alt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Oval 299"/>
          <p:cNvSpPr/>
          <p:nvPr/>
        </p:nvSpPr>
        <p:spPr>
          <a:xfrm>
            <a:off x="10291128" y="3099753"/>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6</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Oval 303"/>
          <p:cNvSpPr/>
          <p:nvPr/>
        </p:nvSpPr>
        <p:spPr>
          <a:xfrm>
            <a:off x="10948353" y="385699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7</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Oval 307"/>
          <p:cNvSpPr/>
          <p:nvPr/>
        </p:nvSpPr>
        <p:spPr>
          <a:xfrm>
            <a:off x="10959465" y="4777740"/>
            <a:ext cx="658813" cy="639763"/>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8</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Oval 44"/>
          <p:cNvSpPr/>
          <p:nvPr/>
        </p:nvSpPr>
        <p:spPr>
          <a:xfrm>
            <a:off x="10541953" y="5623878"/>
            <a:ext cx="658813"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9</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241" name="文本框 5"/>
          <p:cNvSpPr txBox="1"/>
          <p:nvPr/>
        </p:nvSpPr>
        <p:spPr>
          <a:xfrm>
            <a:off x="407035" y="302260"/>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946150" y="1054735"/>
            <a:ext cx="10672445" cy="1198880"/>
          </a:xfrm>
          <a:prstGeom prst="rect">
            <a:avLst/>
          </a:prstGeom>
          <a:noFill/>
        </p:spPr>
        <p:txBody>
          <a:bodyPr wrap="square" rtlCol="0">
            <a:spAutoFit/>
          </a:bodyPr>
          <a:p>
            <a:r>
              <a:rPr lang="en-US" sz="2400"/>
              <a:t>Nu in ultimul rand, aspectul de Gamification este de asemenea motivant, iar pentru acest lucru utilizatorii sunt premiati cu insigne, in functie de progresul facut in a isi loga activitatea. </a:t>
            </a:r>
            <a:endParaRPr lang="en-US" sz="2400"/>
          </a:p>
        </p:txBody>
      </p:sp>
      <p:sp>
        <p:nvSpPr>
          <p:cNvPr id="6" name="Oval 309"/>
          <p:cNvSpPr/>
          <p:nvPr/>
        </p:nvSpPr>
        <p:spPr>
          <a:xfrm>
            <a:off x="178435" y="133477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LOG IN</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main page"/>
          <p:cNvPicPr>
            <a:picLocks noChangeAspect="1"/>
          </p:cNvPicPr>
          <p:nvPr/>
        </p:nvPicPr>
        <p:blipFill>
          <a:blip r:embed="rId1"/>
          <a:stretch>
            <a:fillRect/>
          </a:stretch>
        </p:blipFill>
        <p:spPr>
          <a:xfrm>
            <a:off x="2640330" y="1002665"/>
            <a:ext cx="7236460" cy="5546725"/>
          </a:xfrm>
          <a:prstGeom prst="rect">
            <a:avLst/>
          </a:prstGeom>
        </p:spPr>
      </p:pic>
      <p:sp>
        <p:nvSpPr>
          <p:cNvPr id="8" name="Text Box 7"/>
          <p:cNvSpPr txBox="1"/>
          <p:nvPr/>
        </p:nvSpPr>
        <p:spPr>
          <a:xfrm>
            <a:off x="456565" y="234315"/>
            <a:ext cx="7665720" cy="460375"/>
          </a:xfrm>
          <a:prstGeom prst="rect">
            <a:avLst/>
          </a:prstGeom>
          <a:noFill/>
        </p:spPr>
        <p:txBody>
          <a:bodyPr wrap="square" rtlCol="0">
            <a:spAutoFit/>
          </a:bodyPr>
          <a:p>
            <a:r>
              <a:rPr lang="en-US" sz="2400"/>
              <a:t>Logheaza-te sau creaza un cont nou de utilizator</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0065" y="407670"/>
            <a:ext cx="9904730" cy="829945"/>
          </a:xfrm>
          <a:prstGeom prst="rect">
            <a:avLst/>
          </a:prstGeom>
          <a:noFill/>
        </p:spPr>
        <p:txBody>
          <a:bodyPr wrap="square" rtlCol="0">
            <a:spAutoFit/>
          </a:bodyPr>
          <a:p>
            <a:r>
              <a:rPr lang="en-US" sz="2400"/>
              <a:t>Punctul de pornire al aplicatiei este reprezentat de Meniul de Login.</a:t>
            </a:r>
            <a:endParaRPr lang="en-US" sz="2400"/>
          </a:p>
          <a:p>
            <a:r>
              <a:rPr lang="en-US" sz="2400"/>
              <a:t>Un utilizator existent se poate loga, iar un utilizator nou se poate inregistra.</a:t>
            </a:r>
            <a:endParaRPr lang="en-US" sz="2400"/>
          </a:p>
        </p:txBody>
      </p:sp>
      <p:pic>
        <p:nvPicPr>
          <p:cNvPr id="5" name="Picture 4" descr="login"/>
          <p:cNvPicPr>
            <a:picLocks noChangeAspect="1"/>
          </p:cNvPicPr>
          <p:nvPr/>
        </p:nvPicPr>
        <p:blipFill>
          <a:blip r:embed="rId1"/>
          <a:stretch>
            <a:fillRect/>
          </a:stretch>
        </p:blipFill>
        <p:spPr>
          <a:xfrm>
            <a:off x="520065" y="1654810"/>
            <a:ext cx="5410200" cy="4143375"/>
          </a:xfrm>
          <a:prstGeom prst="rect">
            <a:avLst/>
          </a:prstGeom>
        </p:spPr>
      </p:pic>
      <p:pic>
        <p:nvPicPr>
          <p:cNvPr id="6" name="Picture 5" descr="creazauser"/>
          <p:cNvPicPr>
            <a:picLocks noChangeAspect="1"/>
          </p:cNvPicPr>
          <p:nvPr/>
        </p:nvPicPr>
        <p:blipFill>
          <a:blip r:embed="rId2"/>
          <a:stretch>
            <a:fillRect/>
          </a:stretch>
        </p:blipFill>
        <p:spPr>
          <a:xfrm>
            <a:off x="6135370" y="1673860"/>
            <a:ext cx="5381625" cy="4124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267970" y="156210"/>
            <a:ext cx="3100705" cy="6543675"/>
          </a:xfrm>
          <a:prstGeom prst="rect">
            <a:avLst/>
          </a:prstGeom>
        </p:spPr>
      </p:pic>
      <p:sp>
        <p:nvSpPr>
          <p:cNvPr id="7" name="椭圆 12"/>
          <p:cNvSpPr/>
          <p:nvPr/>
        </p:nvSpPr>
        <p:spPr>
          <a:xfrm>
            <a:off x="718820" y="525907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718820" y="55651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718820" y="46507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718820" y="1727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718820" y="8432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Text Box 11"/>
          <p:cNvSpPr txBox="1"/>
          <p:nvPr/>
        </p:nvSpPr>
        <p:spPr>
          <a:xfrm>
            <a:off x="3879215" y="928370"/>
            <a:ext cx="6450965" cy="4523105"/>
          </a:xfrm>
          <a:prstGeom prst="rect">
            <a:avLst/>
          </a:prstGeom>
          <a:noFill/>
        </p:spPr>
        <p:txBody>
          <a:bodyPr wrap="square" rtlCol="0">
            <a:spAutoFit/>
          </a:bodyPr>
          <a:p>
            <a:r>
              <a:rPr lang="en-US" sz="2400"/>
              <a:t>Pana aici avem 5 clase implicate:</a:t>
            </a:r>
            <a:endParaRPr lang="en-US" sz="2400"/>
          </a:p>
          <a:p>
            <a:endParaRPr lang="en-US" sz="2400"/>
          </a:p>
          <a:p>
            <a:r>
              <a:rPr lang="en-US" sz="2400"/>
              <a:t>HabitTracker este clasa ce contine metoda main(), de unde pornim, la fel si meniul principal.</a:t>
            </a:r>
            <a:endParaRPr lang="en-US" sz="2400"/>
          </a:p>
          <a:p>
            <a:endParaRPr lang="en-US" sz="2400"/>
          </a:p>
          <a:p>
            <a:r>
              <a:rPr lang="en-US" sz="2400"/>
              <a:t>Clasele UserLogin si UserForm care extind JFrame reprezinta paginile de Login respectiv Sign Up</a:t>
            </a:r>
            <a:endParaRPr lang="en-US" sz="2400"/>
          </a:p>
          <a:p>
            <a:endParaRPr lang="en-US" sz="2400"/>
          </a:p>
          <a:p>
            <a:r>
              <a:rPr lang="en-US" sz="2400"/>
              <a:t>Din pachetul de clase dao ne folosim de conexiunea cu baza de date (DB) si de UserDao (unde avem metode ce tin de date referitoare la user)</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8511</Words>
  <Application>WPS Presentation</Application>
  <PresentationFormat/>
  <Paragraphs>464</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SimSun</vt:lpstr>
      <vt:lpstr>Wingdings</vt:lpstr>
      <vt:lpstr>Calibri</vt:lpstr>
      <vt:lpstr>Microsoft YaHei</vt:lpstr>
      <vt:lpstr>Arial Unicode MS</vt:lpstr>
      <vt:lpstr>Calibri Light</vt:lpstr>
      <vt:lpstr>Gulim</vt:lpstr>
      <vt:lpstr>Calibri</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google1587999681</cp:lastModifiedBy>
  <cp:revision>42</cp:revision>
  <dcterms:created xsi:type="dcterms:W3CDTF">2015-07-04T02:09:00Z</dcterms:created>
  <dcterms:modified xsi:type="dcterms:W3CDTF">2020-05-23T07:49:42Z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