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67eb70c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67eb70c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67eb70c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67eb70c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67eb70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67eb70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c0ebe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c0ebe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67eb70c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67eb70c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Reunião CASSIE 11/11/19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Pauta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Organizar a apresentação do CASSIE na LAPECO e um combinar plano de trabalho para esta semana.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Apresentar o sumário do Relatório de Desenvolvimento e o Relato de Feedback.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Organizar a apresentação do CASSIE na LAPECO e um combinar plano de trabalho para esta semana.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Relatório de Desenvolvimento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 as seções planejadas para a documentação do desenvolvimento.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Mostrar o documento.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Relato de Feedback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Respostas bem descritivas, apesar de serem poucas (4).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Não foi implementado ainda um meio para controlar o acesso e mediar o feedback.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