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73DB-B03F-41CC-B2D1-B3ED9E542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928343-4116-47B9-B373-8036DCFCB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816F2-097E-46CA-BDB9-C231C86C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16DAB2-69B0-48B9-AFF9-8658AE79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17E9B-F3F2-47D7-A72B-B3A2BA8F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70B58-70D2-4C44-AB23-195E92AE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135E6-7A5D-494D-B4C5-8E333B62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A5930-20B8-432D-991D-8F0CF3A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8156C-577F-4BB9-BEE2-8E4E3B10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E4074-279C-46BE-910E-660691C6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58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9C9655-B6C8-49E6-9445-F73097FD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E4A629-77DC-4E19-93FC-6D9D46F2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5E0F5-5AC3-4406-904F-96204913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02B1D-E086-445F-9901-32CB4F60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DD3A6-5142-4A14-AB69-D100B721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AEE19-4CC6-4607-BBC8-548DFB7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965D5-F276-4AAE-B713-ABAF70FB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953A5-F9DB-4614-9B45-E89F5E4D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F79EC-6384-4885-82BA-4D646A00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1AE36-15BF-46B7-9FE4-A360C10C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5B42D-B0A0-4D37-A676-F2AF03A2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D60DB-2C06-40FB-8ED5-EEBCFB36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A6CF8-D28E-464C-9F37-0F61ED62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C3A51-F897-4422-A753-4D9D843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7630B-EFC9-446C-B968-3DB30AA6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7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62261-F6DB-4FF0-A0D7-5FA2A4A7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F0B01-4863-4B46-8396-4D9FB5D6E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C2015-D0B0-4A9B-8D33-7CE148F8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EA7F8E-1AD8-4F6C-90F1-D1002076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82A02-2EFD-4AB7-B540-1329E94F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8C919F-6A6C-4E5C-AEAD-1F20D198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E565B-622D-45E9-8133-5D3CA86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275F98-B9AD-4D00-A675-BD404D37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08ABD-C68C-46E9-8E74-40893E544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C4AE76-C38A-4C8C-BA84-448917041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37242F-8CC5-4104-9824-5C082C074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CFA758-F956-484E-B4A4-4878410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B18403-03E5-4238-8285-776AB131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2FD266-AB31-49C7-B4A8-96CF1476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1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E3ADC-9FC2-464B-8432-73CDFB4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ACC23B-765E-49C1-BBB2-2AFF97D2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3F92A2-CA44-4BD5-8B47-70038AEF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4D27E7-3622-46F8-B817-B3581FA3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30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65C6DF-F942-4ADA-94AF-B116B9E9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2E7422-36C0-4EAB-8FE8-EB70AC09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C1E861-2598-4C69-87B7-536FE0A7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00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EFEDD-8386-4AC7-A16B-A8F82010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740CD-6E9B-4C4D-B726-553511EC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56501-332E-4B8B-A0EB-B7CA3DD6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31C8A-CECE-4010-92E9-106806B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9A5DDB-796C-4505-AB4B-E95094C6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4DADB-9AF9-433E-B267-33AE383E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24E1F-6191-4F6A-8D27-C4386840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D8AFDF-6DFA-4DF0-B26C-8C0DAB11A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B77975-6EE5-4383-8E4A-D93DE952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B1AD7-C93C-486F-85A1-D9601A8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8498E-806C-41C0-8736-FD62AAE7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6F525-4D64-48B6-B115-9A1BBDD2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AB6AD8-52AE-4B78-8CB7-726422A8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0B8B68-86D6-4C19-BD04-3BC7EB75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BDD7-5B73-43EE-8464-52BFC078D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0C81-3818-4700-8D20-514656A25AF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1C972-AB93-4BEC-A003-48F90EF63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7BF78-01F9-4117-B374-817D4CE96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D6EF-D4B9-4FC6-B1FA-D13D7556B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ECD3B-3E62-47F8-BE62-4634140F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4F4C-35AB-41D3-AACB-CD2F0B75A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mulher, em pé, pessoas, segurando&#10;&#10;Descrição gerada automaticamente">
            <a:extLst>
              <a:ext uri="{FF2B5EF4-FFF2-40B4-BE49-F238E27FC236}">
                <a16:creationId xmlns:a16="http://schemas.microsoft.com/office/drawing/2014/main" id="{2A6A2CFC-5A10-4BCD-ADAC-24D3D9C2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E3C7D9D8-F877-40FB-886A-55418F0E6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539172"/>
            <a:ext cx="1541806" cy="2122055"/>
          </a:xfrm>
          <a:prstGeom prst="rect">
            <a:avLst/>
          </a:prstGeom>
        </p:spPr>
      </p:pic>
      <p:pic>
        <p:nvPicPr>
          <p:cNvPr id="9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79C4A8BE-A763-4074-B922-CE1C7DE68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34" y="783051"/>
            <a:ext cx="3380798" cy="17993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BD569-3FAA-492B-8469-390B500CFD3D}"/>
              </a:ext>
            </a:extLst>
          </p:cNvPr>
          <p:cNvSpPr txBox="1"/>
          <p:nvPr/>
        </p:nvSpPr>
        <p:spPr>
          <a:xfrm>
            <a:off x="1080948" y="3648343"/>
            <a:ext cx="10030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Montserrat" panose="00000500000000000000" pitchFamily="2" charset="0"/>
              </a:rPr>
              <a:t>Trilha Extensão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4E13E9-5369-44D7-B57D-7CBAD86A2B78}"/>
              </a:ext>
            </a:extLst>
          </p:cNvPr>
          <p:cNvSpPr txBox="1"/>
          <p:nvPr/>
        </p:nvSpPr>
        <p:spPr>
          <a:xfrm>
            <a:off x="4845423" y="2997773"/>
            <a:ext cx="250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Roboto" panose="02000000000000000000" pitchFamily="2" charset="0"/>
                <a:ea typeface="Roboto" panose="02000000000000000000" pitchFamily="2" charset="0"/>
              </a:rPr>
              <a:t>CTT</a:t>
            </a:r>
          </a:p>
        </p:txBody>
      </p:sp>
    </p:spTree>
    <p:extLst>
      <p:ext uri="{BB962C8B-B14F-4D97-AF65-F5344CB8AC3E}">
        <p14:creationId xmlns:p14="http://schemas.microsoft.com/office/powerpoint/2010/main" val="36497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ECD3B-3E62-47F8-BE62-4634140F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4F4C-35AB-41D3-AACB-CD2F0B75A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mulher, em pé, pessoas, segurando&#10;&#10;Descrição gerada automaticamente">
            <a:extLst>
              <a:ext uri="{FF2B5EF4-FFF2-40B4-BE49-F238E27FC236}">
                <a16:creationId xmlns:a16="http://schemas.microsoft.com/office/drawing/2014/main" id="{2A6A2CFC-5A10-4BCD-ADAC-24D3D9C2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E3C7D9D8-F877-40FB-886A-55418F0E6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539172"/>
            <a:ext cx="1541806" cy="2122055"/>
          </a:xfrm>
          <a:prstGeom prst="rect">
            <a:avLst/>
          </a:prstGeom>
        </p:spPr>
      </p:pic>
      <p:pic>
        <p:nvPicPr>
          <p:cNvPr id="9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79C4A8BE-A763-4074-B922-CE1C7DE68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34" y="783051"/>
            <a:ext cx="3380798" cy="17993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BD569-3FAA-492B-8469-390B500CFD3D}"/>
              </a:ext>
            </a:extLst>
          </p:cNvPr>
          <p:cNvSpPr txBox="1"/>
          <p:nvPr/>
        </p:nvSpPr>
        <p:spPr>
          <a:xfrm>
            <a:off x="1080948" y="3648343"/>
            <a:ext cx="10030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Montserrat" panose="00000500000000000000" pitchFamily="2" charset="0"/>
              </a:rPr>
              <a:t>Trilha Extensão 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4E13E9-5369-44D7-B57D-7CBAD86A2B78}"/>
              </a:ext>
            </a:extLst>
          </p:cNvPr>
          <p:cNvSpPr txBox="1"/>
          <p:nvPr/>
        </p:nvSpPr>
        <p:spPr>
          <a:xfrm>
            <a:off x="4845423" y="2997773"/>
            <a:ext cx="250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Roboto" panose="02000000000000000000" pitchFamily="2" charset="0"/>
                <a:ea typeface="Roboto" panose="02000000000000000000" pitchFamily="2" charset="0"/>
              </a:rPr>
              <a:t>CTT</a:t>
            </a:r>
          </a:p>
        </p:txBody>
      </p:sp>
    </p:spTree>
    <p:extLst>
      <p:ext uri="{BB962C8B-B14F-4D97-AF65-F5344CB8AC3E}">
        <p14:creationId xmlns:p14="http://schemas.microsoft.com/office/powerpoint/2010/main" val="419266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ECD3B-3E62-47F8-BE62-4634140F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4F4C-35AB-41D3-AACB-CD2F0B75A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mulher, em pé, pessoas, segurando&#10;&#10;Descrição gerada automaticamente">
            <a:extLst>
              <a:ext uri="{FF2B5EF4-FFF2-40B4-BE49-F238E27FC236}">
                <a16:creationId xmlns:a16="http://schemas.microsoft.com/office/drawing/2014/main" id="{2A6A2CFC-5A10-4BCD-ADAC-24D3D9C2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E3C7D9D8-F877-40FB-886A-55418F0E6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539172"/>
            <a:ext cx="1541806" cy="2122055"/>
          </a:xfrm>
          <a:prstGeom prst="rect">
            <a:avLst/>
          </a:prstGeom>
        </p:spPr>
      </p:pic>
      <p:pic>
        <p:nvPicPr>
          <p:cNvPr id="9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79C4A8BE-A763-4074-B922-CE1C7DE68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34" y="783051"/>
            <a:ext cx="3380798" cy="17993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BD569-3FAA-492B-8469-390B500CFD3D}"/>
              </a:ext>
            </a:extLst>
          </p:cNvPr>
          <p:cNvSpPr txBox="1"/>
          <p:nvPr/>
        </p:nvSpPr>
        <p:spPr>
          <a:xfrm>
            <a:off x="1080948" y="3648343"/>
            <a:ext cx="10030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Montserrat" panose="00000500000000000000" pitchFamily="2" charset="0"/>
              </a:rPr>
              <a:t>Trilha Pesquisa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4E13E9-5369-44D7-B57D-7CBAD86A2B78}"/>
              </a:ext>
            </a:extLst>
          </p:cNvPr>
          <p:cNvSpPr txBox="1"/>
          <p:nvPr/>
        </p:nvSpPr>
        <p:spPr>
          <a:xfrm>
            <a:off x="4845423" y="2997773"/>
            <a:ext cx="250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Roboto" panose="02000000000000000000" pitchFamily="2" charset="0"/>
                <a:ea typeface="Roboto" panose="02000000000000000000" pitchFamily="2" charset="0"/>
              </a:rPr>
              <a:t>CTT</a:t>
            </a:r>
          </a:p>
        </p:txBody>
      </p:sp>
    </p:spTree>
    <p:extLst>
      <p:ext uri="{BB962C8B-B14F-4D97-AF65-F5344CB8AC3E}">
        <p14:creationId xmlns:p14="http://schemas.microsoft.com/office/powerpoint/2010/main" val="261612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ECD3B-3E62-47F8-BE62-4634140F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4F4C-35AB-41D3-AACB-CD2F0B75A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mulher, em pé, pessoas, segurando&#10;&#10;Descrição gerada automaticamente">
            <a:extLst>
              <a:ext uri="{FF2B5EF4-FFF2-40B4-BE49-F238E27FC236}">
                <a16:creationId xmlns:a16="http://schemas.microsoft.com/office/drawing/2014/main" id="{2A6A2CFC-5A10-4BCD-ADAC-24D3D9C2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E3C7D9D8-F877-40FB-886A-55418F0E6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539172"/>
            <a:ext cx="1541806" cy="2122055"/>
          </a:xfrm>
          <a:prstGeom prst="rect">
            <a:avLst/>
          </a:prstGeom>
        </p:spPr>
      </p:pic>
      <p:pic>
        <p:nvPicPr>
          <p:cNvPr id="9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79C4A8BE-A763-4074-B922-CE1C7DE68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34" y="783051"/>
            <a:ext cx="3380798" cy="17993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BD569-3FAA-492B-8469-390B500CFD3D}"/>
              </a:ext>
            </a:extLst>
          </p:cNvPr>
          <p:cNvSpPr txBox="1"/>
          <p:nvPr/>
        </p:nvSpPr>
        <p:spPr>
          <a:xfrm>
            <a:off x="1080948" y="3648343"/>
            <a:ext cx="10030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Montserrat" panose="00000500000000000000" pitchFamily="2" charset="0"/>
              </a:rPr>
              <a:t>Trilha </a:t>
            </a:r>
            <a:r>
              <a:rPr lang="pt-BR" sz="8000" b="1">
                <a:solidFill>
                  <a:schemeClr val="bg1"/>
                </a:solidFill>
                <a:latin typeface="Montserrat" panose="00000500000000000000" pitchFamily="2" charset="0"/>
              </a:rPr>
              <a:t>Pesquisa 2</a:t>
            </a:r>
            <a:endParaRPr lang="pt-BR" sz="8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4E13E9-5369-44D7-B57D-7CBAD86A2B78}"/>
              </a:ext>
            </a:extLst>
          </p:cNvPr>
          <p:cNvSpPr txBox="1"/>
          <p:nvPr/>
        </p:nvSpPr>
        <p:spPr>
          <a:xfrm>
            <a:off x="4845423" y="2997773"/>
            <a:ext cx="250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Roboto" panose="02000000000000000000" pitchFamily="2" charset="0"/>
                <a:ea typeface="Roboto" panose="02000000000000000000" pitchFamily="2" charset="0"/>
              </a:rPr>
              <a:t>CTT</a:t>
            </a:r>
          </a:p>
        </p:txBody>
      </p:sp>
    </p:spTree>
    <p:extLst>
      <p:ext uri="{BB962C8B-B14F-4D97-AF65-F5344CB8AC3E}">
        <p14:creationId xmlns:p14="http://schemas.microsoft.com/office/powerpoint/2010/main" val="2980903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Steffens Henrique</dc:creator>
  <cp:lastModifiedBy>Alisson Steffens Henrique</cp:lastModifiedBy>
  <cp:revision>2</cp:revision>
  <dcterms:created xsi:type="dcterms:W3CDTF">2020-08-25T15:35:03Z</dcterms:created>
  <dcterms:modified xsi:type="dcterms:W3CDTF">2020-08-25T15:50:06Z</dcterms:modified>
</cp:coreProperties>
</file>