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257" r:id="rId6"/>
    <p:sldId id="263" r:id="rId7"/>
    <p:sldId id="266" r:id="rId8"/>
    <p:sldId id="269" r:id="rId9"/>
    <p:sldId id="262" r:id="rId10"/>
    <p:sldId id="273" r:id="rId11"/>
    <p:sldId id="274" r:id="rId12"/>
    <p:sldId id="275" r:id="rId13"/>
    <p:sldId id="265" r:id="rId14"/>
    <p:sldId id="276" r:id="rId15"/>
    <p:sldId id="261" r:id="rId16"/>
    <p:sldId id="264" r:id="rId17"/>
    <p:sldId id="272" r:id="rId18"/>
    <p:sldId id="282" r:id="rId19"/>
    <p:sldId id="278" r:id="rId20"/>
    <p:sldId id="284" r:id="rId21"/>
    <p:sldId id="285" r:id="rId22"/>
    <p:sldId id="286" r:id="rId23"/>
    <p:sldId id="258" r:id="rId24"/>
    <p:sldId id="280" r:id="rId25"/>
    <p:sldId id="281"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A40"/>
    <a:srgbClr val="121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6A314-DBF6-4B65-8A5E-8F158CE7705F}" v="8" dt="2022-08-04T10:28:36.993"/>
    <p1510:client id="{144F92FD-0CDB-44B8-AE6F-D9C19D9EFC71}" v="12" dt="2022-08-04T09:21:14.845"/>
    <p1510:client id="{145469DA-BE7F-492D-8C89-4B8AD2286F36}" v="2" dt="2022-08-02T09:06:59.907"/>
    <p1510:client id="{159A6C68-FAC6-4130-B3DE-D4AA131F51A5}" v="29" dt="2022-08-03T00:00:33.723"/>
    <p1510:client id="{1630691F-5300-4B0C-843E-26ACF5848387}" v="907" dt="2022-08-02T07:41:26.803"/>
    <p1510:client id="{38285C22-D5E8-48CB-AD71-9F7D63CF0027}" v="486" dt="2022-08-05T02:49:28.789"/>
    <p1510:client id="{4E43A335-D9FC-42F2-BA43-8C4B20BAFE96}" v="3" dt="2022-08-04T05:17:04.274"/>
    <p1510:client id="{4FEF67F1-5CDA-4332-BACA-254EBEE60A9C}" v="6" dt="2022-08-03T04:18:49.721"/>
    <p1510:client id="{78FF9CD0-C802-4C87-A158-16A297EAD115}" v="71" dt="2022-08-04T10:52:08.619"/>
    <p1510:client id="{7C5CDF5C-19E1-24F7-1CB1-59119740F2D3}" v="74" dt="2022-08-04T07:39:18.173"/>
    <p1510:client id="{82A9C1FB-7217-4D6E-B25E-6533D3894383}" v="594" dt="2022-08-05T03:42:07.619"/>
    <p1510:client id="{859E19E6-B230-4902-A65B-A09C1AC27FBA}" v="386" dt="2022-08-02T08:16:41.482"/>
    <p1510:client id="{8A39E922-D1C6-4521-AF65-E3EF60F4EB56}" v="39" dt="2022-08-03T13:21:33.794"/>
    <p1510:client id="{902A8888-5440-4785-9DC1-2CF979F529A6}" v="60" dt="2022-08-02T09:11:02.548"/>
    <p1510:client id="{A418A472-C38F-4474-943E-C2116F78B484}" v="1308" dt="2022-08-03T05:49:49.615"/>
    <p1510:client id="{AD3EA936-A4FB-4608-A592-30EB04514CDF}" v="1503" dt="2022-08-03T07:59:19.305"/>
    <p1510:client id="{ADD2E328-2BD5-44AA-B269-74C8B4ADDCB6}" v="311" dt="2022-08-02T09:16:32.472"/>
    <p1510:client id="{CD2AF40F-4BAD-4C9C-A092-5604D37080E4}" v="5" dt="2022-08-04T01:55:37.007"/>
    <p1510:client id="{EA6C9EE3-2F2F-4989-85E8-D13FA3EEACA7}" v="1398" dt="2022-08-02T01:21:55.798"/>
    <p1510:client id="{F008FD41-983D-4747-BF7B-589D7AFC6C44}" v="266" dt="2022-08-04T10:44:05.860"/>
    <p1510:client id="{F8E25BF3-92CC-4941-8206-1B500E824112}" v="537" dt="2022-08-04T09:00:43.960"/>
    <p1510:client id="{FD17FF73-B598-4371-8979-6AAB79059E54}" v="518" dt="2022-08-02T08:57:07.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2"/>
    <p:restoredTop sz="94700"/>
  </p:normalViewPr>
  <p:slideViewPr>
    <p:cSldViewPr snapToGrid="0">
      <p:cViewPr varScale="1">
        <p:scale>
          <a:sx n="100" d="100"/>
          <a:sy n="100" d="100"/>
        </p:scale>
        <p:origin x="160" y="2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don Wang" userId="S::z5309206@ad.unsw.edu.au::539d01e8-5333-4066-ac0c-d94bcc17fc6e" providerId="AD" clId="Web-{AD3EA936-A4FB-4608-A592-30EB04514CDF}"/>
    <pc:docChg chg="addSld delSld modSld sldOrd">
      <pc:chgData name="Gordon Wang" userId="S::z5309206@ad.unsw.edu.au::539d01e8-5333-4066-ac0c-d94bcc17fc6e" providerId="AD" clId="Web-{AD3EA936-A4FB-4608-A592-30EB04514CDF}" dt="2022-08-03T07:59:19.305" v="1501"/>
      <pc:docMkLst>
        <pc:docMk/>
      </pc:docMkLst>
      <pc:sldChg chg="modSp">
        <pc:chgData name="Gordon Wang" userId="S::z5309206@ad.unsw.edu.au::539d01e8-5333-4066-ac0c-d94bcc17fc6e" providerId="AD" clId="Web-{AD3EA936-A4FB-4608-A592-30EB04514CDF}" dt="2022-08-03T07:37:22.645" v="1500" actId="20577"/>
        <pc:sldMkLst>
          <pc:docMk/>
          <pc:sldMk cId="1530141249" sldId="258"/>
        </pc:sldMkLst>
        <pc:spChg chg="mod">
          <ac:chgData name="Gordon Wang" userId="S::z5309206@ad.unsw.edu.au::539d01e8-5333-4066-ac0c-d94bcc17fc6e" providerId="AD" clId="Web-{AD3EA936-A4FB-4608-A592-30EB04514CDF}" dt="2022-08-03T07:28:12.771" v="955" actId="20577"/>
          <ac:spMkLst>
            <pc:docMk/>
            <pc:sldMk cId="1530141249" sldId="258"/>
            <ac:spMk id="2" creationId="{00000000-0000-0000-0000-000000000000}"/>
          </ac:spMkLst>
        </pc:spChg>
        <pc:spChg chg="mod">
          <ac:chgData name="Gordon Wang" userId="S::z5309206@ad.unsw.edu.au::539d01e8-5333-4066-ac0c-d94bcc17fc6e" providerId="AD" clId="Web-{AD3EA936-A4FB-4608-A592-30EB04514CDF}" dt="2022-08-03T07:37:22.645" v="1500" actId="20577"/>
          <ac:spMkLst>
            <pc:docMk/>
            <pc:sldMk cId="1530141249" sldId="258"/>
            <ac:spMk id="7" creationId="{CC37867C-DAE1-2B72-C6D6-D23C00B49AD9}"/>
          </ac:spMkLst>
        </pc:spChg>
      </pc:sldChg>
      <pc:sldChg chg="modSp del">
        <pc:chgData name="Gordon Wang" userId="S::z5309206@ad.unsw.edu.au::539d01e8-5333-4066-ac0c-d94bcc17fc6e" providerId="AD" clId="Web-{AD3EA936-A4FB-4608-A592-30EB04514CDF}" dt="2022-08-03T07:59:19.305" v="1501"/>
        <pc:sldMkLst>
          <pc:docMk/>
          <pc:sldMk cId="3745803295" sldId="259"/>
        </pc:sldMkLst>
        <pc:spChg chg="mod">
          <ac:chgData name="Gordon Wang" userId="S::z5309206@ad.unsw.edu.au::539d01e8-5333-4066-ac0c-d94bcc17fc6e" providerId="AD" clId="Web-{AD3EA936-A4FB-4608-A592-30EB04514CDF}" dt="2022-08-03T06:37:31.811" v="237" actId="14100"/>
          <ac:spMkLst>
            <pc:docMk/>
            <pc:sldMk cId="3745803295" sldId="259"/>
            <ac:spMk id="7" creationId="{ABB4AF30-FBA8-A152-B472-BE28256DB55E}"/>
          </ac:spMkLst>
        </pc:spChg>
      </pc:sldChg>
      <pc:sldChg chg="modSp add del">
        <pc:chgData name="Gordon Wang" userId="S::z5309206@ad.unsw.edu.au::539d01e8-5333-4066-ac0c-d94bcc17fc6e" providerId="AD" clId="Web-{AD3EA936-A4FB-4608-A592-30EB04514CDF}" dt="2022-08-03T06:44:05.477" v="366"/>
        <pc:sldMkLst>
          <pc:docMk/>
          <pc:sldMk cId="3435965588" sldId="277"/>
        </pc:sldMkLst>
        <pc:spChg chg="mod">
          <ac:chgData name="Gordon Wang" userId="S::z5309206@ad.unsw.edu.au::539d01e8-5333-4066-ac0c-d94bcc17fc6e" providerId="AD" clId="Web-{AD3EA936-A4FB-4608-A592-30EB04514CDF}" dt="2022-08-03T06:43:22.054" v="323" actId="20577"/>
          <ac:spMkLst>
            <pc:docMk/>
            <pc:sldMk cId="3435965588" sldId="277"/>
            <ac:spMk id="7" creationId="{ABB4AF30-FBA8-A152-B472-BE28256DB55E}"/>
          </ac:spMkLst>
        </pc:spChg>
      </pc:sldChg>
      <pc:sldChg chg="modSp add ord">
        <pc:chgData name="Gordon Wang" userId="S::z5309206@ad.unsw.edu.au::539d01e8-5333-4066-ac0c-d94bcc17fc6e" providerId="AD" clId="Web-{AD3EA936-A4FB-4608-A592-30EB04514CDF}" dt="2022-08-03T06:54:35.085" v="870" actId="20577"/>
        <pc:sldMkLst>
          <pc:docMk/>
          <pc:sldMk cId="3975775110" sldId="278"/>
        </pc:sldMkLst>
        <pc:spChg chg="mod">
          <ac:chgData name="Gordon Wang" userId="S::z5309206@ad.unsw.edu.au::539d01e8-5333-4066-ac0c-d94bcc17fc6e" providerId="AD" clId="Web-{AD3EA936-A4FB-4608-A592-30EB04514CDF}" dt="2022-08-03T06:54:35.085" v="870" actId="20577"/>
          <ac:spMkLst>
            <pc:docMk/>
            <pc:sldMk cId="3975775110" sldId="278"/>
            <ac:spMk id="7" creationId="{ABB4AF30-FBA8-A152-B472-BE28256DB55E}"/>
          </ac:spMkLst>
        </pc:spChg>
      </pc:sldChg>
      <pc:sldChg chg="modSp add">
        <pc:chgData name="Gordon Wang" userId="S::z5309206@ad.unsw.edu.au::539d01e8-5333-4066-ac0c-d94bcc17fc6e" providerId="AD" clId="Web-{AD3EA936-A4FB-4608-A592-30EB04514CDF}" dt="2022-08-03T06:46:51.278" v="572" actId="20577"/>
        <pc:sldMkLst>
          <pc:docMk/>
          <pc:sldMk cId="1432479726" sldId="279"/>
        </pc:sldMkLst>
        <pc:spChg chg="mod">
          <ac:chgData name="Gordon Wang" userId="S::z5309206@ad.unsw.edu.au::539d01e8-5333-4066-ac0c-d94bcc17fc6e" providerId="AD" clId="Web-{AD3EA936-A4FB-4608-A592-30EB04514CDF}" dt="2022-08-03T06:46:51.278" v="572" actId="20577"/>
          <ac:spMkLst>
            <pc:docMk/>
            <pc:sldMk cId="1432479726" sldId="279"/>
            <ac:spMk id="7" creationId="{ABB4AF30-FBA8-A152-B472-BE28256DB55E}"/>
          </ac:spMkLst>
        </pc:spChg>
      </pc:sldChg>
      <pc:sldChg chg="modSp add replId">
        <pc:chgData name="Gordon Wang" userId="S::z5309206@ad.unsw.edu.au::539d01e8-5333-4066-ac0c-d94bcc17fc6e" providerId="AD" clId="Web-{AD3EA936-A4FB-4608-A592-30EB04514CDF}" dt="2022-08-03T07:35:44.940" v="1439" actId="20577"/>
        <pc:sldMkLst>
          <pc:docMk/>
          <pc:sldMk cId="552791341" sldId="280"/>
        </pc:sldMkLst>
        <pc:spChg chg="mod">
          <ac:chgData name="Gordon Wang" userId="S::z5309206@ad.unsw.edu.au::539d01e8-5333-4066-ac0c-d94bcc17fc6e" providerId="AD" clId="Web-{AD3EA936-A4FB-4608-A592-30EB04514CDF}" dt="2022-08-03T07:27:30.583" v="904" actId="20577"/>
          <ac:spMkLst>
            <pc:docMk/>
            <pc:sldMk cId="552791341" sldId="280"/>
            <ac:spMk id="2" creationId="{00000000-0000-0000-0000-000000000000}"/>
          </ac:spMkLst>
        </pc:spChg>
        <pc:spChg chg="mod">
          <ac:chgData name="Gordon Wang" userId="S::z5309206@ad.unsw.edu.au::539d01e8-5333-4066-ac0c-d94bcc17fc6e" providerId="AD" clId="Web-{AD3EA936-A4FB-4608-A592-30EB04514CDF}" dt="2022-08-03T07:35:44.940" v="1439" actId="20577"/>
          <ac:spMkLst>
            <pc:docMk/>
            <pc:sldMk cId="552791341" sldId="280"/>
            <ac:spMk id="7" creationId="{CC37867C-DAE1-2B72-C6D6-D23C00B49AD9}"/>
          </ac:spMkLst>
        </pc:spChg>
      </pc:sldChg>
      <pc:sldChg chg="modSp add">
        <pc:chgData name="Gordon Wang" userId="S::z5309206@ad.unsw.edu.au::539d01e8-5333-4066-ac0c-d94bcc17fc6e" providerId="AD" clId="Web-{AD3EA936-A4FB-4608-A592-30EB04514CDF}" dt="2022-08-03T07:35:38.502" v="1437" actId="20577"/>
        <pc:sldMkLst>
          <pc:docMk/>
          <pc:sldMk cId="24818709" sldId="281"/>
        </pc:sldMkLst>
        <pc:spChg chg="mod">
          <ac:chgData name="Gordon Wang" userId="S::z5309206@ad.unsw.edu.au::539d01e8-5333-4066-ac0c-d94bcc17fc6e" providerId="AD" clId="Web-{AD3EA936-A4FB-4608-A592-30EB04514CDF}" dt="2022-08-03T07:35:38.502" v="1437" actId="20577"/>
          <ac:spMkLst>
            <pc:docMk/>
            <pc:sldMk cId="24818709" sldId="281"/>
            <ac:spMk id="7" creationId="{CC37867C-DAE1-2B72-C6D6-D23C00B49AD9}"/>
          </ac:spMkLst>
        </pc:spChg>
      </pc:sldChg>
    </pc:docChg>
  </pc:docChgLst>
  <pc:docChgLst>
    <pc:chgData name="Gordon Wang" userId="S::z5309206@ad.unsw.edu.au::539d01e8-5333-4066-ac0c-d94bcc17fc6e" providerId="AD" clId="Web-{4FEF67F1-5CDA-4332-BACA-254EBEE60A9C}"/>
    <pc:docChg chg="modSld">
      <pc:chgData name="Gordon Wang" userId="S::z5309206@ad.unsw.edu.au::539d01e8-5333-4066-ac0c-d94bcc17fc6e" providerId="AD" clId="Web-{4FEF67F1-5CDA-4332-BACA-254EBEE60A9C}" dt="2022-08-03T04:18:49.721" v="5"/>
      <pc:docMkLst>
        <pc:docMk/>
      </pc:docMkLst>
      <pc:sldChg chg="delSp">
        <pc:chgData name="Gordon Wang" userId="S::z5309206@ad.unsw.edu.au::539d01e8-5333-4066-ac0c-d94bcc17fc6e" providerId="AD" clId="Web-{4FEF67F1-5CDA-4332-BACA-254EBEE60A9C}" dt="2022-08-03T04:18:49.721" v="5"/>
        <pc:sldMkLst>
          <pc:docMk/>
          <pc:sldMk cId="561407126" sldId="273"/>
        </pc:sldMkLst>
        <pc:spChg chg="del">
          <ac:chgData name="Gordon Wang" userId="S::z5309206@ad.unsw.edu.au::539d01e8-5333-4066-ac0c-d94bcc17fc6e" providerId="AD" clId="Web-{4FEF67F1-5CDA-4332-BACA-254EBEE60A9C}" dt="2022-08-03T04:18:39.267" v="2"/>
          <ac:spMkLst>
            <pc:docMk/>
            <pc:sldMk cId="561407126" sldId="273"/>
            <ac:spMk id="5" creationId="{E17E1206-8DFF-D960-9AFB-32A2B8213F95}"/>
          </ac:spMkLst>
        </pc:spChg>
        <pc:spChg chg="del">
          <ac:chgData name="Gordon Wang" userId="S::z5309206@ad.unsw.edu.au::539d01e8-5333-4066-ac0c-d94bcc17fc6e" providerId="AD" clId="Web-{4FEF67F1-5CDA-4332-BACA-254EBEE60A9C}" dt="2022-08-03T04:18:49.080" v="4"/>
          <ac:spMkLst>
            <pc:docMk/>
            <pc:sldMk cId="561407126" sldId="273"/>
            <ac:spMk id="10" creationId="{BCAF0E11-D168-62BC-957D-EDB9BC8E58DB}"/>
          </ac:spMkLst>
        </pc:spChg>
        <pc:spChg chg="del">
          <ac:chgData name="Gordon Wang" userId="S::z5309206@ad.unsw.edu.au::539d01e8-5333-4066-ac0c-d94bcc17fc6e" providerId="AD" clId="Web-{4FEF67F1-5CDA-4332-BACA-254EBEE60A9C}" dt="2022-08-03T04:18:38.533" v="1"/>
          <ac:spMkLst>
            <pc:docMk/>
            <pc:sldMk cId="561407126" sldId="273"/>
            <ac:spMk id="12" creationId="{0AA1895C-4992-A694-3B8E-2FEF1811D4F2}"/>
          </ac:spMkLst>
        </pc:spChg>
        <pc:picChg chg="del">
          <ac:chgData name="Gordon Wang" userId="S::z5309206@ad.unsw.edu.au::539d01e8-5333-4066-ac0c-d94bcc17fc6e" providerId="AD" clId="Web-{4FEF67F1-5CDA-4332-BACA-254EBEE60A9C}" dt="2022-08-03T04:18:36.095" v="0"/>
          <ac:picMkLst>
            <pc:docMk/>
            <pc:sldMk cId="561407126" sldId="273"/>
            <ac:picMk id="4" creationId="{A6D8E7CA-2ECF-6977-5FA7-C05A20375176}"/>
          </ac:picMkLst>
        </pc:picChg>
        <pc:picChg chg="del">
          <ac:chgData name="Gordon Wang" userId="S::z5309206@ad.unsw.edu.au::539d01e8-5333-4066-ac0c-d94bcc17fc6e" providerId="AD" clId="Web-{4FEF67F1-5CDA-4332-BACA-254EBEE60A9C}" dt="2022-08-03T04:18:40.205" v="3"/>
          <ac:picMkLst>
            <pc:docMk/>
            <pc:sldMk cId="561407126" sldId="273"/>
            <ac:picMk id="6" creationId="{C1957829-EE08-1667-7E4D-DA08FE5B77CD}"/>
          </ac:picMkLst>
        </pc:picChg>
        <pc:picChg chg="del">
          <ac:chgData name="Gordon Wang" userId="S::z5309206@ad.unsw.edu.au::539d01e8-5333-4066-ac0c-d94bcc17fc6e" providerId="AD" clId="Web-{4FEF67F1-5CDA-4332-BACA-254EBEE60A9C}" dt="2022-08-03T04:18:49.721" v="5"/>
          <ac:picMkLst>
            <pc:docMk/>
            <pc:sldMk cId="561407126" sldId="273"/>
            <ac:picMk id="9" creationId="{045CA559-1D8C-8705-C474-596740D30716}"/>
          </ac:picMkLst>
        </pc:picChg>
      </pc:sldChg>
    </pc:docChg>
  </pc:docChgLst>
  <pc:docChgLst>
    <pc:chgData name="Wang Liao" userId="S::z5306312@ad.unsw.edu.au::b014aeee-3015-4f48-acdc-ee59a4ab3379" providerId="AD" clId="Web-{38285C22-D5E8-48CB-AD71-9F7D63CF0027}"/>
    <pc:docChg chg="addSld delSld modSld sldOrd">
      <pc:chgData name="Wang Liao" userId="S::z5306312@ad.unsw.edu.au::b014aeee-3015-4f48-acdc-ee59a4ab3379" providerId="AD" clId="Web-{38285C22-D5E8-48CB-AD71-9F7D63CF0027}" dt="2022-08-05T02:49:28.789" v="434" actId="20577"/>
      <pc:docMkLst>
        <pc:docMk/>
      </pc:docMkLst>
      <pc:sldChg chg="addSp delSp modSp ord">
        <pc:chgData name="Wang Liao" userId="S::z5306312@ad.unsw.edu.au::b014aeee-3015-4f48-acdc-ee59a4ab3379" providerId="AD" clId="Web-{38285C22-D5E8-48CB-AD71-9F7D63CF0027}" dt="2022-08-05T02:29:01.965" v="227" actId="20577"/>
        <pc:sldMkLst>
          <pc:docMk/>
          <pc:sldMk cId="3975775110" sldId="278"/>
        </pc:sldMkLst>
        <pc:spChg chg="add del mod">
          <ac:chgData name="Wang Liao" userId="S::z5306312@ad.unsw.edu.au::b014aeee-3015-4f48-acdc-ee59a4ab3379" providerId="AD" clId="Web-{38285C22-D5E8-48CB-AD71-9F7D63CF0027}" dt="2022-08-05T02:23:53.989" v="114"/>
          <ac:spMkLst>
            <pc:docMk/>
            <pc:sldMk cId="3975775110" sldId="278"/>
            <ac:spMk id="2" creationId="{00000000-0000-0000-0000-000000000000}"/>
          </ac:spMkLst>
        </pc:spChg>
        <pc:spChg chg="add del mod">
          <ac:chgData name="Wang Liao" userId="S::z5306312@ad.unsw.edu.au::b014aeee-3015-4f48-acdc-ee59a4ab3379" providerId="AD" clId="Web-{38285C22-D5E8-48CB-AD71-9F7D63CF0027}" dt="2022-08-05T02:23:29.301" v="107"/>
          <ac:spMkLst>
            <pc:docMk/>
            <pc:sldMk cId="3975775110" sldId="278"/>
            <ac:spMk id="5" creationId="{736E89C6-C42D-F7CB-8966-95B673D1981F}"/>
          </ac:spMkLst>
        </pc:spChg>
        <pc:spChg chg="mod">
          <ac:chgData name="Wang Liao" userId="S::z5306312@ad.unsw.edu.au::b014aeee-3015-4f48-acdc-ee59a4ab3379" providerId="AD" clId="Web-{38285C22-D5E8-48CB-AD71-9F7D63CF0027}" dt="2022-08-05T02:29:01.965" v="227" actId="20577"/>
          <ac:spMkLst>
            <pc:docMk/>
            <pc:sldMk cId="3975775110" sldId="278"/>
            <ac:spMk id="7" creationId="{ABB4AF30-FBA8-A152-B472-BE28256DB55E}"/>
          </ac:spMkLst>
        </pc:spChg>
        <pc:spChg chg="add del">
          <ac:chgData name="Wang Liao" userId="S::z5306312@ad.unsw.edu.au::b014aeee-3015-4f48-acdc-ee59a4ab3379" providerId="AD" clId="Web-{38285C22-D5E8-48CB-AD71-9F7D63CF0027}" dt="2022-08-05T02:23:27.770" v="106"/>
          <ac:spMkLst>
            <pc:docMk/>
            <pc:sldMk cId="3975775110" sldId="278"/>
            <ac:spMk id="8" creationId="{54F0C7AE-8B58-229C-98CB-65C589F42C94}"/>
          </ac:spMkLst>
        </pc:spChg>
        <pc:spChg chg="add del mod">
          <ac:chgData name="Wang Liao" userId="S::z5306312@ad.unsw.edu.au::b014aeee-3015-4f48-acdc-ee59a4ab3379" providerId="AD" clId="Web-{38285C22-D5E8-48CB-AD71-9F7D63CF0027}" dt="2022-08-05T02:24:03.270" v="117"/>
          <ac:spMkLst>
            <pc:docMk/>
            <pc:sldMk cId="3975775110" sldId="278"/>
            <ac:spMk id="10" creationId="{F35FB9B3-3354-A433-03F4-91933D7E0617}"/>
          </ac:spMkLst>
        </pc:spChg>
        <pc:spChg chg="add mod">
          <ac:chgData name="Wang Liao" userId="S::z5306312@ad.unsw.edu.au::b014aeee-3015-4f48-acdc-ee59a4ab3379" providerId="AD" clId="Web-{38285C22-D5E8-48CB-AD71-9F7D63CF0027}" dt="2022-08-05T02:26:08.351" v="181" actId="14100"/>
          <ac:spMkLst>
            <pc:docMk/>
            <pc:sldMk cId="3975775110" sldId="278"/>
            <ac:spMk id="12" creationId="{D0D5C24C-D45C-E99B-74BD-221317E374E0}"/>
          </ac:spMkLst>
        </pc:spChg>
        <pc:spChg chg="add mod">
          <ac:chgData name="Wang Liao" userId="S::z5306312@ad.unsw.edu.au::b014aeee-3015-4f48-acdc-ee59a4ab3379" providerId="AD" clId="Web-{38285C22-D5E8-48CB-AD71-9F7D63CF0027}" dt="2022-08-05T02:24:24.505" v="143" actId="20577"/>
          <ac:spMkLst>
            <pc:docMk/>
            <pc:sldMk cId="3975775110" sldId="278"/>
            <ac:spMk id="14" creationId="{78AEFFE7-F86C-265E-44DB-62E5827ABBE1}"/>
          </ac:spMkLst>
        </pc:spChg>
      </pc:sldChg>
      <pc:sldChg chg="modSp del ord">
        <pc:chgData name="Wang Liao" userId="S::z5306312@ad.unsw.edu.au::b014aeee-3015-4f48-acdc-ee59a4ab3379" providerId="AD" clId="Web-{38285C22-D5E8-48CB-AD71-9F7D63CF0027}" dt="2022-08-05T02:41:06.606" v="402"/>
        <pc:sldMkLst>
          <pc:docMk/>
          <pc:sldMk cId="1432479726" sldId="279"/>
        </pc:sldMkLst>
        <pc:spChg chg="mod">
          <ac:chgData name="Wang Liao" userId="S::z5306312@ad.unsw.edu.au::b014aeee-3015-4f48-acdc-ee59a4ab3379" providerId="AD" clId="Web-{38285C22-D5E8-48CB-AD71-9F7D63CF0027}" dt="2022-08-05T02:29:31.918" v="231" actId="20577"/>
          <ac:spMkLst>
            <pc:docMk/>
            <pc:sldMk cId="1432479726" sldId="279"/>
            <ac:spMk id="7" creationId="{ABB4AF30-FBA8-A152-B472-BE28256DB55E}"/>
          </ac:spMkLst>
        </pc:spChg>
      </pc:sldChg>
      <pc:sldChg chg="addSp delSp modSp add del replId">
        <pc:chgData name="Wang Liao" userId="S::z5306312@ad.unsw.edu.au::b014aeee-3015-4f48-acdc-ee59a4ab3379" providerId="AD" clId="Web-{38285C22-D5E8-48CB-AD71-9F7D63CF0027}" dt="2022-08-05T02:29:45.262" v="232"/>
        <pc:sldMkLst>
          <pc:docMk/>
          <pc:sldMk cId="1788053057" sldId="283"/>
        </pc:sldMkLst>
        <pc:spChg chg="mod">
          <ac:chgData name="Wang Liao" userId="S::z5306312@ad.unsw.edu.au::b014aeee-3015-4f48-acdc-ee59a4ab3379" providerId="AD" clId="Web-{38285C22-D5E8-48CB-AD71-9F7D63CF0027}" dt="2022-08-05T02:17:44.512" v="6" actId="1076"/>
          <ac:spMkLst>
            <pc:docMk/>
            <pc:sldMk cId="1788053057" sldId="283"/>
            <ac:spMk id="2" creationId="{00000000-0000-0000-0000-000000000000}"/>
          </ac:spMkLst>
        </pc:spChg>
        <pc:spChg chg="add del">
          <ac:chgData name="Wang Liao" userId="S::z5306312@ad.unsw.edu.au::b014aeee-3015-4f48-acdc-ee59a4ab3379" providerId="AD" clId="Web-{38285C22-D5E8-48CB-AD71-9F7D63CF0027}" dt="2022-08-05T02:23:43.707" v="109"/>
          <ac:spMkLst>
            <pc:docMk/>
            <pc:sldMk cId="1788053057" sldId="283"/>
            <ac:spMk id="6" creationId="{3E00FC13-E6C8-6617-BC3B-AC1F5E70A708}"/>
          </ac:spMkLst>
        </pc:spChg>
        <pc:spChg chg="add del">
          <ac:chgData name="Wang Liao" userId="S::z5306312@ad.unsw.edu.au::b014aeee-3015-4f48-acdc-ee59a4ab3379" providerId="AD" clId="Web-{38285C22-D5E8-48CB-AD71-9F7D63CF0027}" dt="2022-08-05T02:23:47.458" v="113"/>
          <ac:spMkLst>
            <pc:docMk/>
            <pc:sldMk cId="1788053057" sldId="283"/>
            <ac:spMk id="9" creationId="{D9391D40-5BF6-6B75-74B4-E020489BD92C}"/>
          </ac:spMkLst>
        </pc:spChg>
        <pc:spChg chg="add del">
          <ac:chgData name="Wang Liao" userId="S::z5306312@ad.unsw.edu.au::b014aeee-3015-4f48-acdc-ee59a4ab3379" providerId="AD" clId="Web-{38285C22-D5E8-48CB-AD71-9F7D63CF0027}" dt="2022-08-05T02:23:47.458" v="112"/>
          <ac:spMkLst>
            <pc:docMk/>
            <pc:sldMk cId="1788053057" sldId="283"/>
            <ac:spMk id="10" creationId="{555382ED-AE53-1741-2E4E-05F8E1A481E3}"/>
          </ac:spMkLst>
        </pc:spChg>
      </pc:sldChg>
      <pc:sldChg chg="add del replId">
        <pc:chgData name="Wang Liao" userId="S::z5306312@ad.unsw.edu.au::b014aeee-3015-4f48-acdc-ee59a4ab3379" providerId="AD" clId="Web-{38285C22-D5E8-48CB-AD71-9F7D63CF0027}" dt="2022-08-05T02:17:21.308" v="2"/>
        <pc:sldMkLst>
          <pc:docMk/>
          <pc:sldMk cId="2515619303" sldId="283"/>
        </pc:sldMkLst>
      </pc:sldChg>
      <pc:sldChg chg="modSp add replId">
        <pc:chgData name="Wang Liao" userId="S::z5306312@ad.unsw.edu.au::b014aeee-3015-4f48-acdc-ee59a4ab3379" providerId="AD" clId="Web-{38285C22-D5E8-48CB-AD71-9F7D63CF0027}" dt="2022-08-05T02:37:07.507" v="353" actId="20577"/>
        <pc:sldMkLst>
          <pc:docMk/>
          <pc:sldMk cId="2838019079" sldId="284"/>
        </pc:sldMkLst>
        <pc:spChg chg="mod">
          <ac:chgData name="Wang Liao" userId="S::z5306312@ad.unsw.edu.au::b014aeee-3015-4f48-acdc-ee59a4ab3379" providerId="AD" clId="Web-{38285C22-D5E8-48CB-AD71-9F7D63CF0027}" dt="2022-08-05T02:37:07.507" v="353" actId="20577"/>
          <ac:spMkLst>
            <pc:docMk/>
            <pc:sldMk cId="2838019079" sldId="284"/>
            <ac:spMk id="7" creationId="{ABB4AF30-FBA8-A152-B472-BE28256DB55E}"/>
          </ac:spMkLst>
        </pc:spChg>
        <pc:spChg chg="mod">
          <ac:chgData name="Wang Liao" userId="S::z5306312@ad.unsw.edu.au::b014aeee-3015-4f48-acdc-ee59a4ab3379" providerId="AD" clId="Web-{38285C22-D5E8-48CB-AD71-9F7D63CF0027}" dt="2022-08-05T02:31:17.983" v="266" actId="20577"/>
          <ac:spMkLst>
            <pc:docMk/>
            <pc:sldMk cId="2838019079" sldId="284"/>
            <ac:spMk id="12" creationId="{D0D5C24C-D45C-E99B-74BD-221317E374E0}"/>
          </ac:spMkLst>
        </pc:spChg>
      </pc:sldChg>
      <pc:sldChg chg="add del replId">
        <pc:chgData name="Wang Liao" userId="S::z5306312@ad.unsw.edu.au::b014aeee-3015-4f48-acdc-ee59a4ab3379" providerId="AD" clId="Web-{38285C22-D5E8-48CB-AD71-9F7D63CF0027}" dt="2022-08-05T02:41:07.340" v="403"/>
        <pc:sldMkLst>
          <pc:docMk/>
          <pc:sldMk cId="134870759" sldId="285"/>
        </pc:sldMkLst>
      </pc:sldChg>
      <pc:sldChg chg="addSp delSp modSp add replId">
        <pc:chgData name="Wang Liao" userId="S::z5306312@ad.unsw.edu.au::b014aeee-3015-4f48-acdc-ee59a4ab3379" providerId="AD" clId="Web-{38285C22-D5E8-48CB-AD71-9F7D63CF0027}" dt="2022-08-05T02:49:28.789" v="434" actId="20577"/>
        <pc:sldMkLst>
          <pc:docMk/>
          <pc:sldMk cId="2967732085" sldId="285"/>
        </pc:sldMkLst>
        <pc:spChg chg="add mod">
          <ac:chgData name="Wang Liao" userId="S::z5306312@ad.unsw.edu.au::b014aeee-3015-4f48-acdc-ee59a4ab3379" providerId="AD" clId="Web-{38285C22-D5E8-48CB-AD71-9F7D63CF0027}" dt="2022-08-05T02:41:23.934" v="409" actId="1076"/>
          <ac:spMkLst>
            <pc:docMk/>
            <pc:sldMk cId="2967732085" sldId="285"/>
            <ac:spMk id="2" creationId="{DF9B7E5F-0C5B-2465-0FE4-D1DF9FD465EC}"/>
          </ac:spMkLst>
        </pc:spChg>
        <pc:spChg chg="add">
          <ac:chgData name="Wang Liao" userId="S::z5306312@ad.unsw.edu.au::b014aeee-3015-4f48-acdc-ee59a4ab3379" providerId="AD" clId="Web-{38285C22-D5E8-48CB-AD71-9F7D63CF0027}" dt="2022-08-05T02:41:16.809" v="407"/>
          <ac:spMkLst>
            <pc:docMk/>
            <pc:sldMk cId="2967732085" sldId="285"/>
            <ac:spMk id="3" creationId="{872F765D-BE5D-DB07-36AC-5F3205C78B08}"/>
          </ac:spMkLst>
        </pc:spChg>
        <pc:spChg chg="add">
          <ac:chgData name="Wang Liao" userId="S::z5306312@ad.unsw.edu.au::b014aeee-3015-4f48-acdc-ee59a4ab3379" providerId="AD" clId="Web-{38285C22-D5E8-48CB-AD71-9F7D63CF0027}" dt="2022-08-05T02:41:16.809" v="407"/>
          <ac:spMkLst>
            <pc:docMk/>
            <pc:sldMk cId="2967732085" sldId="285"/>
            <ac:spMk id="5" creationId="{1A343AFA-5051-8CB5-B20A-491AF25EFEEF}"/>
          </ac:spMkLst>
        </pc:spChg>
        <pc:spChg chg="del mod">
          <ac:chgData name="Wang Liao" userId="S::z5306312@ad.unsw.edu.au::b014aeee-3015-4f48-acdc-ee59a4ab3379" providerId="AD" clId="Web-{38285C22-D5E8-48CB-AD71-9F7D63CF0027}" dt="2022-08-05T02:41:16.215" v="406"/>
          <ac:spMkLst>
            <pc:docMk/>
            <pc:sldMk cId="2967732085" sldId="285"/>
            <ac:spMk id="7" creationId="{ABB4AF30-FBA8-A152-B472-BE28256DB55E}"/>
          </ac:spMkLst>
        </pc:spChg>
        <pc:spChg chg="mod">
          <ac:chgData name="Wang Liao" userId="S::z5306312@ad.unsw.edu.au::b014aeee-3015-4f48-acdc-ee59a4ab3379" providerId="AD" clId="Web-{38285C22-D5E8-48CB-AD71-9F7D63CF0027}" dt="2022-08-05T02:49:28.789" v="434" actId="20577"/>
          <ac:spMkLst>
            <pc:docMk/>
            <pc:sldMk cId="2967732085" sldId="285"/>
            <ac:spMk id="12" creationId="{D0D5C24C-D45C-E99B-74BD-221317E374E0}"/>
          </ac:spMkLst>
        </pc:spChg>
      </pc:sldChg>
      <pc:sldChg chg="addSp delSp modSp add del replId">
        <pc:chgData name="Wang Liao" userId="S::z5306312@ad.unsw.edu.au::b014aeee-3015-4f48-acdc-ee59a4ab3379" providerId="AD" clId="Web-{38285C22-D5E8-48CB-AD71-9F7D63CF0027}" dt="2022-08-05T02:40:47.824" v="400"/>
        <pc:sldMkLst>
          <pc:docMk/>
          <pc:sldMk cId="4110779458" sldId="285"/>
        </pc:sldMkLst>
        <pc:spChg chg="add del mod">
          <ac:chgData name="Wang Liao" userId="S::z5306312@ad.unsw.edu.au::b014aeee-3015-4f48-acdc-ee59a4ab3379" providerId="AD" clId="Web-{38285C22-D5E8-48CB-AD71-9F7D63CF0027}" dt="2022-08-05T02:40:35.746" v="396"/>
          <ac:spMkLst>
            <pc:docMk/>
            <pc:sldMk cId="4110779458" sldId="285"/>
            <ac:spMk id="2" creationId="{00000000-0000-0000-0000-000000000000}"/>
          </ac:spMkLst>
        </pc:spChg>
        <pc:spChg chg="add del">
          <ac:chgData name="Wang Liao" userId="S::z5306312@ad.unsw.edu.au::b014aeee-3015-4f48-acdc-ee59a4ab3379" providerId="AD" clId="Web-{38285C22-D5E8-48CB-AD71-9F7D63CF0027}" dt="2022-08-05T02:40:35.746" v="397"/>
          <ac:spMkLst>
            <pc:docMk/>
            <pc:sldMk cId="4110779458" sldId="285"/>
            <ac:spMk id="3" creationId="{8C900FB2-1338-539D-7C56-81D390751102}"/>
          </ac:spMkLst>
        </pc:spChg>
        <pc:spChg chg="add del mod">
          <ac:chgData name="Wang Liao" userId="S::z5306312@ad.unsw.edu.au::b014aeee-3015-4f48-acdc-ee59a4ab3379" providerId="AD" clId="Web-{38285C22-D5E8-48CB-AD71-9F7D63CF0027}" dt="2022-08-05T02:40:35.746" v="398"/>
          <ac:spMkLst>
            <pc:docMk/>
            <pc:sldMk cId="4110779458" sldId="285"/>
            <ac:spMk id="8" creationId="{C037F876-D035-DBD0-7DFA-D6F6BCD8212D}"/>
          </ac:spMkLst>
        </pc:spChg>
        <pc:spChg chg="add del mod">
          <ac:chgData name="Wang Liao" userId="S::z5306312@ad.unsw.edu.au::b014aeee-3015-4f48-acdc-ee59a4ab3379" providerId="AD" clId="Web-{38285C22-D5E8-48CB-AD71-9F7D63CF0027}" dt="2022-08-05T02:40:35.746" v="399"/>
          <ac:spMkLst>
            <pc:docMk/>
            <pc:sldMk cId="4110779458" sldId="285"/>
            <ac:spMk id="12" creationId="{2AA9034B-7A6F-D7AF-EFAD-7A2F0E03283E}"/>
          </ac:spMkLst>
        </pc:spChg>
        <pc:spChg chg="add del mod">
          <ac:chgData name="Wang Liao" userId="S::z5306312@ad.unsw.edu.au::b014aeee-3015-4f48-acdc-ee59a4ab3379" providerId="AD" clId="Web-{38285C22-D5E8-48CB-AD71-9F7D63CF0027}" dt="2022-08-05T02:40:35.746" v="396"/>
          <ac:spMkLst>
            <pc:docMk/>
            <pc:sldMk cId="4110779458" sldId="285"/>
            <ac:spMk id="15" creationId="{D37F568F-24CB-2C5A-9627-505960A82A8A}"/>
          </ac:spMkLst>
        </pc:spChg>
        <pc:spChg chg="add del mod">
          <ac:chgData name="Wang Liao" userId="S::z5306312@ad.unsw.edu.au::b014aeee-3015-4f48-acdc-ee59a4ab3379" providerId="AD" clId="Web-{38285C22-D5E8-48CB-AD71-9F7D63CF0027}" dt="2022-08-05T02:40:31.652" v="395"/>
          <ac:spMkLst>
            <pc:docMk/>
            <pc:sldMk cId="4110779458" sldId="285"/>
            <ac:spMk id="18" creationId="{66BD0914-96D3-DED0-C31A-E55D22145899}"/>
          </ac:spMkLst>
        </pc:spChg>
        <pc:grpChg chg="del mod">
          <ac:chgData name="Wang Liao" userId="S::z5306312@ad.unsw.edu.au::b014aeee-3015-4f48-acdc-ee59a4ab3379" providerId="AD" clId="Web-{38285C22-D5E8-48CB-AD71-9F7D63CF0027}" dt="2022-08-05T02:39:56.073" v="383"/>
          <ac:grpSpMkLst>
            <pc:docMk/>
            <pc:sldMk cId="4110779458" sldId="285"/>
            <ac:grpSpMk id="11" creationId="{0E6503AE-DABF-3C83-5197-79A74CB5ACB5}"/>
          </ac:grpSpMkLst>
        </pc:grpChg>
        <pc:picChg chg="del">
          <ac:chgData name="Wang Liao" userId="S::z5306312@ad.unsw.edu.au::b014aeee-3015-4f48-acdc-ee59a4ab3379" providerId="AD" clId="Web-{38285C22-D5E8-48CB-AD71-9F7D63CF0027}" dt="2022-08-05T02:39:52.823" v="380"/>
          <ac:picMkLst>
            <pc:docMk/>
            <pc:sldMk cId="4110779458" sldId="285"/>
            <ac:picMk id="7" creationId="{99E2CE05-ED76-E1B1-68B4-B923C2F2597F}"/>
          </ac:picMkLst>
        </pc:picChg>
        <pc:picChg chg="del">
          <ac:chgData name="Wang Liao" userId="S::z5306312@ad.unsw.edu.au::b014aeee-3015-4f48-acdc-ee59a4ab3379" providerId="AD" clId="Web-{38285C22-D5E8-48CB-AD71-9F7D63CF0027}" dt="2022-08-05T02:39:52.057" v="379"/>
          <ac:picMkLst>
            <pc:docMk/>
            <pc:sldMk cId="4110779458" sldId="285"/>
            <ac:picMk id="9" creationId="{CD927B37-F88A-F3B8-DB95-D73F210D718A}"/>
          </ac:picMkLst>
        </pc:picChg>
        <pc:picChg chg="del">
          <ac:chgData name="Wang Liao" userId="S::z5306312@ad.unsw.edu.au::b014aeee-3015-4f48-acdc-ee59a4ab3379" providerId="AD" clId="Web-{38285C22-D5E8-48CB-AD71-9F7D63CF0027}" dt="2022-08-05T02:39:53.745" v="381"/>
          <ac:picMkLst>
            <pc:docMk/>
            <pc:sldMk cId="4110779458" sldId="285"/>
            <ac:picMk id="14" creationId="{B512DC9A-49FF-80CC-67CD-63F6A72AF52F}"/>
          </ac:picMkLst>
        </pc:picChg>
        <pc:picChg chg="del">
          <ac:chgData name="Wang Liao" userId="S::z5306312@ad.unsw.edu.au::b014aeee-3015-4f48-acdc-ee59a4ab3379" providerId="AD" clId="Web-{38285C22-D5E8-48CB-AD71-9F7D63CF0027}" dt="2022-08-05T02:39:55.401" v="382"/>
          <ac:picMkLst>
            <pc:docMk/>
            <pc:sldMk cId="4110779458" sldId="285"/>
            <ac:picMk id="16" creationId="{FC17A9FB-D16B-A030-15A5-2CCF52A62E23}"/>
          </ac:picMkLst>
        </pc:picChg>
      </pc:sldChg>
    </pc:docChg>
  </pc:docChgLst>
  <pc:docChgLst>
    <pc:chgData name="Gordon Wang" userId="S::z5309206@ad.unsw.edu.au::539d01e8-5333-4066-ac0c-d94bcc17fc6e" providerId="AD" clId="Web-{EA6C9EE3-2F2F-4989-85E8-D13FA3EEACA7}"/>
    <pc:docChg chg="addSld modSld sldOrd">
      <pc:chgData name="Gordon Wang" userId="S::z5309206@ad.unsw.edu.au::539d01e8-5333-4066-ac0c-d94bcc17fc6e" providerId="AD" clId="Web-{EA6C9EE3-2F2F-4989-85E8-D13FA3EEACA7}" dt="2022-08-02T01:21:55.798" v="1344" actId="20577"/>
      <pc:docMkLst>
        <pc:docMk/>
      </pc:docMkLst>
      <pc:sldChg chg="addSp delSp modSp mod setBg">
        <pc:chgData name="Gordon Wang" userId="S::z5309206@ad.unsw.edu.au::539d01e8-5333-4066-ac0c-d94bcc17fc6e" providerId="AD" clId="Web-{EA6C9EE3-2F2F-4989-85E8-D13FA3EEACA7}" dt="2022-08-02T00:41:24.147" v="110" actId="1076"/>
        <pc:sldMkLst>
          <pc:docMk/>
          <pc:sldMk cId="109857222" sldId="256"/>
        </pc:sldMkLst>
        <pc:spChg chg="mod">
          <ac:chgData name="Gordon Wang" userId="S::z5309206@ad.unsw.edu.au::539d01e8-5333-4066-ac0c-d94bcc17fc6e" providerId="AD" clId="Web-{EA6C9EE3-2F2F-4989-85E8-D13FA3EEACA7}" dt="2022-08-02T00:41:24.147" v="110" actId="1076"/>
          <ac:spMkLst>
            <pc:docMk/>
            <pc:sldMk cId="109857222" sldId="256"/>
            <ac:spMk id="2" creationId="{00000000-0000-0000-0000-000000000000}"/>
          </ac:spMkLst>
        </pc:spChg>
        <pc:spChg chg="del mod">
          <ac:chgData name="Gordon Wang" userId="S::z5309206@ad.unsw.edu.au::539d01e8-5333-4066-ac0c-d94bcc17fc6e" providerId="AD" clId="Web-{EA6C9EE3-2F2F-4989-85E8-D13FA3EEACA7}" dt="2022-08-02T00:32:57.583" v="9"/>
          <ac:spMkLst>
            <pc:docMk/>
            <pc:sldMk cId="109857222" sldId="256"/>
            <ac:spMk id="3" creationId="{00000000-0000-0000-0000-000000000000}"/>
          </ac:spMkLst>
        </pc:spChg>
        <pc:picChg chg="add mod">
          <ac:chgData name="Gordon Wang" userId="S::z5309206@ad.unsw.edu.au::539d01e8-5333-4066-ac0c-d94bcc17fc6e" providerId="AD" clId="Web-{EA6C9EE3-2F2F-4989-85E8-D13FA3EEACA7}" dt="2022-08-02T00:39:38.924" v="74" actId="14100"/>
          <ac:picMkLst>
            <pc:docMk/>
            <pc:sldMk cId="109857222" sldId="256"/>
            <ac:picMk id="4" creationId="{B91E1CFF-2239-1E1F-C399-A759A0C61A47}"/>
          </ac:picMkLst>
        </pc:picChg>
      </pc:sldChg>
      <pc:sldChg chg="addSp modSp add replId">
        <pc:chgData name="Gordon Wang" userId="S::z5309206@ad.unsw.edu.au::539d01e8-5333-4066-ac0c-d94bcc17fc6e" providerId="AD" clId="Web-{EA6C9EE3-2F2F-4989-85E8-D13FA3EEACA7}" dt="2022-08-02T01:04:34.469" v="654" actId="1076"/>
        <pc:sldMkLst>
          <pc:docMk/>
          <pc:sldMk cId="3902138857" sldId="257"/>
        </pc:sldMkLst>
        <pc:spChg chg="mod">
          <ac:chgData name="Gordon Wang" userId="S::z5309206@ad.unsw.edu.au::539d01e8-5333-4066-ac0c-d94bcc17fc6e" providerId="AD" clId="Web-{EA6C9EE3-2F2F-4989-85E8-D13FA3EEACA7}" dt="2022-08-02T00:56:39.564" v="298" actId="20577"/>
          <ac:spMkLst>
            <pc:docMk/>
            <pc:sldMk cId="3902138857" sldId="257"/>
            <ac:spMk id="2" creationId="{00000000-0000-0000-0000-000000000000}"/>
          </ac:spMkLst>
        </pc:spChg>
        <pc:spChg chg="add mod">
          <ac:chgData name="Gordon Wang" userId="S::z5309206@ad.unsw.edu.au::539d01e8-5333-4066-ac0c-d94bcc17fc6e" providerId="AD" clId="Web-{EA6C9EE3-2F2F-4989-85E8-D13FA3EEACA7}" dt="2022-08-02T01:04:34.469" v="654" actId="1076"/>
          <ac:spMkLst>
            <pc:docMk/>
            <pc:sldMk cId="3902138857" sldId="257"/>
            <ac:spMk id="5" creationId="{6DB80DE0-CADA-11F4-0F57-17973D61870A}"/>
          </ac:spMkLst>
        </pc:spChg>
        <pc:picChg chg="mod">
          <ac:chgData name="Gordon Wang" userId="S::z5309206@ad.unsw.edu.au::539d01e8-5333-4066-ac0c-d94bcc17fc6e" providerId="AD" clId="Web-{EA6C9EE3-2F2F-4989-85E8-D13FA3EEACA7}" dt="2022-08-02T01:04:06.406" v="647" actId="14100"/>
          <ac:picMkLst>
            <pc:docMk/>
            <pc:sldMk cId="3902138857" sldId="257"/>
            <ac:picMk id="4" creationId="{B91E1CFF-2239-1E1F-C399-A759A0C61A47}"/>
          </ac:picMkLst>
        </pc:picChg>
      </pc:sldChg>
      <pc:sldChg chg="addSp delSp modSp add replId">
        <pc:chgData name="Gordon Wang" userId="S::z5309206@ad.unsw.edu.au::539d01e8-5333-4066-ac0c-d94bcc17fc6e" providerId="AD" clId="Web-{EA6C9EE3-2F2F-4989-85E8-D13FA3EEACA7}" dt="2022-08-02T01:20:44.983" v="1246" actId="20577"/>
        <pc:sldMkLst>
          <pc:docMk/>
          <pc:sldMk cId="1530141249" sldId="258"/>
        </pc:sldMkLst>
        <pc:spChg chg="mod">
          <ac:chgData name="Gordon Wang" userId="S::z5309206@ad.unsw.edu.au::539d01e8-5333-4066-ac0c-d94bcc17fc6e" providerId="AD" clId="Web-{EA6C9EE3-2F2F-4989-85E8-D13FA3EEACA7}" dt="2022-08-02T00:40:59.254" v="108" actId="20577"/>
          <ac:spMkLst>
            <pc:docMk/>
            <pc:sldMk cId="1530141249" sldId="258"/>
            <ac:spMk id="2" creationId="{00000000-0000-0000-0000-000000000000}"/>
          </ac:spMkLst>
        </pc:spChg>
        <pc:spChg chg="add mod">
          <ac:chgData name="Gordon Wang" userId="S::z5309206@ad.unsw.edu.au::539d01e8-5333-4066-ac0c-d94bcc17fc6e" providerId="AD" clId="Web-{EA6C9EE3-2F2F-4989-85E8-D13FA3EEACA7}" dt="2022-08-02T01:20:44.983" v="1246" actId="20577"/>
          <ac:spMkLst>
            <pc:docMk/>
            <pc:sldMk cId="1530141249" sldId="258"/>
            <ac:spMk id="7" creationId="{CC37867C-DAE1-2B72-C6D6-D23C00B49AD9}"/>
          </ac:spMkLst>
        </pc:spChg>
        <pc:picChg chg="del">
          <ac:chgData name="Gordon Wang" userId="S::z5309206@ad.unsw.edu.au::539d01e8-5333-4066-ac0c-d94bcc17fc6e" providerId="AD" clId="Web-{EA6C9EE3-2F2F-4989-85E8-D13FA3EEACA7}" dt="2022-08-02T01:04:17.172" v="650"/>
          <ac:picMkLst>
            <pc:docMk/>
            <pc:sldMk cId="1530141249" sldId="258"/>
            <ac:picMk id="4" creationId="{B91E1CFF-2239-1E1F-C399-A759A0C61A47}"/>
          </ac:picMkLst>
        </pc:picChg>
        <pc:picChg chg="add">
          <ac:chgData name="Gordon Wang" userId="S::z5309206@ad.unsw.edu.au::539d01e8-5333-4066-ac0c-d94bcc17fc6e" providerId="AD" clId="Web-{EA6C9EE3-2F2F-4989-85E8-D13FA3EEACA7}" dt="2022-08-02T01:04:17.516" v="651"/>
          <ac:picMkLst>
            <pc:docMk/>
            <pc:sldMk cId="1530141249" sldId="258"/>
            <ac:picMk id="5" creationId="{54E718A0-742A-0089-199D-55400CBAAAEA}"/>
          </ac:picMkLst>
        </pc:picChg>
      </pc:sldChg>
      <pc:sldChg chg="addSp delSp modSp add replId">
        <pc:chgData name="Gordon Wang" userId="S::z5309206@ad.unsw.edu.au::539d01e8-5333-4066-ac0c-d94bcc17fc6e" providerId="AD" clId="Web-{EA6C9EE3-2F2F-4989-85E8-D13FA3EEACA7}" dt="2022-08-02T01:21:55.798" v="1344" actId="20577"/>
        <pc:sldMkLst>
          <pc:docMk/>
          <pc:sldMk cId="3745803295" sldId="259"/>
        </pc:sldMkLst>
        <pc:spChg chg="add mod">
          <ac:chgData name="Gordon Wang" userId="S::z5309206@ad.unsw.edu.au::539d01e8-5333-4066-ac0c-d94bcc17fc6e" providerId="AD" clId="Web-{EA6C9EE3-2F2F-4989-85E8-D13FA3EEACA7}" dt="2022-08-02T01:21:55.798" v="1344" actId="20577"/>
          <ac:spMkLst>
            <pc:docMk/>
            <pc:sldMk cId="3745803295" sldId="259"/>
            <ac:spMk id="7" creationId="{ABB4AF30-FBA8-A152-B472-BE28256DB55E}"/>
          </ac:spMkLst>
        </pc:spChg>
        <pc:picChg chg="del">
          <ac:chgData name="Gordon Wang" userId="S::z5309206@ad.unsw.edu.au::539d01e8-5333-4066-ac0c-d94bcc17fc6e" providerId="AD" clId="Web-{EA6C9EE3-2F2F-4989-85E8-D13FA3EEACA7}" dt="2022-08-02T01:04:11.219" v="648"/>
          <ac:picMkLst>
            <pc:docMk/>
            <pc:sldMk cId="3745803295" sldId="259"/>
            <ac:picMk id="4" creationId="{B91E1CFF-2239-1E1F-C399-A759A0C61A47}"/>
          </ac:picMkLst>
        </pc:picChg>
        <pc:picChg chg="add">
          <ac:chgData name="Gordon Wang" userId="S::z5309206@ad.unsw.edu.au::539d01e8-5333-4066-ac0c-d94bcc17fc6e" providerId="AD" clId="Web-{EA6C9EE3-2F2F-4989-85E8-D13FA3EEACA7}" dt="2022-08-02T01:04:11.562" v="649"/>
          <ac:picMkLst>
            <pc:docMk/>
            <pc:sldMk cId="3745803295" sldId="259"/>
            <ac:picMk id="5" creationId="{1D1CBEA0-1214-1A98-8C8E-5D5A18224D1E}"/>
          </ac:picMkLst>
        </pc:picChg>
      </pc:sldChg>
      <pc:sldChg chg="addSp delSp modSp add replId">
        <pc:chgData name="Gordon Wang" userId="S::z5309206@ad.unsw.edu.au::539d01e8-5333-4066-ac0c-d94bcc17fc6e" providerId="AD" clId="Web-{EA6C9EE3-2F2F-4989-85E8-D13FA3EEACA7}" dt="2022-08-02T01:04:27.922" v="653"/>
        <pc:sldMkLst>
          <pc:docMk/>
          <pc:sldMk cId="1321126543" sldId="260"/>
        </pc:sldMkLst>
        <pc:spChg chg="mod">
          <ac:chgData name="Gordon Wang" userId="S::z5309206@ad.unsw.edu.au::539d01e8-5333-4066-ac0c-d94bcc17fc6e" providerId="AD" clId="Web-{EA6C9EE3-2F2F-4989-85E8-D13FA3EEACA7}" dt="2022-08-02T00:49:26.567" v="195" actId="20577"/>
          <ac:spMkLst>
            <pc:docMk/>
            <pc:sldMk cId="1321126543" sldId="260"/>
            <ac:spMk id="2" creationId="{00000000-0000-0000-0000-000000000000}"/>
          </ac:spMkLst>
        </pc:spChg>
        <pc:spChg chg="add mod">
          <ac:chgData name="Gordon Wang" userId="S::z5309206@ad.unsw.edu.au::539d01e8-5333-4066-ac0c-d94bcc17fc6e" providerId="AD" clId="Web-{EA6C9EE3-2F2F-4989-85E8-D13FA3EEACA7}" dt="2022-08-02T00:49:02.003" v="189" actId="14100"/>
          <ac:spMkLst>
            <pc:docMk/>
            <pc:sldMk cId="1321126543" sldId="260"/>
            <ac:spMk id="3" creationId="{002334FB-134B-976B-B0AC-D2DDAD29763F}"/>
          </ac:spMkLst>
        </pc:spChg>
        <pc:spChg chg="add mod">
          <ac:chgData name="Gordon Wang" userId="S::z5309206@ad.unsw.edu.au::539d01e8-5333-4066-ac0c-d94bcc17fc6e" providerId="AD" clId="Web-{EA6C9EE3-2F2F-4989-85E8-D13FA3EEACA7}" dt="2022-08-02T00:52:01.618" v="277" actId="20577"/>
          <ac:spMkLst>
            <pc:docMk/>
            <pc:sldMk cId="1321126543" sldId="260"/>
            <ac:spMk id="6" creationId="{9CAA8A87-3D5D-8FAB-C00C-1FD218ABEB97}"/>
          </ac:spMkLst>
        </pc:spChg>
        <pc:picChg chg="del">
          <ac:chgData name="Gordon Wang" userId="S::z5309206@ad.unsw.edu.au::539d01e8-5333-4066-ac0c-d94bcc17fc6e" providerId="AD" clId="Web-{EA6C9EE3-2F2F-4989-85E8-D13FA3EEACA7}" dt="2022-08-02T01:04:27.438" v="652"/>
          <ac:picMkLst>
            <pc:docMk/>
            <pc:sldMk cId="1321126543" sldId="260"/>
            <ac:picMk id="4" creationId="{B91E1CFF-2239-1E1F-C399-A759A0C61A47}"/>
          </ac:picMkLst>
        </pc:picChg>
        <pc:picChg chg="add">
          <ac:chgData name="Gordon Wang" userId="S::z5309206@ad.unsw.edu.au::539d01e8-5333-4066-ac0c-d94bcc17fc6e" providerId="AD" clId="Web-{EA6C9EE3-2F2F-4989-85E8-D13FA3EEACA7}" dt="2022-08-02T01:04:27.922" v="653"/>
          <ac:picMkLst>
            <pc:docMk/>
            <pc:sldMk cId="1321126543" sldId="260"/>
            <ac:picMk id="8" creationId="{5FA52A37-6F60-750A-D71A-D30A024349C8}"/>
          </ac:picMkLst>
        </pc:picChg>
      </pc:sldChg>
      <pc:sldChg chg="addSp modSp add replId">
        <pc:chgData name="Gordon Wang" userId="S::z5309206@ad.unsw.edu.au::539d01e8-5333-4066-ac0c-d94bcc17fc6e" providerId="AD" clId="Web-{EA6C9EE3-2F2F-4989-85E8-D13FA3EEACA7}" dt="2022-08-02T01:16:38.117" v="954" actId="20577"/>
        <pc:sldMkLst>
          <pc:docMk/>
          <pc:sldMk cId="3385065950" sldId="261"/>
        </pc:sldMkLst>
        <pc:spChg chg="mod">
          <ac:chgData name="Gordon Wang" userId="S::z5309206@ad.unsw.edu.au::539d01e8-5333-4066-ac0c-d94bcc17fc6e" providerId="AD" clId="Web-{EA6C9EE3-2F2F-4989-85E8-D13FA3EEACA7}" dt="2022-08-02T01:07:50.819" v="728" actId="14100"/>
          <ac:spMkLst>
            <pc:docMk/>
            <pc:sldMk cId="3385065950" sldId="261"/>
            <ac:spMk id="2" creationId="{00000000-0000-0000-0000-000000000000}"/>
          </ac:spMkLst>
        </pc:spChg>
        <pc:spChg chg="add mod">
          <ac:chgData name="Gordon Wang" userId="S::z5309206@ad.unsw.edu.au::539d01e8-5333-4066-ac0c-d94bcc17fc6e" providerId="AD" clId="Web-{EA6C9EE3-2F2F-4989-85E8-D13FA3EEACA7}" dt="2022-08-02T01:10:46.559" v="805" actId="20577"/>
          <ac:spMkLst>
            <pc:docMk/>
            <pc:sldMk cId="3385065950" sldId="261"/>
            <ac:spMk id="3" creationId="{8C900FB2-1338-539D-7C56-81D390751102}"/>
          </ac:spMkLst>
        </pc:spChg>
        <pc:spChg chg="mod">
          <ac:chgData name="Gordon Wang" userId="S::z5309206@ad.unsw.edu.au::539d01e8-5333-4066-ac0c-d94bcc17fc6e" providerId="AD" clId="Web-{EA6C9EE3-2F2F-4989-85E8-D13FA3EEACA7}" dt="2022-08-02T01:16:38.117" v="954" actId="20577"/>
          <ac:spMkLst>
            <pc:docMk/>
            <pc:sldMk cId="3385065950" sldId="261"/>
            <ac:spMk id="5" creationId="{6DB80DE0-CADA-11F4-0F57-17973D61870A}"/>
          </ac:spMkLst>
        </pc:spChg>
      </pc:sldChg>
      <pc:sldChg chg="addSp delSp modSp add ord replId">
        <pc:chgData name="Gordon Wang" userId="S::z5309206@ad.unsw.edu.au::539d01e8-5333-4066-ac0c-d94bcc17fc6e" providerId="AD" clId="Web-{EA6C9EE3-2F2F-4989-85E8-D13FA3EEACA7}" dt="2022-08-02T01:16:44.507" v="957" actId="20577"/>
        <pc:sldMkLst>
          <pc:docMk/>
          <pc:sldMk cId="3205110758" sldId="262"/>
        </pc:sldMkLst>
        <pc:spChg chg="mod">
          <ac:chgData name="Gordon Wang" userId="S::z5309206@ad.unsw.edu.au::539d01e8-5333-4066-ac0c-d94bcc17fc6e" providerId="AD" clId="Web-{EA6C9EE3-2F2F-4989-85E8-D13FA3EEACA7}" dt="2022-08-02T01:10:06.823" v="779" actId="20577"/>
          <ac:spMkLst>
            <pc:docMk/>
            <pc:sldMk cId="3205110758" sldId="262"/>
            <ac:spMk id="2" creationId="{00000000-0000-0000-0000-000000000000}"/>
          </ac:spMkLst>
        </pc:spChg>
        <pc:spChg chg="mod">
          <ac:chgData name="Gordon Wang" userId="S::z5309206@ad.unsw.edu.au::539d01e8-5333-4066-ac0c-d94bcc17fc6e" providerId="AD" clId="Web-{EA6C9EE3-2F2F-4989-85E8-D13FA3EEACA7}" dt="2022-08-02T01:09:29.197" v="761" actId="20577"/>
          <ac:spMkLst>
            <pc:docMk/>
            <pc:sldMk cId="3205110758" sldId="262"/>
            <ac:spMk id="3" creationId="{8C900FB2-1338-539D-7C56-81D390751102}"/>
          </ac:spMkLst>
        </pc:spChg>
        <pc:spChg chg="mod">
          <ac:chgData name="Gordon Wang" userId="S::z5309206@ad.unsw.edu.au::539d01e8-5333-4066-ac0c-d94bcc17fc6e" providerId="AD" clId="Web-{EA6C9EE3-2F2F-4989-85E8-D13FA3EEACA7}" dt="2022-08-02T01:16:44.507" v="957" actId="20577"/>
          <ac:spMkLst>
            <pc:docMk/>
            <pc:sldMk cId="3205110758" sldId="262"/>
            <ac:spMk id="5" creationId="{6DB80DE0-CADA-11F4-0F57-17973D61870A}"/>
          </ac:spMkLst>
        </pc:spChg>
        <pc:spChg chg="add del">
          <ac:chgData name="Gordon Wang" userId="S::z5309206@ad.unsw.edu.au::539d01e8-5333-4066-ac0c-d94bcc17fc6e" providerId="AD" clId="Web-{EA6C9EE3-2F2F-4989-85E8-D13FA3EEACA7}" dt="2022-08-02T01:16:14.131" v="945"/>
          <ac:spMkLst>
            <pc:docMk/>
            <pc:sldMk cId="3205110758" sldId="262"/>
            <ac:spMk id="7" creationId="{89D92006-806F-98C4-FD18-F602B204390D}"/>
          </ac:spMkLst>
        </pc:spChg>
      </pc:sldChg>
      <pc:sldChg chg="modSp add ord replId">
        <pc:chgData name="Gordon Wang" userId="S::z5309206@ad.unsw.edu.au::539d01e8-5333-4066-ac0c-d94bcc17fc6e" providerId="AD" clId="Web-{EA6C9EE3-2F2F-4989-85E8-D13FA3EEACA7}" dt="2022-08-02T01:16:49.508" v="958" actId="20577"/>
        <pc:sldMkLst>
          <pc:docMk/>
          <pc:sldMk cId="72472754" sldId="263"/>
        </pc:sldMkLst>
        <pc:spChg chg="mod">
          <ac:chgData name="Gordon Wang" userId="S::z5309206@ad.unsw.edu.au::539d01e8-5333-4066-ac0c-d94bcc17fc6e" providerId="AD" clId="Web-{EA6C9EE3-2F2F-4989-85E8-D13FA3EEACA7}" dt="2022-08-02T01:10:38.121" v="802" actId="20577"/>
          <ac:spMkLst>
            <pc:docMk/>
            <pc:sldMk cId="72472754" sldId="263"/>
            <ac:spMk id="2" creationId="{00000000-0000-0000-0000-000000000000}"/>
          </ac:spMkLst>
        </pc:spChg>
        <pc:spChg chg="mod">
          <ac:chgData name="Gordon Wang" userId="S::z5309206@ad.unsw.edu.au::539d01e8-5333-4066-ac0c-d94bcc17fc6e" providerId="AD" clId="Web-{EA6C9EE3-2F2F-4989-85E8-D13FA3EEACA7}" dt="2022-08-02T01:10:41.324" v="803" actId="20577"/>
          <ac:spMkLst>
            <pc:docMk/>
            <pc:sldMk cId="72472754" sldId="263"/>
            <ac:spMk id="3" creationId="{8C900FB2-1338-539D-7C56-81D390751102}"/>
          </ac:spMkLst>
        </pc:spChg>
        <pc:spChg chg="mod">
          <ac:chgData name="Gordon Wang" userId="S::z5309206@ad.unsw.edu.au::539d01e8-5333-4066-ac0c-d94bcc17fc6e" providerId="AD" clId="Web-{EA6C9EE3-2F2F-4989-85E8-D13FA3EEACA7}" dt="2022-08-02T01:16:49.508" v="958" actId="20577"/>
          <ac:spMkLst>
            <pc:docMk/>
            <pc:sldMk cId="72472754" sldId="263"/>
            <ac:spMk id="5" creationId="{6DB80DE0-CADA-11F4-0F57-17973D61870A}"/>
          </ac:spMkLst>
        </pc:spChg>
      </pc:sldChg>
    </pc:docChg>
  </pc:docChgLst>
  <pc:docChgLst>
    <pc:chgData name="Sanojan Thiyagaraja" userId="S::z5207855@ad.unsw.edu.au::222f591e-588a-4b9d-a55f-e4b1be9c90cb" providerId="AD" clId="Web-{F008FD41-983D-4747-BF7B-589D7AFC6C44}"/>
    <pc:docChg chg="modSld">
      <pc:chgData name="Sanojan Thiyagaraja" userId="S::z5207855@ad.unsw.edu.au::222f591e-588a-4b9d-a55f-e4b1be9c90cb" providerId="AD" clId="Web-{F008FD41-983D-4747-BF7B-589D7AFC6C44}" dt="2022-08-04T10:44:05.860" v="260" actId="1076"/>
      <pc:docMkLst>
        <pc:docMk/>
      </pc:docMkLst>
      <pc:sldChg chg="modSp">
        <pc:chgData name="Sanojan Thiyagaraja" userId="S::z5207855@ad.unsw.edu.au::222f591e-588a-4b9d-a55f-e4b1be9c90cb" providerId="AD" clId="Web-{F008FD41-983D-4747-BF7B-589D7AFC6C44}" dt="2022-08-04T09:42:36.791" v="5" actId="20577"/>
        <pc:sldMkLst>
          <pc:docMk/>
          <pc:sldMk cId="1366419833" sldId="272"/>
        </pc:sldMkLst>
        <pc:spChg chg="mod">
          <ac:chgData name="Sanojan Thiyagaraja" userId="S::z5207855@ad.unsw.edu.au::222f591e-588a-4b9d-a55f-e4b1be9c90cb" providerId="AD" clId="Web-{F008FD41-983D-4747-BF7B-589D7AFC6C44}" dt="2022-08-04T09:42:36.791" v="5" actId="20577"/>
          <ac:spMkLst>
            <pc:docMk/>
            <pc:sldMk cId="1366419833" sldId="272"/>
            <ac:spMk id="20" creationId="{7B035223-2B09-D27D-FD19-D2AD7CE35C79}"/>
          </ac:spMkLst>
        </pc:spChg>
      </pc:sldChg>
      <pc:sldChg chg="addSp delSp modSp">
        <pc:chgData name="Sanojan Thiyagaraja" userId="S::z5207855@ad.unsw.edu.au::222f591e-588a-4b9d-a55f-e4b1be9c90cb" providerId="AD" clId="Web-{F008FD41-983D-4747-BF7B-589D7AFC6C44}" dt="2022-08-04T10:44:05.860" v="260" actId="1076"/>
        <pc:sldMkLst>
          <pc:docMk/>
          <pc:sldMk cId="3553347567" sldId="282"/>
        </pc:sldMkLst>
        <pc:spChg chg="mod">
          <ac:chgData name="Sanojan Thiyagaraja" userId="S::z5207855@ad.unsw.edu.au::222f591e-588a-4b9d-a55f-e4b1be9c90cb" providerId="AD" clId="Web-{F008FD41-983D-4747-BF7B-589D7AFC6C44}" dt="2022-08-04T10:43:52.001" v="252" actId="1076"/>
          <ac:spMkLst>
            <pc:docMk/>
            <pc:sldMk cId="3553347567" sldId="282"/>
            <ac:spMk id="5" creationId="{6DB80DE0-CADA-11F4-0F57-17973D61870A}"/>
          </ac:spMkLst>
        </pc:spChg>
        <pc:grpChg chg="add del mod">
          <ac:chgData name="Sanojan Thiyagaraja" userId="S::z5207855@ad.unsw.edu.au::222f591e-588a-4b9d-a55f-e4b1be9c90cb" providerId="AD" clId="Web-{F008FD41-983D-4747-BF7B-589D7AFC6C44}" dt="2022-08-04T10:44:04.485" v="258"/>
          <ac:grpSpMkLst>
            <pc:docMk/>
            <pc:sldMk cId="3553347567" sldId="282"/>
            <ac:grpSpMk id="11" creationId="{80E6D81B-9CF2-1717-DF85-BC598BE4AFC3}"/>
          </ac:grpSpMkLst>
        </pc:grpChg>
        <pc:picChg chg="del">
          <ac:chgData name="Sanojan Thiyagaraja" userId="S::z5207855@ad.unsw.edu.au::222f591e-588a-4b9d-a55f-e4b1be9c90cb" providerId="AD" clId="Web-{F008FD41-983D-4747-BF7B-589D7AFC6C44}" dt="2022-08-04T09:44:47.545" v="220"/>
          <ac:picMkLst>
            <pc:docMk/>
            <pc:sldMk cId="3553347567" sldId="282"/>
            <ac:picMk id="6" creationId="{519CDE7B-FD1C-205D-CE17-DD8A1FB01DC0}"/>
          </ac:picMkLst>
        </pc:picChg>
        <pc:picChg chg="add mod">
          <ac:chgData name="Sanojan Thiyagaraja" userId="S::z5207855@ad.unsw.edu.au::222f591e-588a-4b9d-a55f-e4b1be9c90cb" providerId="AD" clId="Web-{F008FD41-983D-4747-BF7B-589D7AFC6C44}" dt="2022-08-04T10:44:00.282" v="255" actId="1076"/>
          <ac:picMkLst>
            <pc:docMk/>
            <pc:sldMk cId="3553347567" sldId="282"/>
            <ac:picMk id="6" creationId="{D446949B-EFDC-9290-50AE-288758851BCB}"/>
          </ac:picMkLst>
        </pc:picChg>
        <pc:picChg chg="add del mod">
          <ac:chgData name="Sanojan Thiyagaraja" userId="S::z5207855@ad.unsw.edu.au::222f591e-588a-4b9d-a55f-e4b1be9c90cb" providerId="AD" clId="Web-{F008FD41-983D-4747-BF7B-589D7AFC6C44}" dt="2022-08-04T09:46:53.174" v="239"/>
          <ac:picMkLst>
            <pc:docMk/>
            <pc:sldMk cId="3553347567" sldId="282"/>
            <ac:picMk id="7" creationId="{3294586E-D10A-B5D3-2622-60FAB00075CA}"/>
          </ac:picMkLst>
        </pc:picChg>
        <pc:picChg chg="add mod">
          <ac:chgData name="Sanojan Thiyagaraja" userId="S::z5207855@ad.unsw.edu.au::222f591e-588a-4b9d-a55f-e4b1be9c90cb" providerId="AD" clId="Web-{F008FD41-983D-4747-BF7B-589D7AFC6C44}" dt="2022-08-04T10:43:53.266" v="253" actId="1076"/>
          <ac:picMkLst>
            <pc:docMk/>
            <pc:sldMk cId="3553347567" sldId="282"/>
            <ac:picMk id="7" creationId="{C22871C9-4760-2503-44DF-9178B62AED62}"/>
          </ac:picMkLst>
        </pc:picChg>
        <pc:picChg chg="mod topLvl">
          <ac:chgData name="Sanojan Thiyagaraja" userId="S::z5207855@ad.unsw.edu.au::222f591e-588a-4b9d-a55f-e4b1be9c90cb" providerId="AD" clId="Web-{F008FD41-983D-4747-BF7B-589D7AFC6C44}" dt="2022-08-04T10:44:05.860" v="260" actId="1076"/>
          <ac:picMkLst>
            <pc:docMk/>
            <pc:sldMk cId="3553347567" sldId="282"/>
            <ac:picMk id="9" creationId="{AB04E7C9-617F-EF1D-ABC9-B4D123DC165E}"/>
          </ac:picMkLst>
        </pc:picChg>
        <pc:picChg chg="del topLvl">
          <ac:chgData name="Sanojan Thiyagaraja" userId="S::z5207855@ad.unsw.edu.au::222f591e-588a-4b9d-a55f-e4b1be9c90cb" providerId="AD" clId="Web-{F008FD41-983D-4747-BF7B-589D7AFC6C44}" dt="2022-08-04T10:44:04.485" v="258"/>
          <ac:picMkLst>
            <pc:docMk/>
            <pc:sldMk cId="3553347567" sldId="282"/>
            <ac:picMk id="10" creationId="{71925DB8-217A-60D4-822A-ADF82B7401BC}"/>
          </ac:picMkLst>
        </pc:picChg>
      </pc:sldChg>
    </pc:docChg>
  </pc:docChgLst>
  <pc:docChgLst>
    <pc:chgData name="Noah Gordon" userId="S::z5259716@ad.unsw.edu.au::fd9ae61e-64e9-48c9-87e3-6ea84cba10bf" providerId="AD" clId="Web-{FD17FF73-B598-4371-8979-6AAB79059E54}"/>
    <pc:docChg chg="addSld delSld modSld">
      <pc:chgData name="Noah Gordon" userId="S::z5259716@ad.unsw.edu.au::fd9ae61e-64e9-48c9-87e3-6ea84cba10bf" providerId="AD" clId="Web-{FD17FF73-B598-4371-8979-6AAB79059E54}" dt="2022-08-02T08:57:07.705" v="337" actId="1076"/>
      <pc:docMkLst>
        <pc:docMk/>
      </pc:docMkLst>
      <pc:sldChg chg="modSp">
        <pc:chgData name="Noah Gordon" userId="S::z5259716@ad.unsw.edu.au::fd9ae61e-64e9-48c9-87e3-6ea84cba10bf" providerId="AD" clId="Web-{FD17FF73-B598-4371-8979-6AAB79059E54}" dt="2022-08-02T08:39:39.099" v="107" actId="20577"/>
        <pc:sldMkLst>
          <pc:docMk/>
          <pc:sldMk cId="3902138857" sldId="257"/>
        </pc:sldMkLst>
        <pc:spChg chg="mod">
          <ac:chgData name="Noah Gordon" userId="S::z5259716@ad.unsw.edu.au::fd9ae61e-64e9-48c9-87e3-6ea84cba10bf" providerId="AD" clId="Web-{FD17FF73-B598-4371-8979-6AAB79059E54}" dt="2022-08-02T08:39:39.099" v="107" actId="20577"/>
          <ac:spMkLst>
            <pc:docMk/>
            <pc:sldMk cId="3902138857" sldId="257"/>
            <ac:spMk id="2" creationId="{00000000-0000-0000-0000-000000000000}"/>
          </ac:spMkLst>
        </pc:spChg>
      </pc:sldChg>
      <pc:sldChg chg="modSp">
        <pc:chgData name="Noah Gordon" userId="S::z5259716@ad.unsw.edu.au::fd9ae61e-64e9-48c9-87e3-6ea84cba10bf" providerId="AD" clId="Web-{FD17FF73-B598-4371-8979-6AAB79059E54}" dt="2022-08-02T08:41:39.430" v="109" actId="20577"/>
        <pc:sldMkLst>
          <pc:docMk/>
          <pc:sldMk cId="72472754" sldId="263"/>
        </pc:sldMkLst>
        <pc:spChg chg="mod">
          <ac:chgData name="Noah Gordon" userId="S::z5259716@ad.unsw.edu.au::fd9ae61e-64e9-48c9-87e3-6ea84cba10bf" providerId="AD" clId="Web-{FD17FF73-B598-4371-8979-6AAB79059E54}" dt="2022-08-02T08:41:39.430" v="109" actId="20577"/>
          <ac:spMkLst>
            <pc:docMk/>
            <pc:sldMk cId="72472754" sldId="263"/>
            <ac:spMk id="3" creationId="{8C900FB2-1338-539D-7C56-81D390751102}"/>
          </ac:spMkLst>
        </pc:spChg>
      </pc:sldChg>
      <pc:sldChg chg="addSp modSp">
        <pc:chgData name="Noah Gordon" userId="S::z5259716@ad.unsw.edu.au::fd9ae61e-64e9-48c9-87e3-6ea84cba10bf" providerId="AD" clId="Web-{FD17FF73-B598-4371-8979-6AAB79059E54}" dt="2022-08-02T08:51:54.822" v="253" actId="1076"/>
        <pc:sldMkLst>
          <pc:docMk/>
          <pc:sldMk cId="1995930359" sldId="266"/>
        </pc:sldMkLst>
        <pc:spChg chg="mod">
          <ac:chgData name="Noah Gordon" userId="S::z5259716@ad.unsw.edu.au::fd9ae61e-64e9-48c9-87e3-6ea84cba10bf" providerId="AD" clId="Web-{FD17FF73-B598-4371-8979-6AAB79059E54}" dt="2022-08-02T08:39:33.036" v="105" actId="20577"/>
          <ac:spMkLst>
            <pc:docMk/>
            <pc:sldMk cId="1995930359" sldId="266"/>
            <ac:spMk id="3" creationId="{8C900FB2-1338-539D-7C56-81D390751102}"/>
          </ac:spMkLst>
        </pc:spChg>
        <pc:spChg chg="add mod">
          <ac:chgData name="Noah Gordon" userId="S::z5259716@ad.unsw.edu.au::fd9ae61e-64e9-48c9-87e3-6ea84cba10bf" providerId="AD" clId="Web-{FD17FF73-B598-4371-8979-6AAB79059E54}" dt="2022-08-02T08:36:40.704" v="98" actId="20577"/>
          <ac:spMkLst>
            <pc:docMk/>
            <pc:sldMk cId="1995930359" sldId="266"/>
            <ac:spMk id="8" creationId="{C831A35B-1E22-2E39-012E-0E71D8F91D1C}"/>
          </ac:spMkLst>
        </pc:spChg>
        <pc:spChg chg="add mod">
          <ac:chgData name="Noah Gordon" userId="S::z5259716@ad.unsw.edu.au::fd9ae61e-64e9-48c9-87e3-6ea84cba10bf" providerId="AD" clId="Web-{FD17FF73-B598-4371-8979-6AAB79059E54}" dt="2022-08-02T08:36:49.454" v="100" actId="20577"/>
          <ac:spMkLst>
            <pc:docMk/>
            <pc:sldMk cId="1995930359" sldId="266"/>
            <ac:spMk id="9" creationId="{D609CA64-27A9-4E09-853B-585FD626C361}"/>
          </ac:spMkLst>
        </pc:spChg>
        <pc:spChg chg="add mod">
          <ac:chgData name="Noah Gordon" userId="S::z5259716@ad.unsw.edu.au::fd9ae61e-64e9-48c9-87e3-6ea84cba10bf" providerId="AD" clId="Web-{FD17FF73-B598-4371-8979-6AAB79059E54}" dt="2022-08-02T08:44:14.388" v="147" actId="20577"/>
          <ac:spMkLst>
            <pc:docMk/>
            <pc:sldMk cId="1995930359" sldId="266"/>
            <ac:spMk id="10" creationId="{39BAE9BC-0CA5-90E5-C982-3570F186DCDA}"/>
          </ac:spMkLst>
        </pc:spChg>
        <pc:spChg chg="add mod">
          <ac:chgData name="Noah Gordon" userId="S::z5259716@ad.unsw.edu.au::fd9ae61e-64e9-48c9-87e3-6ea84cba10bf" providerId="AD" clId="Web-{FD17FF73-B598-4371-8979-6AAB79059E54}" dt="2022-08-02T08:51:49.947" v="251" actId="1076"/>
          <ac:spMkLst>
            <pc:docMk/>
            <pc:sldMk cId="1995930359" sldId="266"/>
            <ac:spMk id="11" creationId="{8406E50D-8C67-9EBB-6A87-05DD562703CE}"/>
          </ac:spMkLst>
        </pc:spChg>
        <pc:spChg chg="add mod">
          <ac:chgData name="Noah Gordon" userId="S::z5259716@ad.unsw.edu.au::fd9ae61e-64e9-48c9-87e3-6ea84cba10bf" providerId="AD" clId="Web-{FD17FF73-B598-4371-8979-6AAB79059E54}" dt="2022-08-02T08:51:54.822" v="253" actId="1076"/>
          <ac:spMkLst>
            <pc:docMk/>
            <pc:sldMk cId="1995930359" sldId="266"/>
            <ac:spMk id="12" creationId="{4EF9EBC4-D91F-452D-FD8C-58E70C37BEDB}"/>
          </ac:spMkLst>
        </pc:spChg>
        <pc:picChg chg="mod">
          <ac:chgData name="Noah Gordon" userId="S::z5259716@ad.unsw.edu.au::fd9ae61e-64e9-48c9-87e3-6ea84cba10bf" providerId="AD" clId="Web-{FD17FF73-B598-4371-8979-6AAB79059E54}" dt="2022-08-02T08:36:28.719" v="95" actId="1076"/>
          <ac:picMkLst>
            <pc:docMk/>
            <pc:sldMk cId="1995930359" sldId="266"/>
            <ac:picMk id="4" creationId="{8E50A9F5-5FA8-313C-5C3D-DC92A56611C9}"/>
          </ac:picMkLst>
        </pc:picChg>
        <pc:picChg chg="add mod modCrop">
          <ac:chgData name="Noah Gordon" userId="S::z5259716@ad.unsw.edu.au::fd9ae61e-64e9-48c9-87e3-6ea84cba10bf" providerId="AD" clId="Web-{FD17FF73-B598-4371-8979-6AAB79059E54}" dt="2022-08-02T08:35:11.436" v="56" actId="1076"/>
          <ac:picMkLst>
            <pc:docMk/>
            <pc:sldMk cId="1995930359" sldId="266"/>
            <ac:picMk id="5" creationId="{789D8DEB-400E-F076-2182-7272B94ABD47}"/>
          </ac:picMkLst>
        </pc:picChg>
        <pc:picChg chg="add mod modCrop">
          <ac:chgData name="Noah Gordon" userId="S::z5259716@ad.unsw.edu.au::fd9ae61e-64e9-48c9-87e3-6ea84cba10bf" providerId="AD" clId="Web-{FD17FF73-B598-4371-8979-6AAB79059E54}" dt="2022-08-02T08:35:10.107" v="55" actId="1076"/>
          <ac:picMkLst>
            <pc:docMk/>
            <pc:sldMk cId="1995930359" sldId="266"/>
            <ac:picMk id="6" creationId="{F7084563-63A5-6550-1725-B63C55C7C499}"/>
          </ac:picMkLst>
        </pc:picChg>
      </pc:sldChg>
      <pc:sldChg chg="delSp modSp del">
        <pc:chgData name="Noah Gordon" userId="S::z5259716@ad.unsw.edu.au::fd9ae61e-64e9-48c9-87e3-6ea84cba10bf" providerId="AD" clId="Web-{FD17FF73-B598-4371-8979-6AAB79059E54}" dt="2022-08-02T08:44:30.466" v="150"/>
        <pc:sldMkLst>
          <pc:docMk/>
          <pc:sldMk cId="1315522341" sldId="267"/>
        </pc:sldMkLst>
        <pc:spChg chg="mod">
          <ac:chgData name="Noah Gordon" userId="S::z5259716@ad.unsw.edu.au::fd9ae61e-64e9-48c9-87e3-6ea84cba10bf" providerId="AD" clId="Web-{FD17FF73-B598-4371-8979-6AAB79059E54}" dt="2022-08-02T08:39:27.458" v="103" actId="20577"/>
          <ac:spMkLst>
            <pc:docMk/>
            <pc:sldMk cId="1315522341" sldId="267"/>
            <ac:spMk id="3" creationId="{8C900FB2-1338-539D-7C56-81D390751102}"/>
          </ac:spMkLst>
        </pc:spChg>
        <pc:picChg chg="del">
          <ac:chgData name="Noah Gordon" userId="S::z5259716@ad.unsw.edu.au::fd9ae61e-64e9-48c9-87e3-6ea84cba10bf" providerId="AD" clId="Web-{FD17FF73-B598-4371-8979-6AAB79059E54}" dt="2022-08-02T08:38:34.254" v="101"/>
          <ac:picMkLst>
            <pc:docMk/>
            <pc:sldMk cId="1315522341" sldId="267"/>
            <ac:picMk id="4" creationId="{8E50A9F5-5FA8-313C-5C3D-DC92A56611C9}"/>
          </ac:picMkLst>
        </pc:picChg>
      </pc:sldChg>
      <pc:sldChg chg="addSp delSp modSp add del replId">
        <pc:chgData name="Noah Gordon" userId="S::z5259716@ad.unsw.edu.au::fd9ae61e-64e9-48c9-87e3-6ea84cba10bf" providerId="AD" clId="Web-{FD17FF73-B598-4371-8979-6AAB79059E54}" dt="2022-08-02T08:50:14.147" v="238"/>
        <pc:sldMkLst>
          <pc:docMk/>
          <pc:sldMk cId="1446361527" sldId="268"/>
        </pc:sldMkLst>
        <pc:spChg chg="mod">
          <ac:chgData name="Noah Gordon" userId="S::z5259716@ad.unsw.edu.au::fd9ae61e-64e9-48c9-87e3-6ea84cba10bf" providerId="AD" clId="Web-{FD17FF73-B598-4371-8979-6AAB79059E54}" dt="2022-08-02T08:44:22.075" v="148" actId="14100"/>
          <ac:spMkLst>
            <pc:docMk/>
            <pc:sldMk cId="1446361527" sldId="268"/>
            <ac:spMk id="10" creationId="{39BAE9BC-0CA5-90E5-C982-3570F186DCDA}"/>
          </ac:spMkLst>
        </pc:spChg>
        <pc:picChg chg="del">
          <ac:chgData name="Noah Gordon" userId="S::z5259716@ad.unsw.edu.au::fd9ae61e-64e9-48c9-87e3-6ea84cba10bf" providerId="AD" clId="Web-{FD17FF73-B598-4371-8979-6AAB79059E54}" dt="2022-08-02T08:43:00.151" v="111"/>
          <ac:picMkLst>
            <pc:docMk/>
            <pc:sldMk cId="1446361527" sldId="268"/>
            <ac:picMk id="4" creationId="{8E50A9F5-5FA8-313C-5C3D-DC92A56611C9}"/>
          </ac:picMkLst>
        </pc:picChg>
        <pc:picChg chg="del">
          <ac:chgData name="Noah Gordon" userId="S::z5259716@ad.unsw.edu.au::fd9ae61e-64e9-48c9-87e3-6ea84cba10bf" providerId="AD" clId="Web-{FD17FF73-B598-4371-8979-6AAB79059E54}" dt="2022-08-02T08:43:01.089" v="112"/>
          <ac:picMkLst>
            <pc:docMk/>
            <pc:sldMk cId="1446361527" sldId="268"/>
            <ac:picMk id="5" creationId="{789D8DEB-400E-F076-2182-7272B94ABD47}"/>
          </ac:picMkLst>
        </pc:picChg>
        <pc:picChg chg="del">
          <ac:chgData name="Noah Gordon" userId="S::z5259716@ad.unsw.edu.au::fd9ae61e-64e9-48c9-87e3-6ea84cba10bf" providerId="AD" clId="Web-{FD17FF73-B598-4371-8979-6AAB79059E54}" dt="2022-08-02T08:43:01.589" v="113"/>
          <ac:picMkLst>
            <pc:docMk/>
            <pc:sldMk cId="1446361527" sldId="268"/>
            <ac:picMk id="6" creationId="{F7084563-63A5-6550-1725-B63C55C7C499}"/>
          </ac:picMkLst>
        </pc:picChg>
        <pc:picChg chg="add mod">
          <ac:chgData name="Noah Gordon" userId="S::z5259716@ad.unsw.edu.au::fd9ae61e-64e9-48c9-87e3-6ea84cba10bf" providerId="AD" clId="Web-{FD17FF73-B598-4371-8979-6AAB79059E54}" dt="2022-08-02T08:43:10.402" v="118" actId="1076"/>
          <ac:picMkLst>
            <pc:docMk/>
            <pc:sldMk cId="1446361527" sldId="268"/>
            <ac:picMk id="11" creationId="{33E63F02-B795-43B1-5D8C-B93F3D1B924E}"/>
          </ac:picMkLst>
        </pc:picChg>
        <pc:picChg chg="add mod">
          <ac:chgData name="Noah Gordon" userId="S::z5259716@ad.unsw.edu.au::fd9ae61e-64e9-48c9-87e3-6ea84cba10bf" providerId="AD" clId="Web-{FD17FF73-B598-4371-8979-6AAB79059E54}" dt="2022-08-02T08:50:07.225" v="237" actId="1076"/>
          <ac:picMkLst>
            <pc:docMk/>
            <pc:sldMk cId="1446361527" sldId="268"/>
            <ac:picMk id="12" creationId="{5B6D99FA-8325-EFD6-8244-841158926A0E}"/>
          </ac:picMkLst>
        </pc:picChg>
      </pc:sldChg>
      <pc:sldChg chg="addSp delSp modSp add replId modNotes">
        <pc:chgData name="Noah Gordon" userId="S::z5259716@ad.unsw.edu.au::fd9ae61e-64e9-48c9-87e3-6ea84cba10bf" providerId="AD" clId="Web-{FD17FF73-B598-4371-8979-6AAB79059E54}" dt="2022-08-02T08:57:07.705" v="337" actId="1076"/>
        <pc:sldMkLst>
          <pc:docMk/>
          <pc:sldMk cId="992646658" sldId="269"/>
        </pc:sldMkLst>
        <pc:spChg chg="add mod">
          <ac:chgData name="Noah Gordon" userId="S::z5259716@ad.unsw.edu.au::fd9ae61e-64e9-48c9-87e3-6ea84cba10bf" providerId="AD" clId="Web-{FD17FF73-B598-4371-8979-6AAB79059E54}" dt="2022-08-02T08:56:56.174" v="336" actId="20577"/>
          <ac:spMkLst>
            <pc:docMk/>
            <pc:sldMk cId="992646658" sldId="269"/>
            <ac:spMk id="5" creationId="{E2617CA6-D840-ED22-D6B5-1EDF9DFAD69F}"/>
          </ac:spMkLst>
        </pc:spChg>
        <pc:spChg chg="mod">
          <ac:chgData name="Noah Gordon" userId="S::z5259716@ad.unsw.edu.au::fd9ae61e-64e9-48c9-87e3-6ea84cba10bf" providerId="AD" clId="Web-{FD17FF73-B598-4371-8979-6AAB79059E54}" dt="2022-08-02T08:57:07.705" v="337" actId="1076"/>
          <ac:spMkLst>
            <pc:docMk/>
            <pc:sldMk cId="992646658" sldId="269"/>
            <ac:spMk id="8" creationId="{C831A35B-1E22-2E39-012E-0E71D8F91D1C}"/>
          </ac:spMkLst>
        </pc:spChg>
        <pc:spChg chg="mod">
          <ac:chgData name="Noah Gordon" userId="S::z5259716@ad.unsw.edu.au::fd9ae61e-64e9-48c9-87e3-6ea84cba10bf" providerId="AD" clId="Web-{FD17FF73-B598-4371-8979-6AAB79059E54}" dt="2022-08-02T08:56:27.986" v="311" actId="20577"/>
          <ac:spMkLst>
            <pc:docMk/>
            <pc:sldMk cId="992646658" sldId="269"/>
            <ac:spMk id="9" creationId="{D609CA64-27A9-4E09-853B-585FD626C361}"/>
          </ac:spMkLst>
        </pc:spChg>
        <pc:spChg chg="mod">
          <ac:chgData name="Noah Gordon" userId="S::z5259716@ad.unsw.edu.au::fd9ae61e-64e9-48c9-87e3-6ea84cba10bf" providerId="AD" clId="Web-{FD17FF73-B598-4371-8979-6AAB79059E54}" dt="2022-08-02T08:45:53.359" v="188" actId="1076"/>
          <ac:spMkLst>
            <pc:docMk/>
            <pc:sldMk cId="992646658" sldId="269"/>
            <ac:spMk id="10" creationId="{39BAE9BC-0CA5-90E5-C982-3570F186DCDA}"/>
          </ac:spMkLst>
        </pc:spChg>
        <pc:spChg chg="add mod">
          <ac:chgData name="Noah Gordon" userId="S::z5259716@ad.unsw.edu.au::fd9ae61e-64e9-48c9-87e3-6ea84cba10bf" providerId="AD" clId="Web-{FD17FF73-B598-4371-8979-6AAB79059E54}" dt="2022-08-02T08:56:31.845" v="317" actId="20577"/>
          <ac:spMkLst>
            <pc:docMk/>
            <pc:sldMk cId="992646658" sldId="269"/>
            <ac:spMk id="13" creationId="{5A317F0D-DFB9-FB82-B91F-A820FC4EF9FC}"/>
          </ac:spMkLst>
        </pc:spChg>
        <pc:picChg chg="add mod">
          <ac:chgData name="Noah Gordon" userId="S::z5259716@ad.unsw.edu.au::fd9ae61e-64e9-48c9-87e3-6ea84cba10bf" providerId="AD" clId="Web-{FD17FF73-B598-4371-8979-6AAB79059E54}" dt="2022-08-02T08:47:25.487" v="214" actId="1076"/>
          <ac:picMkLst>
            <pc:docMk/>
            <pc:sldMk cId="992646658" sldId="269"/>
            <ac:picMk id="4" creationId="{67BEBF4A-72FB-BB36-4203-6C68FAB72397}"/>
          </ac:picMkLst>
        </pc:picChg>
        <pc:picChg chg="add del mod">
          <ac:chgData name="Noah Gordon" userId="S::z5259716@ad.unsw.edu.au::fd9ae61e-64e9-48c9-87e3-6ea84cba10bf" providerId="AD" clId="Web-{FD17FF73-B598-4371-8979-6AAB79059E54}" dt="2022-08-02T08:49:32.271" v="230"/>
          <ac:picMkLst>
            <pc:docMk/>
            <pc:sldMk cId="992646658" sldId="269"/>
            <ac:picMk id="6" creationId="{9C5B1DBF-4453-1ABE-2489-DD13F5747726}"/>
          </ac:picMkLst>
        </pc:picChg>
        <pc:picChg chg="mod">
          <ac:chgData name="Noah Gordon" userId="S::z5259716@ad.unsw.edu.au::fd9ae61e-64e9-48c9-87e3-6ea84cba10bf" providerId="AD" clId="Web-{FD17FF73-B598-4371-8979-6AAB79059E54}" dt="2022-08-02T08:45:32.812" v="170" actId="1076"/>
          <ac:picMkLst>
            <pc:docMk/>
            <pc:sldMk cId="992646658" sldId="269"/>
            <ac:picMk id="11" creationId="{33E63F02-B795-43B1-5D8C-B93F3D1B924E}"/>
          </ac:picMkLst>
        </pc:picChg>
        <pc:picChg chg="del mod">
          <ac:chgData name="Noah Gordon" userId="S::z5259716@ad.unsw.edu.au::fd9ae61e-64e9-48c9-87e3-6ea84cba10bf" providerId="AD" clId="Web-{FD17FF73-B598-4371-8979-6AAB79059E54}" dt="2022-08-02T08:46:20.032" v="200"/>
          <ac:picMkLst>
            <pc:docMk/>
            <pc:sldMk cId="992646658" sldId="269"/>
            <ac:picMk id="12" creationId="{5B6D99FA-8325-EFD6-8244-841158926A0E}"/>
          </ac:picMkLst>
        </pc:picChg>
        <pc:picChg chg="add mod modCrop">
          <ac:chgData name="Noah Gordon" userId="S::z5259716@ad.unsw.edu.au::fd9ae61e-64e9-48c9-87e3-6ea84cba10bf" providerId="AD" clId="Web-{FD17FF73-B598-4371-8979-6AAB79059E54}" dt="2022-08-02T08:48:57.942" v="229" actId="1076"/>
          <ac:picMkLst>
            <pc:docMk/>
            <pc:sldMk cId="992646658" sldId="269"/>
            <ac:picMk id="14" creationId="{7986CBDA-4098-C4D8-37A8-8AF81E295B55}"/>
          </ac:picMkLst>
        </pc:picChg>
        <pc:picChg chg="add del mod">
          <ac:chgData name="Noah Gordon" userId="S::z5259716@ad.unsw.edu.au::fd9ae61e-64e9-48c9-87e3-6ea84cba10bf" providerId="AD" clId="Web-{FD17FF73-B598-4371-8979-6AAB79059E54}" dt="2022-08-02T08:49:46.709" v="233"/>
          <ac:picMkLst>
            <pc:docMk/>
            <pc:sldMk cId="992646658" sldId="269"/>
            <ac:picMk id="15" creationId="{67F0B5F8-A5C3-7B7D-A3CB-303556DA8559}"/>
          </ac:picMkLst>
        </pc:picChg>
        <pc:picChg chg="add mod">
          <ac:chgData name="Noah Gordon" userId="S::z5259716@ad.unsw.edu.au::fd9ae61e-64e9-48c9-87e3-6ea84cba10bf" providerId="AD" clId="Web-{FD17FF73-B598-4371-8979-6AAB79059E54}" dt="2022-08-02T08:49:58.991" v="235" actId="1076"/>
          <ac:picMkLst>
            <pc:docMk/>
            <pc:sldMk cId="992646658" sldId="269"/>
            <ac:picMk id="16" creationId="{B5816C9B-CDE7-41A7-4BC4-676DCBCF0B51}"/>
          </ac:picMkLst>
        </pc:picChg>
      </pc:sldChg>
    </pc:docChg>
  </pc:docChgLst>
  <pc:docChgLst>
    <pc:chgData name="Noah Gordon" userId="S::z5259716@ad.unsw.edu.au::fd9ae61e-64e9-48c9-87e3-6ea84cba10bf" providerId="AD" clId="Web-{4E43A335-D9FC-42F2-BA43-8C4B20BAFE96}"/>
    <pc:docChg chg="modSld">
      <pc:chgData name="Noah Gordon" userId="S::z5259716@ad.unsw.edu.au::fd9ae61e-64e9-48c9-87e3-6ea84cba10bf" providerId="AD" clId="Web-{4E43A335-D9FC-42F2-BA43-8C4B20BAFE96}" dt="2022-08-04T05:17:04.274" v="2" actId="20577"/>
      <pc:docMkLst>
        <pc:docMk/>
      </pc:docMkLst>
      <pc:sldChg chg="modSp">
        <pc:chgData name="Noah Gordon" userId="S::z5259716@ad.unsw.edu.au::fd9ae61e-64e9-48c9-87e3-6ea84cba10bf" providerId="AD" clId="Web-{4E43A335-D9FC-42F2-BA43-8C4B20BAFE96}" dt="2022-08-04T05:17:04.274" v="2" actId="20577"/>
        <pc:sldMkLst>
          <pc:docMk/>
          <pc:sldMk cId="72472754" sldId="263"/>
        </pc:sldMkLst>
        <pc:spChg chg="mod">
          <ac:chgData name="Noah Gordon" userId="S::z5259716@ad.unsw.edu.au::fd9ae61e-64e9-48c9-87e3-6ea84cba10bf" providerId="AD" clId="Web-{4E43A335-D9FC-42F2-BA43-8C4B20BAFE96}" dt="2022-08-04T05:17:04.274" v="2" actId="20577"/>
          <ac:spMkLst>
            <pc:docMk/>
            <pc:sldMk cId="72472754" sldId="263"/>
            <ac:spMk id="5" creationId="{6DB80DE0-CADA-11F4-0F57-17973D61870A}"/>
          </ac:spMkLst>
        </pc:spChg>
      </pc:sldChg>
    </pc:docChg>
  </pc:docChgLst>
  <pc:docChgLst>
    <pc:chgData name="Enoch Luu" userId="S::z5319999@ad.unsw.edu.au::6f16ef7a-f1a9-4ab3-91bb-247c468ec13b" providerId="AD" clId="Web-{145469DA-BE7F-492D-8C89-4B8AD2286F36}"/>
    <pc:docChg chg="modSld">
      <pc:chgData name="Enoch Luu" userId="S::z5319999@ad.unsw.edu.au::6f16ef7a-f1a9-4ab3-91bb-247c468ec13b" providerId="AD" clId="Web-{145469DA-BE7F-492D-8C89-4B8AD2286F36}" dt="2022-08-02T09:06:59.907" v="1" actId="20577"/>
      <pc:docMkLst>
        <pc:docMk/>
      </pc:docMkLst>
      <pc:sldChg chg="modSp">
        <pc:chgData name="Enoch Luu" userId="S::z5319999@ad.unsw.edu.au::6f16ef7a-f1a9-4ab3-91bb-247c468ec13b" providerId="AD" clId="Web-{145469DA-BE7F-492D-8C89-4B8AD2286F36}" dt="2022-08-02T09:06:59.907" v="1" actId="20577"/>
        <pc:sldMkLst>
          <pc:docMk/>
          <pc:sldMk cId="72472754" sldId="263"/>
        </pc:sldMkLst>
        <pc:spChg chg="mod">
          <ac:chgData name="Enoch Luu" userId="S::z5319999@ad.unsw.edu.au::6f16ef7a-f1a9-4ab3-91bb-247c468ec13b" providerId="AD" clId="Web-{145469DA-BE7F-492D-8C89-4B8AD2286F36}" dt="2022-08-02T09:06:59.907" v="1" actId="20577"/>
          <ac:spMkLst>
            <pc:docMk/>
            <pc:sldMk cId="72472754" sldId="263"/>
            <ac:spMk id="5" creationId="{6DB80DE0-CADA-11F4-0F57-17973D61870A}"/>
          </ac:spMkLst>
        </pc:spChg>
      </pc:sldChg>
    </pc:docChg>
  </pc:docChgLst>
  <pc:docChgLst>
    <pc:chgData name="Gordon Wang" userId="S::z5309206@ad.unsw.edu.au::539d01e8-5333-4066-ac0c-d94bcc17fc6e" providerId="AD" clId="Web-{A418A472-C38F-4474-943E-C2116F78B484}"/>
    <pc:docChg chg="addSld modSld sldOrd">
      <pc:chgData name="Gordon Wang" userId="S::z5309206@ad.unsw.edu.au::539d01e8-5333-4066-ac0c-d94bcc17fc6e" providerId="AD" clId="Web-{A418A472-C38F-4474-943E-C2116F78B484}" dt="2022-08-03T05:49:49.615" v="795" actId="20577"/>
      <pc:docMkLst>
        <pc:docMk/>
      </pc:docMkLst>
      <pc:sldChg chg="modSp">
        <pc:chgData name="Gordon Wang" userId="S::z5309206@ad.unsw.edu.au::539d01e8-5333-4066-ac0c-d94bcc17fc6e" providerId="AD" clId="Web-{A418A472-C38F-4474-943E-C2116F78B484}" dt="2022-08-03T05:49:49.615" v="795" actId="20577"/>
        <pc:sldMkLst>
          <pc:docMk/>
          <pc:sldMk cId="3745803295" sldId="259"/>
        </pc:sldMkLst>
        <pc:spChg chg="mod">
          <ac:chgData name="Gordon Wang" userId="S::z5309206@ad.unsw.edu.au::539d01e8-5333-4066-ac0c-d94bcc17fc6e" providerId="AD" clId="Web-{A418A472-C38F-4474-943E-C2116F78B484}" dt="2022-08-03T05:49:02.613" v="783" actId="20577"/>
          <ac:spMkLst>
            <pc:docMk/>
            <pc:sldMk cId="3745803295" sldId="259"/>
            <ac:spMk id="2" creationId="{00000000-0000-0000-0000-000000000000}"/>
          </ac:spMkLst>
        </pc:spChg>
        <pc:spChg chg="mod">
          <ac:chgData name="Gordon Wang" userId="S::z5309206@ad.unsw.edu.au::539d01e8-5333-4066-ac0c-d94bcc17fc6e" providerId="AD" clId="Web-{A418A472-C38F-4474-943E-C2116F78B484}" dt="2022-08-03T05:49:49.615" v="795" actId="20577"/>
          <ac:spMkLst>
            <pc:docMk/>
            <pc:sldMk cId="3745803295" sldId="259"/>
            <ac:spMk id="7" creationId="{ABB4AF30-FBA8-A152-B472-BE28256DB55E}"/>
          </ac:spMkLst>
        </pc:spChg>
      </pc:sldChg>
      <pc:sldChg chg="addSp delSp modSp">
        <pc:chgData name="Gordon Wang" userId="S::z5309206@ad.unsw.edu.au::539d01e8-5333-4066-ac0c-d94bcc17fc6e" providerId="AD" clId="Web-{A418A472-C38F-4474-943E-C2116F78B484}" dt="2022-08-03T05:44:13.480" v="723" actId="1076"/>
        <pc:sldMkLst>
          <pc:docMk/>
          <pc:sldMk cId="941357659" sldId="265"/>
        </pc:sldMkLst>
        <pc:spChg chg="del mod">
          <ac:chgData name="Gordon Wang" userId="S::z5309206@ad.unsw.edu.au::539d01e8-5333-4066-ac0c-d94bcc17fc6e" providerId="AD" clId="Web-{A418A472-C38F-4474-943E-C2116F78B484}" dt="2022-08-03T04:37:08.835" v="348"/>
          <ac:spMkLst>
            <pc:docMk/>
            <pc:sldMk cId="941357659" sldId="265"/>
            <ac:spMk id="5" creationId="{E17E1206-8DFF-D960-9AFB-32A2B8213F95}"/>
          </ac:spMkLst>
        </pc:spChg>
        <pc:spChg chg="add del mod">
          <ac:chgData name="Gordon Wang" userId="S::z5309206@ad.unsw.edu.au::539d01e8-5333-4066-ac0c-d94bcc17fc6e" providerId="AD" clId="Web-{A418A472-C38F-4474-943E-C2116F78B484}" dt="2022-08-03T05:43:59.433" v="718" actId="1076"/>
          <ac:spMkLst>
            <pc:docMk/>
            <pc:sldMk cId="941357659" sldId="265"/>
            <ac:spMk id="10" creationId="{BCAF0E11-D168-62BC-957D-EDB9BC8E58DB}"/>
          </ac:spMkLst>
        </pc:spChg>
        <pc:spChg chg="mod">
          <ac:chgData name="Gordon Wang" userId="S::z5309206@ad.unsw.edu.au::539d01e8-5333-4066-ac0c-d94bcc17fc6e" providerId="AD" clId="Web-{A418A472-C38F-4474-943E-C2116F78B484}" dt="2022-08-03T05:44:10.589" v="722" actId="1076"/>
          <ac:spMkLst>
            <pc:docMk/>
            <pc:sldMk cId="941357659" sldId="265"/>
            <ac:spMk id="12" creationId="{0AA1895C-4992-A694-3B8E-2FEF1811D4F2}"/>
          </ac:spMkLst>
        </pc:spChg>
        <pc:spChg chg="add del mod">
          <ac:chgData name="Gordon Wang" userId="S::z5309206@ad.unsw.edu.au::539d01e8-5333-4066-ac0c-d94bcc17fc6e" providerId="AD" clId="Web-{A418A472-C38F-4474-943E-C2116F78B484}" dt="2022-08-03T05:30:36.145" v="503"/>
          <ac:spMkLst>
            <pc:docMk/>
            <pc:sldMk cId="941357659" sldId="265"/>
            <ac:spMk id="14" creationId="{8A94EA9A-0C6D-9240-42D9-EE79F93601C0}"/>
          </ac:spMkLst>
        </pc:spChg>
        <pc:spChg chg="add mod">
          <ac:chgData name="Gordon Wang" userId="S::z5309206@ad.unsw.edu.au::539d01e8-5333-4066-ac0c-d94bcc17fc6e" providerId="AD" clId="Web-{A418A472-C38F-4474-943E-C2116F78B484}" dt="2022-08-03T05:44:13.480" v="723" actId="1076"/>
          <ac:spMkLst>
            <pc:docMk/>
            <pc:sldMk cId="941357659" sldId="265"/>
            <ac:spMk id="16" creationId="{91A245FB-BB47-D487-E13D-64A5B3893525}"/>
          </ac:spMkLst>
        </pc:spChg>
        <pc:spChg chg="add mod">
          <ac:chgData name="Gordon Wang" userId="S::z5309206@ad.unsw.edu.au::539d01e8-5333-4066-ac0c-d94bcc17fc6e" providerId="AD" clId="Web-{A418A472-C38F-4474-943E-C2116F78B484}" dt="2022-08-03T05:33:24.446" v="567" actId="20577"/>
          <ac:spMkLst>
            <pc:docMk/>
            <pc:sldMk cId="941357659" sldId="265"/>
            <ac:spMk id="20" creationId="{FE0F2FE7-DF3F-4CB0-6DF7-3169E8727284}"/>
          </ac:spMkLst>
        </pc:spChg>
        <pc:spChg chg="add">
          <ac:chgData name="Gordon Wang" userId="S::z5309206@ad.unsw.edu.au::539d01e8-5333-4066-ac0c-d94bcc17fc6e" providerId="AD" clId="Web-{A418A472-C38F-4474-943E-C2116F78B484}" dt="2022-08-03T05:43:53.511" v="717"/>
          <ac:spMkLst>
            <pc:docMk/>
            <pc:sldMk cId="941357659" sldId="265"/>
            <ac:spMk id="22" creationId="{7EF949FF-AD49-D1A5-CBF4-9FC5CE17FEC6}"/>
          </ac:spMkLst>
        </pc:spChg>
        <pc:picChg chg="del mod">
          <ac:chgData name="Gordon Wang" userId="S::z5309206@ad.unsw.edu.au::539d01e8-5333-4066-ac0c-d94bcc17fc6e" providerId="AD" clId="Web-{A418A472-C38F-4474-943E-C2116F78B484}" dt="2022-08-03T05:04:04.599" v="479"/>
          <ac:picMkLst>
            <pc:docMk/>
            <pc:sldMk cId="941357659" sldId="265"/>
            <ac:picMk id="4" creationId="{A6D8E7CA-2ECF-6977-5FA7-C05A20375176}"/>
          </ac:picMkLst>
        </pc:picChg>
        <pc:picChg chg="del mod">
          <ac:chgData name="Gordon Wang" userId="S::z5309206@ad.unsw.edu.au::539d01e8-5333-4066-ac0c-d94bcc17fc6e" providerId="AD" clId="Web-{A418A472-C38F-4474-943E-C2116F78B484}" dt="2022-08-03T05:04:05.099" v="480"/>
          <ac:picMkLst>
            <pc:docMk/>
            <pc:sldMk cId="941357659" sldId="265"/>
            <ac:picMk id="6" creationId="{C1957829-EE08-1667-7E4D-DA08FE5B77CD}"/>
          </ac:picMkLst>
        </pc:picChg>
        <pc:picChg chg="add del mod">
          <ac:chgData name="Gordon Wang" userId="S::z5309206@ad.unsw.edu.au::539d01e8-5333-4066-ac0c-d94bcc17fc6e" providerId="AD" clId="Web-{A418A472-C38F-4474-943E-C2116F78B484}" dt="2022-08-03T05:30:32.457" v="502"/>
          <ac:picMkLst>
            <pc:docMk/>
            <pc:sldMk cId="941357659" sldId="265"/>
            <ac:picMk id="8" creationId="{93709379-368D-DDC0-B231-189AB8063F51}"/>
          </ac:picMkLst>
        </pc:picChg>
        <pc:picChg chg="del">
          <ac:chgData name="Gordon Wang" userId="S::z5309206@ad.unsw.edu.au::539d01e8-5333-4066-ac0c-d94bcc17fc6e" providerId="AD" clId="Web-{A418A472-C38F-4474-943E-C2116F78B484}" dt="2022-08-03T04:36:45.287" v="342"/>
          <ac:picMkLst>
            <pc:docMk/>
            <pc:sldMk cId="941357659" sldId="265"/>
            <ac:picMk id="9" creationId="{045CA559-1D8C-8705-C474-596740D30716}"/>
          </ac:picMkLst>
        </pc:picChg>
        <pc:picChg chg="add del mod">
          <ac:chgData name="Gordon Wang" userId="S::z5309206@ad.unsw.edu.au::539d01e8-5333-4066-ac0c-d94bcc17fc6e" providerId="AD" clId="Web-{A418A472-C38F-4474-943E-C2116F78B484}" dt="2022-08-03T04:37:58.258" v="360"/>
          <ac:picMkLst>
            <pc:docMk/>
            <pc:sldMk cId="941357659" sldId="265"/>
            <ac:picMk id="11" creationId="{E4FA4881-1A66-FA96-5E8F-D2AA946A564B}"/>
          </ac:picMkLst>
        </pc:picChg>
        <pc:picChg chg="add del mod">
          <ac:chgData name="Gordon Wang" userId="S::z5309206@ad.unsw.edu.au::539d01e8-5333-4066-ac0c-d94bcc17fc6e" providerId="AD" clId="Web-{A418A472-C38F-4474-943E-C2116F78B484}" dt="2022-08-03T04:38:06.274" v="362"/>
          <ac:picMkLst>
            <pc:docMk/>
            <pc:sldMk cId="941357659" sldId="265"/>
            <ac:picMk id="13" creationId="{A376D6E0-BBA7-DEC5-69B9-D4E29EF85396}"/>
          </ac:picMkLst>
        </pc:picChg>
        <pc:picChg chg="add mod">
          <ac:chgData name="Gordon Wang" userId="S::z5309206@ad.unsw.edu.au::539d01e8-5333-4066-ac0c-d94bcc17fc6e" providerId="AD" clId="Web-{A418A472-C38F-4474-943E-C2116F78B484}" dt="2022-08-03T05:44:01.417" v="719" actId="1076"/>
          <ac:picMkLst>
            <pc:docMk/>
            <pc:sldMk cId="941357659" sldId="265"/>
            <ac:picMk id="17" creationId="{849E61F9-AA8B-959F-E978-4F9B573A8141}"/>
          </ac:picMkLst>
        </pc:picChg>
        <pc:picChg chg="add mod">
          <ac:chgData name="Gordon Wang" userId="S::z5309206@ad.unsw.edu.au::539d01e8-5333-4066-ac0c-d94bcc17fc6e" providerId="AD" clId="Web-{A418A472-C38F-4474-943E-C2116F78B484}" dt="2022-08-03T05:44:07.589" v="721" actId="1076"/>
          <ac:picMkLst>
            <pc:docMk/>
            <pc:sldMk cId="941357659" sldId="265"/>
            <ac:picMk id="18" creationId="{BEF6A651-127E-A573-8899-7340289B3AAF}"/>
          </ac:picMkLst>
        </pc:picChg>
      </pc:sldChg>
      <pc:sldChg chg="addSp delSp modSp">
        <pc:chgData name="Gordon Wang" userId="S::z5309206@ad.unsw.edu.au::539d01e8-5333-4066-ac0c-d94bcc17fc6e" providerId="AD" clId="Web-{A418A472-C38F-4474-943E-C2116F78B484}" dt="2022-08-03T05:46:35.562" v="759" actId="20577"/>
        <pc:sldMkLst>
          <pc:docMk/>
          <pc:sldMk cId="1995930359" sldId="266"/>
        </pc:sldMkLst>
        <pc:spChg chg="mod">
          <ac:chgData name="Gordon Wang" userId="S::z5309206@ad.unsw.edu.au::539d01e8-5333-4066-ac0c-d94bcc17fc6e" providerId="AD" clId="Web-{A418A472-C38F-4474-943E-C2116F78B484}" dt="2022-08-03T04:59:41.076" v="463" actId="20577"/>
          <ac:spMkLst>
            <pc:docMk/>
            <pc:sldMk cId="1995930359" sldId="266"/>
            <ac:spMk id="9" creationId="{D609CA64-27A9-4E09-853B-585FD626C361}"/>
          </ac:spMkLst>
        </pc:spChg>
        <pc:spChg chg="mod">
          <ac:chgData name="Gordon Wang" userId="S::z5309206@ad.unsw.edu.au::539d01e8-5333-4066-ac0c-d94bcc17fc6e" providerId="AD" clId="Web-{A418A472-C38F-4474-943E-C2116F78B484}" dt="2022-08-03T05:45:55.436" v="746" actId="1076"/>
          <ac:spMkLst>
            <pc:docMk/>
            <pc:sldMk cId="1995930359" sldId="266"/>
            <ac:spMk id="10" creationId="{39BAE9BC-0CA5-90E5-C982-3570F186DCDA}"/>
          </ac:spMkLst>
        </pc:spChg>
        <pc:spChg chg="add mod">
          <ac:chgData name="Gordon Wang" userId="S::z5309206@ad.unsw.edu.au::539d01e8-5333-4066-ac0c-d94bcc17fc6e" providerId="AD" clId="Web-{A418A472-C38F-4474-943E-C2116F78B484}" dt="2022-08-03T04:59:49.451" v="465" actId="1076"/>
          <ac:spMkLst>
            <pc:docMk/>
            <pc:sldMk cId="1995930359" sldId="266"/>
            <ac:spMk id="14" creationId="{BADCB475-8936-03D1-CEC6-6AC9EAB4AF96}"/>
          </ac:spMkLst>
        </pc:spChg>
        <pc:spChg chg="add mod">
          <ac:chgData name="Gordon Wang" userId="S::z5309206@ad.unsw.edu.au::539d01e8-5333-4066-ac0c-d94bcc17fc6e" providerId="AD" clId="Web-{A418A472-C38F-4474-943E-C2116F78B484}" dt="2022-08-03T05:46:35.562" v="759" actId="20577"/>
          <ac:spMkLst>
            <pc:docMk/>
            <pc:sldMk cId="1995930359" sldId="266"/>
            <ac:spMk id="16" creationId="{45C05986-FA5B-67A3-A63B-F03C1B41AB77}"/>
          </ac:spMkLst>
        </pc:spChg>
        <pc:picChg chg="del">
          <ac:chgData name="Gordon Wang" userId="S::z5309206@ad.unsw.edu.au::539d01e8-5333-4066-ac0c-d94bcc17fc6e" providerId="AD" clId="Web-{A418A472-C38F-4474-943E-C2116F78B484}" dt="2022-08-03T04:58:24.668" v="439"/>
          <ac:picMkLst>
            <pc:docMk/>
            <pc:sldMk cId="1995930359" sldId="266"/>
            <ac:picMk id="4" creationId="{8E50A9F5-5FA8-313C-5C3D-DC92A56611C9}"/>
          </ac:picMkLst>
        </pc:picChg>
        <pc:picChg chg="add mod">
          <ac:chgData name="Gordon Wang" userId="S::z5309206@ad.unsw.edu.au::539d01e8-5333-4066-ac0c-d94bcc17fc6e" providerId="AD" clId="Web-{A418A472-C38F-4474-943E-C2116F78B484}" dt="2022-08-03T04:58:38.981" v="444" actId="1076"/>
          <ac:picMkLst>
            <pc:docMk/>
            <pc:sldMk cId="1995930359" sldId="266"/>
            <ac:picMk id="13" creationId="{71877574-34A3-B663-BA49-31825591D9FD}"/>
          </ac:picMkLst>
        </pc:picChg>
      </pc:sldChg>
      <pc:sldChg chg="addSp delSp modSp">
        <pc:chgData name="Gordon Wang" userId="S::z5309206@ad.unsw.edu.au::539d01e8-5333-4066-ac0c-d94bcc17fc6e" providerId="AD" clId="Web-{A418A472-C38F-4474-943E-C2116F78B484}" dt="2022-08-03T05:46:26.250" v="757" actId="20577"/>
        <pc:sldMkLst>
          <pc:docMk/>
          <pc:sldMk cId="992646658" sldId="269"/>
        </pc:sldMkLst>
        <pc:spChg chg="del mod">
          <ac:chgData name="Gordon Wang" userId="S::z5309206@ad.unsw.edu.au::539d01e8-5333-4066-ac0c-d94bcc17fc6e" providerId="AD" clId="Web-{A418A472-C38F-4474-943E-C2116F78B484}" dt="2022-08-03T05:28:31.141" v="498"/>
          <ac:spMkLst>
            <pc:docMk/>
            <pc:sldMk cId="992646658" sldId="269"/>
            <ac:spMk id="5" creationId="{E2617CA6-D840-ED22-D6B5-1EDF9DFAD69F}"/>
          </ac:spMkLst>
        </pc:spChg>
        <pc:spChg chg="add mod">
          <ac:chgData name="Gordon Wang" userId="S::z5309206@ad.unsw.edu.au::539d01e8-5333-4066-ac0c-d94bcc17fc6e" providerId="AD" clId="Web-{A418A472-C38F-4474-943E-C2116F78B484}" dt="2022-08-03T05:28:34.032" v="499" actId="20577"/>
          <ac:spMkLst>
            <pc:docMk/>
            <pc:sldMk cId="992646658" sldId="269"/>
            <ac:spMk id="6" creationId="{8E64BA8B-2F22-321A-C7E3-6CD7EAD67005}"/>
          </ac:spMkLst>
        </pc:spChg>
        <pc:spChg chg="mod">
          <ac:chgData name="Gordon Wang" userId="S::z5309206@ad.unsw.edu.au::539d01e8-5333-4066-ac0c-d94bcc17fc6e" providerId="AD" clId="Web-{A418A472-C38F-4474-943E-C2116F78B484}" dt="2022-08-03T05:46:00.514" v="747" actId="1076"/>
          <ac:spMkLst>
            <pc:docMk/>
            <pc:sldMk cId="992646658" sldId="269"/>
            <ac:spMk id="10" creationId="{39BAE9BC-0CA5-90E5-C982-3570F186DCDA}"/>
          </ac:spMkLst>
        </pc:spChg>
        <pc:spChg chg="add mod">
          <ac:chgData name="Gordon Wang" userId="S::z5309206@ad.unsw.edu.au::539d01e8-5333-4066-ac0c-d94bcc17fc6e" providerId="AD" clId="Web-{A418A472-C38F-4474-943E-C2116F78B484}" dt="2022-08-03T05:46:26.250" v="757" actId="20577"/>
          <ac:spMkLst>
            <pc:docMk/>
            <pc:sldMk cId="992646658" sldId="269"/>
            <ac:spMk id="15" creationId="{65F0DD88-999B-CD0B-3993-8AA4F999A297}"/>
          </ac:spMkLst>
        </pc:spChg>
      </pc:sldChg>
      <pc:sldChg chg="addSp delSp modSp ord">
        <pc:chgData name="Gordon Wang" userId="S::z5309206@ad.unsw.edu.au::539d01e8-5333-4066-ac0c-d94bcc17fc6e" providerId="AD" clId="Web-{A418A472-C38F-4474-943E-C2116F78B484}" dt="2022-08-03T05:42:43.759" v="686" actId="20577"/>
        <pc:sldMkLst>
          <pc:docMk/>
          <pc:sldMk cId="561407126" sldId="273"/>
        </pc:sldMkLst>
        <pc:spChg chg="add mod">
          <ac:chgData name="Gordon Wang" userId="S::z5309206@ad.unsw.edu.au::539d01e8-5333-4066-ac0c-d94bcc17fc6e" providerId="AD" clId="Web-{A418A472-C38F-4474-943E-C2116F78B484}" dt="2022-08-03T04:35:52.629" v="330" actId="1076"/>
          <ac:spMkLst>
            <pc:docMk/>
            <pc:sldMk cId="561407126" sldId="273"/>
            <ac:spMk id="9" creationId="{AF8C5C84-120F-CE7D-EE4C-121AEE7BA9FE}"/>
          </ac:spMkLst>
        </pc:spChg>
        <pc:spChg chg="add mod">
          <ac:chgData name="Gordon Wang" userId="S::z5309206@ad.unsw.edu.au::539d01e8-5333-4066-ac0c-d94bcc17fc6e" providerId="AD" clId="Web-{A418A472-C38F-4474-943E-C2116F78B484}" dt="2022-08-03T04:36:12.739" v="338" actId="1076"/>
          <ac:spMkLst>
            <pc:docMk/>
            <pc:sldMk cId="561407126" sldId="273"/>
            <ac:spMk id="11" creationId="{9C599FBA-247E-B217-9190-47F13B116724}"/>
          </ac:spMkLst>
        </pc:spChg>
        <pc:spChg chg="add mod">
          <ac:chgData name="Gordon Wang" userId="S::z5309206@ad.unsw.edu.au::539d01e8-5333-4066-ac0c-d94bcc17fc6e" providerId="AD" clId="Web-{A418A472-C38F-4474-943E-C2116F78B484}" dt="2022-08-03T05:41:32.413" v="620" actId="1076"/>
          <ac:spMkLst>
            <pc:docMk/>
            <pc:sldMk cId="561407126" sldId="273"/>
            <ac:spMk id="17" creationId="{753571BC-B5D0-87C8-903B-34C2D89635C5}"/>
          </ac:spMkLst>
        </pc:spChg>
        <pc:spChg chg="add mod">
          <ac:chgData name="Gordon Wang" userId="S::z5309206@ad.unsw.edu.au::539d01e8-5333-4066-ac0c-d94bcc17fc6e" providerId="AD" clId="Web-{A418A472-C38F-4474-943E-C2116F78B484}" dt="2022-08-03T05:32:26.929" v="550" actId="1076"/>
          <ac:spMkLst>
            <pc:docMk/>
            <pc:sldMk cId="561407126" sldId="273"/>
            <ac:spMk id="18" creationId="{C9E64039-0B0B-BB95-E201-2F816561466D}"/>
          </ac:spMkLst>
        </pc:spChg>
        <pc:spChg chg="add mod">
          <ac:chgData name="Gordon Wang" userId="S::z5309206@ad.unsw.edu.au::539d01e8-5333-4066-ac0c-d94bcc17fc6e" providerId="AD" clId="Web-{A418A472-C38F-4474-943E-C2116F78B484}" dt="2022-08-03T05:42:43.759" v="686" actId="20577"/>
          <ac:spMkLst>
            <pc:docMk/>
            <pc:sldMk cId="561407126" sldId="273"/>
            <ac:spMk id="20" creationId="{9487D6FD-7679-CC9F-CD30-0E1974824319}"/>
          </ac:spMkLst>
        </pc:spChg>
        <pc:picChg chg="add mod">
          <ac:chgData name="Gordon Wang" userId="S::z5309206@ad.unsw.edu.au::539d01e8-5333-4066-ac0c-d94bcc17fc6e" providerId="AD" clId="Web-{A418A472-C38F-4474-943E-C2116F78B484}" dt="2022-08-03T04:35:52.614" v="329" actId="1076"/>
          <ac:picMkLst>
            <pc:docMk/>
            <pc:sldMk cId="561407126" sldId="273"/>
            <ac:picMk id="4" creationId="{948F5A79-AE79-1E92-832A-0F3D39C00B30}"/>
          </ac:picMkLst>
        </pc:picChg>
        <pc:picChg chg="add del mod">
          <ac:chgData name="Gordon Wang" userId="S::z5309206@ad.unsw.edu.au::539d01e8-5333-4066-ac0c-d94bcc17fc6e" providerId="AD" clId="Web-{A418A472-C38F-4474-943E-C2116F78B484}" dt="2022-08-03T04:26:27.004" v="4"/>
          <ac:picMkLst>
            <pc:docMk/>
            <pc:sldMk cId="561407126" sldId="273"/>
            <ac:picMk id="5" creationId="{F38FB56A-4A56-B22D-2EDD-E289CB4F2948}"/>
          </ac:picMkLst>
        </pc:picChg>
        <pc:picChg chg="add mod">
          <ac:chgData name="Gordon Wang" userId="S::z5309206@ad.unsw.edu.au::539d01e8-5333-4066-ac0c-d94bcc17fc6e" providerId="AD" clId="Web-{A418A472-C38F-4474-943E-C2116F78B484}" dt="2022-08-03T04:36:18.380" v="339" actId="1076"/>
          <ac:picMkLst>
            <pc:docMk/>
            <pc:sldMk cId="561407126" sldId="273"/>
            <ac:picMk id="6" creationId="{240111B9-4DDC-46D7-3665-87CCCCB5C48D}"/>
          </ac:picMkLst>
        </pc:picChg>
        <pc:picChg chg="add del mod">
          <ac:chgData name="Gordon Wang" userId="S::z5309206@ad.unsw.edu.au::539d01e8-5333-4066-ac0c-d94bcc17fc6e" providerId="AD" clId="Web-{A418A472-C38F-4474-943E-C2116F78B484}" dt="2022-08-03T04:27:52.881" v="16"/>
          <ac:picMkLst>
            <pc:docMk/>
            <pc:sldMk cId="561407126" sldId="273"/>
            <ac:picMk id="13" creationId="{735FF39C-B72A-E402-5B5F-3FE5B5B297B9}"/>
          </ac:picMkLst>
        </pc:picChg>
        <pc:picChg chg="add mod">
          <ac:chgData name="Gordon Wang" userId="S::z5309206@ad.unsw.edu.au::539d01e8-5333-4066-ac0c-d94bcc17fc6e" providerId="AD" clId="Web-{A418A472-C38F-4474-943E-C2116F78B484}" dt="2022-08-03T04:35:52.629" v="331" actId="1076"/>
          <ac:picMkLst>
            <pc:docMk/>
            <pc:sldMk cId="561407126" sldId="273"/>
            <ac:picMk id="15" creationId="{08742C29-5475-47E8-51FD-3A5058C984B5}"/>
          </ac:picMkLst>
        </pc:picChg>
      </pc:sldChg>
      <pc:sldChg chg="addSp delSp modSp add ord">
        <pc:chgData name="Gordon Wang" userId="S::z5309206@ad.unsw.edu.au::539d01e8-5333-4066-ac0c-d94bcc17fc6e" providerId="AD" clId="Web-{A418A472-C38F-4474-943E-C2116F78B484}" dt="2022-08-03T05:43:15.572" v="709" actId="1076"/>
        <pc:sldMkLst>
          <pc:docMk/>
          <pc:sldMk cId="1893332640" sldId="274"/>
        </pc:sldMkLst>
        <pc:spChg chg="mod">
          <ac:chgData name="Gordon Wang" userId="S::z5309206@ad.unsw.edu.au::539d01e8-5333-4066-ac0c-d94bcc17fc6e" providerId="AD" clId="Web-{A418A472-C38F-4474-943E-C2116F78B484}" dt="2022-08-03T05:43:09.166" v="708" actId="1076"/>
          <ac:spMkLst>
            <pc:docMk/>
            <pc:sldMk cId="1893332640" sldId="274"/>
            <ac:spMk id="5" creationId="{E17E1206-8DFF-D960-9AFB-32A2B8213F95}"/>
          </ac:spMkLst>
        </pc:spChg>
        <pc:spChg chg="mod">
          <ac:chgData name="Gordon Wang" userId="S::z5309206@ad.unsw.edu.au::539d01e8-5333-4066-ac0c-d94bcc17fc6e" providerId="AD" clId="Web-{A418A472-C38F-4474-943E-C2116F78B484}" dt="2022-08-03T05:43:15.572" v="709" actId="1076"/>
          <ac:spMkLst>
            <pc:docMk/>
            <pc:sldMk cId="1893332640" sldId="274"/>
            <ac:spMk id="10" creationId="{BCAF0E11-D168-62BC-957D-EDB9BC8E58DB}"/>
          </ac:spMkLst>
        </pc:spChg>
        <pc:spChg chg="mod">
          <ac:chgData name="Gordon Wang" userId="S::z5309206@ad.unsw.edu.au::539d01e8-5333-4066-ac0c-d94bcc17fc6e" providerId="AD" clId="Web-{A418A472-C38F-4474-943E-C2116F78B484}" dt="2022-08-03T05:42:04.898" v="651" actId="1076"/>
          <ac:spMkLst>
            <pc:docMk/>
            <pc:sldMk cId="1893332640" sldId="274"/>
            <ac:spMk id="12" creationId="{0AA1895C-4992-A694-3B8E-2FEF1811D4F2}"/>
          </ac:spMkLst>
        </pc:spChg>
        <pc:spChg chg="add del">
          <ac:chgData name="Gordon Wang" userId="S::z5309206@ad.unsw.edu.au::539d01e8-5333-4066-ac0c-d94bcc17fc6e" providerId="AD" clId="Web-{A418A472-C38F-4474-943E-C2116F78B484}" dt="2022-08-03T05:32:33.335" v="552"/>
          <ac:spMkLst>
            <pc:docMk/>
            <pc:sldMk cId="1893332640" sldId="274"/>
            <ac:spMk id="18" creationId="{27191F85-3AE1-4E7C-EAA8-149501893A03}"/>
          </ac:spMkLst>
        </pc:spChg>
        <pc:spChg chg="add del mod">
          <ac:chgData name="Gordon Wang" userId="S::z5309206@ad.unsw.edu.au::539d01e8-5333-4066-ac0c-d94bcc17fc6e" providerId="AD" clId="Web-{A418A472-C38F-4474-943E-C2116F78B484}" dt="2022-08-03T05:32:41.351" v="556"/>
          <ac:spMkLst>
            <pc:docMk/>
            <pc:sldMk cId="1893332640" sldId="274"/>
            <ac:spMk id="19" creationId="{45E3C769-9DEE-D0B2-1C50-B2E35DEC0A42}"/>
          </ac:spMkLst>
        </pc:spChg>
        <pc:spChg chg="add mod">
          <ac:chgData name="Gordon Wang" userId="S::z5309206@ad.unsw.edu.au::539d01e8-5333-4066-ac0c-d94bcc17fc6e" providerId="AD" clId="Web-{A418A472-C38F-4474-943E-C2116F78B484}" dt="2022-08-03T05:32:51.492" v="558" actId="20577"/>
          <ac:spMkLst>
            <pc:docMk/>
            <pc:sldMk cId="1893332640" sldId="274"/>
            <ac:spMk id="21" creationId="{4A2C3D4C-3BEC-0BD6-9D72-548FE1BEBAC2}"/>
          </ac:spMkLst>
        </pc:spChg>
        <pc:spChg chg="add mod">
          <ac:chgData name="Gordon Wang" userId="S::z5309206@ad.unsw.edu.au::539d01e8-5333-4066-ac0c-d94bcc17fc6e" providerId="AD" clId="Web-{A418A472-C38F-4474-943E-C2116F78B484}" dt="2022-08-03T05:42:59.322" v="705" actId="14100"/>
          <ac:spMkLst>
            <pc:docMk/>
            <pc:sldMk cId="1893332640" sldId="274"/>
            <ac:spMk id="23" creationId="{75155EDC-0329-E78C-7608-A53266CE50A7}"/>
          </ac:spMkLst>
        </pc:spChg>
        <pc:picChg chg="del">
          <ac:chgData name="Gordon Wang" userId="S::z5309206@ad.unsw.edu.au::539d01e8-5333-4066-ac0c-d94bcc17fc6e" providerId="AD" clId="Web-{A418A472-C38F-4474-943E-C2116F78B484}" dt="2022-08-03T04:31:16.512" v="174"/>
          <ac:picMkLst>
            <pc:docMk/>
            <pc:sldMk cId="1893332640" sldId="274"/>
            <ac:picMk id="4" creationId="{A6D8E7CA-2ECF-6977-5FA7-C05A20375176}"/>
          </ac:picMkLst>
        </pc:picChg>
        <pc:picChg chg="del">
          <ac:chgData name="Gordon Wang" userId="S::z5309206@ad.unsw.edu.au::539d01e8-5333-4066-ac0c-d94bcc17fc6e" providerId="AD" clId="Web-{A418A472-C38F-4474-943E-C2116F78B484}" dt="2022-08-03T04:31:14.340" v="173"/>
          <ac:picMkLst>
            <pc:docMk/>
            <pc:sldMk cId="1893332640" sldId="274"/>
            <ac:picMk id="6" creationId="{C1957829-EE08-1667-7E4D-DA08FE5B77CD}"/>
          </ac:picMkLst>
        </pc:picChg>
        <pc:picChg chg="add mod">
          <ac:chgData name="Gordon Wang" userId="S::z5309206@ad.unsw.edu.au::539d01e8-5333-4066-ac0c-d94bcc17fc6e" providerId="AD" clId="Web-{A418A472-C38F-4474-943E-C2116F78B484}" dt="2022-08-03T05:43:04.853" v="707" actId="1076"/>
          <ac:picMkLst>
            <pc:docMk/>
            <pc:sldMk cId="1893332640" sldId="274"/>
            <ac:picMk id="8" creationId="{55D6A4BE-8D33-7B3A-A8FF-C0CAEA141A2C}"/>
          </ac:picMkLst>
        </pc:picChg>
        <pc:picChg chg="del">
          <ac:chgData name="Gordon Wang" userId="S::z5309206@ad.unsw.edu.au::539d01e8-5333-4066-ac0c-d94bcc17fc6e" providerId="AD" clId="Web-{A418A472-C38F-4474-943E-C2116F78B484}" dt="2022-08-03T04:31:18.590" v="175"/>
          <ac:picMkLst>
            <pc:docMk/>
            <pc:sldMk cId="1893332640" sldId="274"/>
            <ac:picMk id="9" creationId="{045CA559-1D8C-8705-C474-596740D30716}"/>
          </ac:picMkLst>
        </pc:picChg>
        <pc:picChg chg="add mod">
          <ac:chgData name="Gordon Wang" userId="S::z5309206@ad.unsw.edu.au::539d01e8-5333-4066-ac0c-d94bcc17fc6e" providerId="AD" clId="Web-{A418A472-C38F-4474-943E-C2116F78B484}" dt="2022-08-03T05:41:59.008" v="649" actId="1076"/>
          <ac:picMkLst>
            <pc:docMk/>
            <pc:sldMk cId="1893332640" sldId="274"/>
            <ac:picMk id="11" creationId="{54824914-90C2-6B23-793D-30A3166E0D70}"/>
          </ac:picMkLst>
        </pc:picChg>
        <pc:picChg chg="add mod">
          <ac:chgData name="Gordon Wang" userId="S::z5309206@ad.unsw.edu.au::539d01e8-5333-4066-ac0c-d94bcc17fc6e" providerId="AD" clId="Web-{A418A472-C38F-4474-943E-C2116F78B484}" dt="2022-08-03T04:35:15.785" v="322" actId="1076"/>
          <ac:picMkLst>
            <pc:docMk/>
            <pc:sldMk cId="1893332640" sldId="274"/>
            <ac:picMk id="13" creationId="{4F6E2816-7A2E-54BE-C842-8171468D6875}"/>
          </ac:picMkLst>
        </pc:picChg>
        <pc:picChg chg="add mod">
          <ac:chgData name="Gordon Wang" userId="S::z5309206@ad.unsw.edu.au::539d01e8-5333-4066-ac0c-d94bcc17fc6e" providerId="AD" clId="Web-{A418A472-C38F-4474-943E-C2116F78B484}" dt="2022-08-03T05:41:58.054" v="648" actId="1076"/>
          <ac:picMkLst>
            <pc:docMk/>
            <pc:sldMk cId="1893332640" sldId="274"/>
            <ac:picMk id="15" creationId="{2EBF93D6-78E3-9346-DD9D-A955F1551C9B}"/>
          </ac:picMkLst>
        </pc:picChg>
        <pc:picChg chg="add mod">
          <ac:chgData name="Gordon Wang" userId="S::z5309206@ad.unsw.edu.au::539d01e8-5333-4066-ac0c-d94bcc17fc6e" providerId="AD" clId="Web-{A418A472-C38F-4474-943E-C2116F78B484}" dt="2022-08-03T04:35:15.800" v="324" actId="1076"/>
          <ac:picMkLst>
            <pc:docMk/>
            <pc:sldMk cId="1893332640" sldId="274"/>
            <ac:picMk id="16" creationId="{82929CDD-ED24-D08E-96AC-27ECD6C27090}"/>
          </ac:picMkLst>
        </pc:picChg>
      </pc:sldChg>
      <pc:sldChg chg="addSp modSp add ord">
        <pc:chgData name="Gordon Wang" userId="S::z5309206@ad.unsw.edu.au::539d01e8-5333-4066-ac0c-d94bcc17fc6e" providerId="AD" clId="Web-{A418A472-C38F-4474-943E-C2116F78B484}" dt="2022-08-03T05:43:37.698" v="716" actId="1076"/>
        <pc:sldMkLst>
          <pc:docMk/>
          <pc:sldMk cId="1492886263" sldId="275"/>
        </pc:sldMkLst>
        <pc:spChg chg="add mod">
          <ac:chgData name="Gordon Wang" userId="S::z5309206@ad.unsw.edu.au::539d01e8-5333-4066-ac0c-d94bcc17fc6e" providerId="AD" clId="Web-{A418A472-C38F-4474-943E-C2116F78B484}" dt="2022-08-03T05:33:02.633" v="563" actId="20577"/>
          <ac:spMkLst>
            <pc:docMk/>
            <pc:sldMk cId="1492886263" sldId="275"/>
            <ac:spMk id="9" creationId="{4CEA219E-99B4-C915-66C1-72F7C8088E22}"/>
          </ac:spMkLst>
        </pc:spChg>
        <pc:spChg chg="mod">
          <ac:chgData name="Gordon Wang" userId="S::z5309206@ad.unsw.edu.au::539d01e8-5333-4066-ac0c-d94bcc17fc6e" providerId="AD" clId="Web-{A418A472-C38F-4474-943E-C2116F78B484}" dt="2022-08-03T05:43:33.698" v="714" actId="1076"/>
          <ac:spMkLst>
            <pc:docMk/>
            <pc:sldMk cId="1492886263" sldId="275"/>
            <ac:spMk id="12" creationId="{0AA1895C-4992-A694-3B8E-2FEF1811D4F2}"/>
          </ac:spMkLst>
        </pc:spChg>
        <pc:spChg chg="add">
          <ac:chgData name="Gordon Wang" userId="S::z5309206@ad.unsw.edu.au::539d01e8-5333-4066-ac0c-d94bcc17fc6e" providerId="AD" clId="Web-{A418A472-C38F-4474-943E-C2116F78B484}" dt="2022-08-03T05:43:24.057" v="710"/>
          <ac:spMkLst>
            <pc:docMk/>
            <pc:sldMk cId="1492886263" sldId="275"/>
            <ac:spMk id="13" creationId="{CCAEAAF2-78B1-3039-9292-361D7EB11758}"/>
          </ac:spMkLst>
        </pc:spChg>
        <pc:spChg chg="mod">
          <ac:chgData name="Gordon Wang" userId="S::z5309206@ad.unsw.edu.au::539d01e8-5333-4066-ac0c-d94bcc17fc6e" providerId="AD" clId="Web-{A418A472-C38F-4474-943E-C2116F78B484}" dt="2022-08-03T05:43:29.963" v="712" actId="1076"/>
          <ac:spMkLst>
            <pc:docMk/>
            <pc:sldMk cId="1492886263" sldId="275"/>
            <ac:spMk id="14" creationId="{8A94EA9A-0C6D-9240-42D9-EE79F93601C0}"/>
          </ac:spMkLst>
        </pc:spChg>
        <pc:spChg chg="mod">
          <ac:chgData name="Gordon Wang" userId="S::z5309206@ad.unsw.edu.au::539d01e8-5333-4066-ac0c-d94bcc17fc6e" providerId="AD" clId="Web-{A418A472-C38F-4474-943E-C2116F78B484}" dt="2022-08-03T05:43:37.698" v="716" actId="1076"/>
          <ac:spMkLst>
            <pc:docMk/>
            <pc:sldMk cId="1492886263" sldId="275"/>
            <ac:spMk id="16" creationId="{91A245FB-BB47-D487-E13D-64A5B3893525}"/>
          </ac:spMkLst>
        </pc:spChg>
        <pc:picChg chg="mod">
          <ac:chgData name="Gordon Wang" userId="S::z5309206@ad.unsw.edu.au::539d01e8-5333-4066-ac0c-d94bcc17fc6e" providerId="AD" clId="Web-{A418A472-C38F-4474-943E-C2116F78B484}" dt="2022-08-03T05:43:27.244" v="711" actId="1076"/>
          <ac:picMkLst>
            <pc:docMk/>
            <pc:sldMk cId="1492886263" sldId="275"/>
            <ac:picMk id="4" creationId="{A6D8E7CA-2ECF-6977-5FA7-C05A20375176}"/>
          </ac:picMkLst>
        </pc:picChg>
        <pc:picChg chg="mod">
          <ac:chgData name="Gordon Wang" userId="S::z5309206@ad.unsw.edu.au::539d01e8-5333-4066-ac0c-d94bcc17fc6e" providerId="AD" clId="Web-{A418A472-C38F-4474-943E-C2116F78B484}" dt="2022-08-03T05:43:35.823" v="715" actId="1076"/>
          <ac:picMkLst>
            <pc:docMk/>
            <pc:sldMk cId="1492886263" sldId="275"/>
            <ac:picMk id="8" creationId="{93709379-368D-DDC0-B231-189AB8063F51}"/>
          </ac:picMkLst>
        </pc:picChg>
      </pc:sldChg>
      <pc:sldChg chg="addSp delSp modSp add ord modNotes">
        <pc:chgData name="Gordon Wang" userId="S::z5309206@ad.unsw.edu.au::539d01e8-5333-4066-ac0c-d94bcc17fc6e" providerId="AD" clId="Web-{A418A472-C38F-4474-943E-C2116F78B484}" dt="2022-08-03T05:47:28.408" v="777" actId="14100"/>
        <pc:sldMkLst>
          <pc:docMk/>
          <pc:sldMk cId="2849105141" sldId="276"/>
        </pc:sldMkLst>
        <pc:spChg chg="mod">
          <ac:chgData name="Gordon Wang" userId="S::z5309206@ad.unsw.edu.au::539d01e8-5333-4066-ac0c-d94bcc17fc6e" providerId="AD" clId="Web-{A418A472-C38F-4474-943E-C2116F78B484}" dt="2022-08-03T05:45:30.607" v="744" actId="20577"/>
          <ac:spMkLst>
            <pc:docMk/>
            <pc:sldMk cId="2849105141" sldId="276"/>
            <ac:spMk id="9" creationId="{4CEA219E-99B4-C915-66C1-72F7C8088E22}"/>
          </ac:spMkLst>
        </pc:spChg>
        <pc:spChg chg="mod">
          <ac:chgData name="Gordon Wang" userId="S::z5309206@ad.unsw.edu.au::539d01e8-5333-4066-ac0c-d94bcc17fc6e" providerId="AD" clId="Web-{A418A472-C38F-4474-943E-C2116F78B484}" dt="2022-08-03T05:44:29.043" v="724" actId="1076"/>
          <ac:spMkLst>
            <pc:docMk/>
            <pc:sldMk cId="2849105141" sldId="276"/>
            <ac:spMk id="10" creationId="{BCAF0E11-D168-62BC-957D-EDB9BC8E58DB}"/>
          </ac:spMkLst>
        </pc:spChg>
        <pc:spChg chg="mod">
          <ac:chgData name="Gordon Wang" userId="S::z5309206@ad.unsw.edu.au::539d01e8-5333-4066-ac0c-d94bcc17fc6e" providerId="AD" clId="Web-{A418A472-C38F-4474-943E-C2116F78B484}" dt="2022-08-03T05:45:33.139" v="745" actId="20577"/>
          <ac:spMkLst>
            <pc:docMk/>
            <pc:sldMk cId="2849105141" sldId="276"/>
            <ac:spMk id="12" creationId="{0AA1895C-4992-A694-3B8E-2FEF1811D4F2}"/>
          </ac:spMkLst>
        </pc:spChg>
        <pc:spChg chg="del">
          <ac:chgData name="Gordon Wang" userId="S::z5309206@ad.unsw.edu.au::539d01e8-5333-4066-ac0c-d94bcc17fc6e" providerId="AD" clId="Web-{A418A472-C38F-4474-943E-C2116F78B484}" dt="2022-08-03T05:34:55.949" v="580"/>
          <ac:spMkLst>
            <pc:docMk/>
            <pc:sldMk cId="2849105141" sldId="276"/>
            <ac:spMk id="14" creationId="{8A94EA9A-0C6D-9240-42D9-EE79F93601C0}"/>
          </ac:spMkLst>
        </pc:spChg>
        <pc:spChg chg="add mod">
          <ac:chgData name="Gordon Wang" userId="S::z5309206@ad.unsw.edu.au::539d01e8-5333-4066-ac0c-d94bcc17fc6e" providerId="AD" clId="Web-{A418A472-C38F-4474-943E-C2116F78B484}" dt="2022-08-03T05:47:28.408" v="777" actId="14100"/>
          <ac:spMkLst>
            <pc:docMk/>
            <pc:sldMk cId="2849105141" sldId="276"/>
            <ac:spMk id="15" creationId="{FC0E06CF-EB24-E1D8-705A-EC233246C1BD}"/>
          </ac:spMkLst>
        </pc:spChg>
        <pc:spChg chg="del">
          <ac:chgData name="Gordon Wang" userId="S::z5309206@ad.unsw.edu.au::539d01e8-5333-4066-ac0c-d94bcc17fc6e" providerId="AD" clId="Web-{A418A472-C38F-4474-943E-C2116F78B484}" dt="2022-08-03T05:34:53.417" v="578"/>
          <ac:spMkLst>
            <pc:docMk/>
            <pc:sldMk cId="2849105141" sldId="276"/>
            <ac:spMk id="16" creationId="{91A245FB-BB47-D487-E13D-64A5B3893525}"/>
          </ac:spMkLst>
        </pc:spChg>
        <pc:spChg chg="add mod">
          <ac:chgData name="Gordon Wang" userId="S::z5309206@ad.unsw.edu.au::539d01e8-5333-4066-ac0c-d94bcc17fc6e" providerId="AD" clId="Web-{A418A472-C38F-4474-943E-C2116F78B484}" dt="2022-08-03T05:45:29.092" v="743" actId="20577"/>
          <ac:spMkLst>
            <pc:docMk/>
            <pc:sldMk cId="2849105141" sldId="276"/>
            <ac:spMk id="18" creationId="{D41B9986-B16E-8ACA-F8D9-4F5FC4C0077C}"/>
          </ac:spMkLst>
        </pc:spChg>
        <pc:picChg chg="del">
          <ac:chgData name="Gordon Wang" userId="S::z5309206@ad.unsw.edu.au::539d01e8-5333-4066-ac0c-d94bcc17fc6e" providerId="AD" clId="Web-{A418A472-C38F-4474-943E-C2116F78B484}" dt="2022-08-03T05:34:51.449" v="577"/>
          <ac:picMkLst>
            <pc:docMk/>
            <pc:sldMk cId="2849105141" sldId="276"/>
            <ac:picMk id="4" creationId="{A6D8E7CA-2ECF-6977-5FA7-C05A20375176}"/>
          </ac:picMkLst>
        </pc:picChg>
        <pc:picChg chg="add mod">
          <ac:chgData name="Gordon Wang" userId="S::z5309206@ad.unsw.edu.au::539d01e8-5333-4066-ac0c-d94bcc17fc6e" providerId="AD" clId="Web-{A418A472-C38F-4474-943E-C2116F78B484}" dt="2022-08-03T05:44:29.059" v="726" actId="1076"/>
          <ac:picMkLst>
            <pc:docMk/>
            <pc:sldMk cId="2849105141" sldId="276"/>
            <ac:picMk id="5" creationId="{883F7B74-805A-5CB0-29B8-12638F1B525F}"/>
          </ac:picMkLst>
        </pc:picChg>
        <pc:picChg chg="del">
          <ac:chgData name="Gordon Wang" userId="S::z5309206@ad.unsw.edu.au::539d01e8-5333-4066-ac0c-d94bcc17fc6e" providerId="AD" clId="Web-{A418A472-C38F-4474-943E-C2116F78B484}" dt="2022-08-03T05:34:30.386" v="570"/>
          <ac:picMkLst>
            <pc:docMk/>
            <pc:sldMk cId="2849105141" sldId="276"/>
            <ac:picMk id="6" creationId="{C1957829-EE08-1667-7E4D-DA08FE5B77CD}"/>
          </ac:picMkLst>
        </pc:picChg>
        <pc:picChg chg="del">
          <ac:chgData name="Gordon Wang" userId="S::z5309206@ad.unsw.edu.au::539d01e8-5333-4066-ac0c-d94bcc17fc6e" providerId="AD" clId="Web-{A418A472-C38F-4474-943E-C2116F78B484}" dt="2022-08-03T05:34:54.074" v="579"/>
          <ac:picMkLst>
            <pc:docMk/>
            <pc:sldMk cId="2849105141" sldId="276"/>
            <ac:picMk id="8" creationId="{93709379-368D-DDC0-B231-189AB8063F51}"/>
          </ac:picMkLst>
        </pc:picChg>
        <pc:picChg chg="add mod">
          <ac:chgData name="Gordon Wang" userId="S::z5309206@ad.unsw.edu.au::539d01e8-5333-4066-ac0c-d94bcc17fc6e" providerId="AD" clId="Web-{A418A472-C38F-4474-943E-C2116F78B484}" dt="2022-08-03T05:44:29.074" v="727" actId="1076"/>
          <ac:picMkLst>
            <pc:docMk/>
            <pc:sldMk cId="2849105141" sldId="276"/>
            <ac:picMk id="11" creationId="{A16804DD-0969-B3CD-D62E-8ACB51D8750F}"/>
          </ac:picMkLst>
        </pc:picChg>
        <pc:picChg chg="add mod">
          <ac:chgData name="Gordon Wang" userId="S::z5309206@ad.unsw.edu.au::539d01e8-5333-4066-ac0c-d94bcc17fc6e" providerId="AD" clId="Web-{A418A472-C38F-4474-943E-C2116F78B484}" dt="2022-08-03T05:44:29.090" v="728" actId="1076"/>
          <ac:picMkLst>
            <pc:docMk/>
            <pc:sldMk cId="2849105141" sldId="276"/>
            <ac:picMk id="13" creationId="{DE231504-DA57-4A3B-ADBF-72751F922639}"/>
          </ac:picMkLst>
        </pc:picChg>
      </pc:sldChg>
    </pc:docChg>
  </pc:docChgLst>
  <pc:docChgLst>
    <pc:chgData name="Gordon Wang" userId="S::z5309206@ad.unsw.edu.au::539d01e8-5333-4066-ac0c-d94bcc17fc6e" providerId="AD" clId="Web-{159A6C68-FAC6-4130-B3DE-D4AA131F51A5}"/>
    <pc:docChg chg="addSld modSld">
      <pc:chgData name="Gordon Wang" userId="S::z5309206@ad.unsw.edu.au::539d01e8-5333-4066-ac0c-d94bcc17fc6e" providerId="AD" clId="Web-{159A6C68-FAC6-4130-B3DE-D4AA131F51A5}" dt="2022-08-03T00:00:33.723" v="19"/>
      <pc:docMkLst>
        <pc:docMk/>
      </pc:docMkLst>
      <pc:sldChg chg="addSp modSp">
        <pc:chgData name="Gordon Wang" userId="S::z5309206@ad.unsw.edu.au::539d01e8-5333-4066-ac0c-d94bcc17fc6e" providerId="AD" clId="Web-{159A6C68-FAC6-4130-B3DE-D4AA131F51A5}" dt="2022-08-03T00:00:31.035" v="18" actId="1076"/>
        <pc:sldMkLst>
          <pc:docMk/>
          <pc:sldMk cId="941357659" sldId="265"/>
        </pc:sldMkLst>
        <pc:spChg chg="mod">
          <ac:chgData name="Gordon Wang" userId="S::z5309206@ad.unsw.edu.au::539d01e8-5333-4066-ac0c-d94bcc17fc6e" providerId="AD" clId="Web-{159A6C68-FAC6-4130-B3DE-D4AA131F51A5}" dt="2022-08-02T23:59:52.393" v="13" actId="20577"/>
          <ac:spMkLst>
            <pc:docMk/>
            <pc:sldMk cId="941357659" sldId="265"/>
            <ac:spMk id="5" creationId="{E17E1206-8DFF-D960-9AFB-32A2B8213F95}"/>
          </ac:spMkLst>
        </pc:spChg>
        <pc:spChg chg="add mod">
          <ac:chgData name="Gordon Wang" userId="S::z5309206@ad.unsw.edu.au::539d01e8-5333-4066-ac0c-d94bcc17fc6e" providerId="AD" clId="Web-{159A6C68-FAC6-4130-B3DE-D4AA131F51A5}" dt="2022-08-03T00:00:23.019" v="15" actId="1076"/>
          <ac:spMkLst>
            <pc:docMk/>
            <pc:sldMk cId="941357659" sldId="265"/>
            <ac:spMk id="10" creationId="{BCAF0E11-D168-62BC-957D-EDB9BC8E58DB}"/>
          </ac:spMkLst>
        </pc:spChg>
        <pc:spChg chg="add mod">
          <ac:chgData name="Gordon Wang" userId="S::z5309206@ad.unsw.edu.au::539d01e8-5333-4066-ac0c-d94bcc17fc6e" providerId="AD" clId="Web-{159A6C68-FAC6-4130-B3DE-D4AA131F51A5}" dt="2022-08-03T00:00:31.035" v="18" actId="1076"/>
          <ac:spMkLst>
            <pc:docMk/>
            <pc:sldMk cId="941357659" sldId="265"/>
            <ac:spMk id="12" creationId="{0AA1895C-4992-A694-3B8E-2FEF1811D4F2}"/>
          </ac:spMkLst>
        </pc:spChg>
        <pc:picChg chg="mod">
          <ac:chgData name="Gordon Wang" userId="S::z5309206@ad.unsw.edu.au::539d01e8-5333-4066-ac0c-d94bcc17fc6e" providerId="AD" clId="Web-{159A6C68-FAC6-4130-B3DE-D4AA131F51A5}" dt="2022-08-03T00:00:27.066" v="17" actId="1076"/>
          <ac:picMkLst>
            <pc:docMk/>
            <pc:sldMk cId="941357659" sldId="265"/>
            <ac:picMk id="4" creationId="{A6D8E7CA-2ECF-6977-5FA7-C05A20375176}"/>
          </ac:picMkLst>
        </pc:picChg>
      </pc:sldChg>
      <pc:sldChg chg="add">
        <pc:chgData name="Gordon Wang" userId="S::z5309206@ad.unsw.edu.au::539d01e8-5333-4066-ac0c-d94bcc17fc6e" providerId="AD" clId="Web-{159A6C68-FAC6-4130-B3DE-D4AA131F51A5}" dt="2022-08-03T00:00:33.723" v="19"/>
        <pc:sldMkLst>
          <pc:docMk/>
          <pc:sldMk cId="561407126" sldId="273"/>
        </pc:sldMkLst>
      </pc:sldChg>
    </pc:docChg>
  </pc:docChgLst>
  <pc:docChgLst>
    <pc:chgData name="Gordon Wang" userId="S::z5309206@ad.unsw.edu.au::539d01e8-5333-4066-ac0c-d94bcc17fc6e" providerId="AD" clId="Web-{ADD2E328-2BD5-44AA-B269-74C8B4ADDCB6}"/>
    <pc:docChg chg="addSld delSld modSld">
      <pc:chgData name="Gordon Wang" userId="S::z5309206@ad.unsw.edu.au::539d01e8-5333-4066-ac0c-d94bcc17fc6e" providerId="AD" clId="Web-{ADD2E328-2BD5-44AA-B269-74C8B4ADDCB6}" dt="2022-08-02T09:16:32.472" v="217" actId="20577"/>
      <pc:docMkLst>
        <pc:docMk/>
      </pc:docMkLst>
      <pc:sldChg chg="modSp">
        <pc:chgData name="Gordon Wang" userId="S::z5309206@ad.unsw.edu.au::539d01e8-5333-4066-ac0c-d94bcc17fc6e" providerId="AD" clId="Web-{ADD2E328-2BD5-44AA-B269-74C8B4ADDCB6}" dt="2022-08-02T09:16:32.472" v="217" actId="20577"/>
        <pc:sldMkLst>
          <pc:docMk/>
          <pc:sldMk cId="1530141249" sldId="258"/>
        </pc:sldMkLst>
        <pc:spChg chg="mod">
          <ac:chgData name="Gordon Wang" userId="S::z5309206@ad.unsw.edu.au::539d01e8-5333-4066-ac0c-d94bcc17fc6e" providerId="AD" clId="Web-{ADD2E328-2BD5-44AA-B269-74C8B4ADDCB6}" dt="2022-08-02T09:16:32.472" v="217" actId="20577"/>
          <ac:spMkLst>
            <pc:docMk/>
            <pc:sldMk cId="1530141249" sldId="258"/>
            <ac:spMk id="7" creationId="{CC37867C-DAE1-2B72-C6D6-D23C00B49AD9}"/>
          </ac:spMkLst>
        </pc:spChg>
      </pc:sldChg>
      <pc:sldChg chg="modSp">
        <pc:chgData name="Gordon Wang" userId="S::z5309206@ad.unsw.edu.au::539d01e8-5333-4066-ac0c-d94bcc17fc6e" providerId="AD" clId="Web-{ADD2E328-2BD5-44AA-B269-74C8B4ADDCB6}" dt="2022-08-02T07:56:16.035" v="212" actId="20577"/>
        <pc:sldMkLst>
          <pc:docMk/>
          <pc:sldMk cId="3205110758" sldId="262"/>
        </pc:sldMkLst>
        <pc:spChg chg="mod">
          <ac:chgData name="Gordon Wang" userId="S::z5309206@ad.unsw.edu.au::539d01e8-5333-4066-ac0c-d94bcc17fc6e" providerId="AD" clId="Web-{ADD2E328-2BD5-44AA-B269-74C8B4ADDCB6}" dt="2022-08-02T07:56:16.035" v="212" actId="20577"/>
          <ac:spMkLst>
            <pc:docMk/>
            <pc:sldMk cId="3205110758" sldId="262"/>
            <ac:spMk id="5" creationId="{6DB80DE0-CADA-11F4-0F57-17973D61870A}"/>
          </ac:spMkLst>
        </pc:spChg>
      </pc:sldChg>
      <pc:sldChg chg="addSp modSp">
        <pc:chgData name="Gordon Wang" userId="S::z5309206@ad.unsw.edu.au::539d01e8-5333-4066-ac0c-d94bcc17fc6e" providerId="AD" clId="Web-{ADD2E328-2BD5-44AA-B269-74C8B4ADDCB6}" dt="2022-08-02T07:52:21.748" v="126" actId="1076"/>
        <pc:sldMkLst>
          <pc:docMk/>
          <pc:sldMk cId="941357659" sldId="265"/>
        </pc:sldMkLst>
        <pc:spChg chg="add mod">
          <ac:chgData name="Gordon Wang" userId="S::z5309206@ad.unsw.edu.au::539d01e8-5333-4066-ac0c-d94bcc17fc6e" providerId="AD" clId="Web-{ADD2E328-2BD5-44AA-B269-74C8B4ADDCB6}" dt="2022-08-02T07:52:21.748" v="126" actId="1076"/>
          <ac:spMkLst>
            <pc:docMk/>
            <pc:sldMk cId="941357659" sldId="265"/>
            <ac:spMk id="5" creationId="{E17E1206-8DFF-D960-9AFB-32A2B8213F95}"/>
          </ac:spMkLst>
        </pc:spChg>
        <pc:picChg chg="add mod">
          <ac:chgData name="Gordon Wang" userId="S::z5309206@ad.unsw.edu.au::539d01e8-5333-4066-ac0c-d94bcc17fc6e" providerId="AD" clId="Web-{ADD2E328-2BD5-44AA-B269-74C8B4ADDCB6}" dt="2022-08-02T07:51:04.137" v="107" actId="1076"/>
          <ac:picMkLst>
            <pc:docMk/>
            <pc:sldMk cId="941357659" sldId="265"/>
            <ac:picMk id="4" creationId="{A6D8E7CA-2ECF-6977-5FA7-C05A20375176}"/>
          </ac:picMkLst>
        </pc:picChg>
        <pc:picChg chg="add mod ord">
          <ac:chgData name="Gordon Wang" userId="S::z5309206@ad.unsw.edu.au::539d01e8-5333-4066-ac0c-d94bcc17fc6e" providerId="AD" clId="Web-{ADD2E328-2BD5-44AA-B269-74C8B4ADDCB6}" dt="2022-08-02T07:51:55.060" v="115" actId="1076"/>
          <ac:picMkLst>
            <pc:docMk/>
            <pc:sldMk cId="941357659" sldId="265"/>
            <ac:picMk id="6" creationId="{C1957829-EE08-1667-7E4D-DA08FE5B77CD}"/>
          </ac:picMkLst>
        </pc:picChg>
        <pc:picChg chg="add mod">
          <ac:chgData name="Gordon Wang" userId="S::z5309206@ad.unsw.edu.au::539d01e8-5333-4066-ac0c-d94bcc17fc6e" providerId="AD" clId="Web-{ADD2E328-2BD5-44AA-B269-74C8B4ADDCB6}" dt="2022-08-02T07:52:07.576" v="120" actId="1076"/>
          <ac:picMkLst>
            <pc:docMk/>
            <pc:sldMk cId="941357659" sldId="265"/>
            <ac:picMk id="9" creationId="{045CA559-1D8C-8705-C474-596740D30716}"/>
          </ac:picMkLst>
        </pc:picChg>
      </pc:sldChg>
      <pc:sldChg chg="add del replId">
        <pc:chgData name="Gordon Wang" userId="S::z5309206@ad.unsw.edu.au::539d01e8-5333-4066-ac0c-d94bcc17fc6e" providerId="AD" clId="Web-{ADD2E328-2BD5-44AA-B269-74C8B4ADDCB6}" dt="2022-08-02T08:54:43.596" v="214"/>
        <pc:sldMkLst>
          <pc:docMk/>
          <pc:sldMk cId="2690819516" sldId="270"/>
        </pc:sldMkLst>
      </pc:sldChg>
      <pc:sldChg chg="del">
        <pc:chgData name="Gordon Wang" userId="S::z5309206@ad.unsw.edu.au::539d01e8-5333-4066-ac0c-d94bcc17fc6e" providerId="AD" clId="Web-{ADD2E328-2BD5-44AA-B269-74C8B4ADDCB6}" dt="2022-08-02T09:14:12.625" v="215"/>
        <pc:sldMkLst>
          <pc:docMk/>
          <pc:sldMk cId="2658350520" sldId="271"/>
        </pc:sldMkLst>
      </pc:sldChg>
    </pc:docChg>
  </pc:docChgLst>
  <pc:docChgLst>
    <pc:chgData name="Wang Liao" userId="S::z5306312@ad.unsw.edu.au::b014aeee-3015-4f48-acdc-ee59a4ab3379" providerId="AD" clId="Web-{CD2AF40F-4BAD-4C9C-A092-5604D37080E4}"/>
    <pc:docChg chg="modSld sldOrd">
      <pc:chgData name="Wang Liao" userId="S::z5306312@ad.unsw.edu.au::b014aeee-3015-4f48-acdc-ee59a4ab3379" providerId="AD" clId="Web-{CD2AF40F-4BAD-4C9C-A092-5604D37080E4}" dt="2022-08-04T01:55:37.007" v="4"/>
      <pc:docMkLst>
        <pc:docMk/>
      </pc:docMkLst>
      <pc:sldChg chg="modSp">
        <pc:chgData name="Wang Liao" userId="S::z5306312@ad.unsw.edu.au::b014aeee-3015-4f48-acdc-ee59a4ab3379" providerId="AD" clId="Web-{CD2AF40F-4BAD-4C9C-A092-5604D37080E4}" dt="2022-08-04T01:30:05.497" v="2" actId="20577"/>
        <pc:sldMkLst>
          <pc:docMk/>
          <pc:sldMk cId="3205110758" sldId="262"/>
        </pc:sldMkLst>
        <pc:spChg chg="mod">
          <ac:chgData name="Wang Liao" userId="S::z5306312@ad.unsw.edu.au::b014aeee-3015-4f48-acdc-ee59a4ab3379" providerId="AD" clId="Web-{CD2AF40F-4BAD-4C9C-A092-5604D37080E4}" dt="2022-08-04T01:30:05.497" v="2" actId="20577"/>
          <ac:spMkLst>
            <pc:docMk/>
            <pc:sldMk cId="3205110758" sldId="262"/>
            <ac:spMk id="5" creationId="{6DB80DE0-CADA-11F4-0F57-17973D61870A}"/>
          </ac:spMkLst>
        </pc:spChg>
      </pc:sldChg>
      <pc:sldChg chg="ord">
        <pc:chgData name="Wang Liao" userId="S::z5306312@ad.unsw.edu.au::b014aeee-3015-4f48-acdc-ee59a4ab3379" providerId="AD" clId="Web-{CD2AF40F-4BAD-4C9C-A092-5604D37080E4}" dt="2022-08-04T01:55:37.007" v="4"/>
        <pc:sldMkLst>
          <pc:docMk/>
          <pc:sldMk cId="3975775110" sldId="278"/>
        </pc:sldMkLst>
      </pc:sldChg>
    </pc:docChg>
  </pc:docChgLst>
  <pc:docChgLst>
    <pc:chgData name="Gordon Wang" userId="S::z5309206@ad.unsw.edu.au::539d01e8-5333-4066-ac0c-d94bcc17fc6e" providerId="AD" clId="Web-{0EE6A314-DBF6-4B65-8A5E-8F158CE7705F}"/>
    <pc:docChg chg="modSld">
      <pc:chgData name="Gordon Wang" userId="S::z5309206@ad.unsw.edu.au::539d01e8-5333-4066-ac0c-d94bcc17fc6e" providerId="AD" clId="Web-{0EE6A314-DBF6-4B65-8A5E-8F158CE7705F}" dt="2022-08-04T10:28:36.993" v="7" actId="14100"/>
      <pc:docMkLst>
        <pc:docMk/>
      </pc:docMkLst>
      <pc:sldChg chg="addSp delSp modSp">
        <pc:chgData name="Gordon Wang" userId="S::z5309206@ad.unsw.edu.au::539d01e8-5333-4066-ac0c-d94bcc17fc6e" providerId="AD" clId="Web-{0EE6A314-DBF6-4B65-8A5E-8F158CE7705F}" dt="2022-08-04T10:28:36.993" v="7" actId="14100"/>
        <pc:sldMkLst>
          <pc:docMk/>
          <pc:sldMk cId="1893332640" sldId="274"/>
        </pc:sldMkLst>
        <pc:picChg chg="del">
          <ac:chgData name="Gordon Wang" userId="S::z5309206@ad.unsw.edu.au::539d01e8-5333-4066-ac0c-d94bcc17fc6e" providerId="AD" clId="Web-{0EE6A314-DBF6-4B65-8A5E-8F158CE7705F}" dt="2022-08-04T10:28:25.993" v="0"/>
          <ac:picMkLst>
            <pc:docMk/>
            <pc:sldMk cId="1893332640" sldId="274"/>
            <ac:picMk id="15" creationId="{2EBF93D6-78E3-9346-DD9D-A955F1551C9B}"/>
          </ac:picMkLst>
        </pc:picChg>
        <pc:picChg chg="del">
          <ac:chgData name="Gordon Wang" userId="S::z5309206@ad.unsw.edu.au::539d01e8-5333-4066-ac0c-d94bcc17fc6e" providerId="AD" clId="Web-{0EE6A314-DBF6-4B65-8A5E-8F158CE7705F}" dt="2022-08-04T10:28:26.493" v="1"/>
          <ac:picMkLst>
            <pc:docMk/>
            <pc:sldMk cId="1893332640" sldId="274"/>
            <ac:picMk id="16" creationId="{82929CDD-ED24-D08E-96AC-27ECD6C27090}"/>
          </ac:picMkLst>
        </pc:picChg>
        <pc:cxnChg chg="add mod">
          <ac:chgData name="Gordon Wang" userId="S::z5309206@ad.unsw.edu.au::539d01e8-5333-4066-ac0c-d94bcc17fc6e" providerId="AD" clId="Web-{0EE6A314-DBF6-4B65-8A5E-8F158CE7705F}" dt="2022-08-04T10:28:31.274" v="4" actId="14100"/>
          <ac:cxnSpMkLst>
            <pc:docMk/>
            <pc:sldMk cId="1893332640" sldId="274"/>
            <ac:cxnSpMk id="6" creationId="{83D579A3-B40D-7B8B-A2A1-A717B3EBB362}"/>
          </ac:cxnSpMkLst>
        </pc:cxnChg>
        <pc:cxnChg chg="add mod">
          <ac:chgData name="Gordon Wang" userId="S::z5309206@ad.unsw.edu.au::539d01e8-5333-4066-ac0c-d94bcc17fc6e" providerId="AD" clId="Web-{0EE6A314-DBF6-4B65-8A5E-8F158CE7705F}" dt="2022-08-04T10:28:36.993" v="7" actId="14100"/>
          <ac:cxnSpMkLst>
            <pc:docMk/>
            <pc:sldMk cId="1893332640" sldId="274"/>
            <ac:cxnSpMk id="14" creationId="{BE01D595-8723-9177-FB95-FE0480A25A1E}"/>
          </ac:cxnSpMkLst>
        </pc:cxnChg>
      </pc:sldChg>
    </pc:docChg>
  </pc:docChgLst>
  <pc:docChgLst>
    <pc:chgData name="Sanojan Thiyagaraja" userId="S::z5207855@ad.unsw.edu.au::222f591e-588a-4b9d-a55f-e4b1be9c90cb" providerId="AD" clId="Web-{902A8888-5440-4785-9DC1-2CF979F529A6}"/>
    <pc:docChg chg="addSld delSld modSld">
      <pc:chgData name="Sanojan Thiyagaraja" userId="S::z5207855@ad.unsw.edu.au::222f591e-588a-4b9d-a55f-e4b1be9c90cb" providerId="AD" clId="Web-{902A8888-5440-4785-9DC1-2CF979F529A6}" dt="2022-08-02T09:11:02.548" v="58"/>
      <pc:docMkLst>
        <pc:docMk/>
      </pc:docMkLst>
      <pc:sldChg chg="new del">
        <pc:chgData name="Sanojan Thiyagaraja" userId="S::z5207855@ad.unsw.edu.au::222f591e-588a-4b9d-a55f-e4b1be9c90cb" providerId="AD" clId="Web-{902A8888-5440-4785-9DC1-2CF979F529A6}" dt="2022-08-02T09:08:05.135" v="2"/>
        <pc:sldMkLst>
          <pc:docMk/>
          <pc:sldMk cId="3384845655" sldId="270"/>
        </pc:sldMkLst>
      </pc:sldChg>
      <pc:sldChg chg="add replId">
        <pc:chgData name="Sanojan Thiyagaraja" userId="S::z5207855@ad.unsw.edu.au::222f591e-588a-4b9d-a55f-e4b1be9c90cb" providerId="AD" clId="Web-{902A8888-5440-4785-9DC1-2CF979F529A6}" dt="2022-08-02T09:07:54.916" v="1"/>
        <pc:sldMkLst>
          <pc:docMk/>
          <pc:sldMk cId="2658350520" sldId="271"/>
        </pc:sldMkLst>
      </pc:sldChg>
      <pc:sldChg chg="delSp modSp add replId">
        <pc:chgData name="Sanojan Thiyagaraja" userId="S::z5207855@ad.unsw.edu.au::222f591e-588a-4b9d-a55f-e4b1be9c90cb" providerId="AD" clId="Web-{902A8888-5440-4785-9DC1-2CF979F529A6}" dt="2022-08-02T09:11:02.548" v="58"/>
        <pc:sldMkLst>
          <pc:docMk/>
          <pc:sldMk cId="1366419833" sldId="272"/>
        </pc:sldMkLst>
        <pc:spChg chg="mod">
          <ac:chgData name="Sanojan Thiyagaraja" userId="S::z5207855@ad.unsw.edu.au::222f591e-588a-4b9d-a55f-e4b1be9c90cb" providerId="AD" clId="Web-{902A8888-5440-4785-9DC1-2CF979F529A6}" dt="2022-08-02T09:09:34.763" v="51" actId="20577"/>
          <ac:spMkLst>
            <pc:docMk/>
            <pc:sldMk cId="1366419833" sldId="272"/>
            <ac:spMk id="2" creationId="{00000000-0000-0000-0000-000000000000}"/>
          </ac:spMkLst>
        </pc:spChg>
        <pc:spChg chg="del">
          <ac:chgData name="Sanojan Thiyagaraja" userId="S::z5207855@ad.unsw.edu.au::222f591e-588a-4b9d-a55f-e4b1be9c90cb" providerId="AD" clId="Web-{902A8888-5440-4785-9DC1-2CF979F529A6}" dt="2022-08-02T09:11:01.033" v="52"/>
          <ac:spMkLst>
            <pc:docMk/>
            <pc:sldMk cId="1366419833" sldId="272"/>
            <ac:spMk id="22" creationId="{06A7AE00-D10A-10DF-A86B-A69FFA3E6F60}"/>
          </ac:spMkLst>
        </pc:spChg>
        <pc:picChg chg="del">
          <ac:chgData name="Sanojan Thiyagaraja" userId="S::z5207855@ad.unsw.edu.au::222f591e-588a-4b9d-a55f-e4b1be9c90cb" providerId="AD" clId="Web-{902A8888-5440-4785-9DC1-2CF979F529A6}" dt="2022-08-02T09:11:01.033" v="56"/>
          <ac:picMkLst>
            <pc:docMk/>
            <pc:sldMk cId="1366419833" sldId="272"/>
            <ac:picMk id="10" creationId="{44A06F92-D9DE-50B1-938E-987FAF525C63}"/>
          </ac:picMkLst>
        </pc:picChg>
        <pc:picChg chg="del">
          <ac:chgData name="Sanojan Thiyagaraja" userId="S::z5207855@ad.unsw.edu.au::222f591e-588a-4b9d-a55f-e4b1be9c90cb" providerId="AD" clId="Web-{902A8888-5440-4785-9DC1-2CF979F529A6}" dt="2022-08-02T09:11:01.033" v="55"/>
          <ac:picMkLst>
            <pc:docMk/>
            <pc:sldMk cId="1366419833" sldId="272"/>
            <ac:picMk id="11" creationId="{B93E657F-17B4-82E1-2FA6-27EB40D307C2}"/>
          </ac:picMkLst>
        </pc:picChg>
        <pc:picChg chg="del">
          <ac:chgData name="Sanojan Thiyagaraja" userId="S::z5207855@ad.unsw.edu.au::222f591e-588a-4b9d-a55f-e4b1be9c90cb" providerId="AD" clId="Web-{902A8888-5440-4785-9DC1-2CF979F529A6}" dt="2022-08-02T09:11:01.033" v="57"/>
          <ac:picMkLst>
            <pc:docMk/>
            <pc:sldMk cId="1366419833" sldId="272"/>
            <ac:picMk id="12" creationId="{BA9BDA97-9636-10C4-7E5C-94F67DECD609}"/>
          </ac:picMkLst>
        </pc:picChg>
        <pc:picChg chg="del">
          <ac:chgData name="Sanojan Thiyagaraja" userId="S::z5207855@ad.unsw.edu.au::222f591e-588a-4b9d-a55f-e4b1be9c90cb" providerId="AD" clId="Web-{902A8888-5440-4785-9DC1-2CF979F529A6}" dt="2022-08-02T09:11:02.548" v="58"/>
          <ac:picMkLst>
            <pc:docMk/>
            <pc:sldMk cId="1366419833" sldId="272"/>
            <ac:picMk id="13" creationId="{D67C1AF6-F67E-8A6D-6240-B1C0AEACABA9}"/>
          </ac:picMkLst>
        </pc:picChg>
        <pc:picChg chg="del">
          <ac:chgData name="Sanojan Thiyagaraja" userId="S::z5207855@ad.unsw.edu.au::222f591e-588a-4b9d-a55f-e4b1be9c90cb" providerId="AD" clId="Web-{902A8888-5440-4785-9DC1-2CF979F529A6}" dt="2022-08-02T09:11:01.033" v="54"/>
          <ac:picMkLst>
            <pc:docMk/>
            <pc:sldMk cId="1366419833" sldId="272"/>
            <ac:picMk id="14" creationId="{58CA1C67-54C5-F282-2CE4-E49FB08F1592}"/>
          </ac:picMkLst>
        </pc:picChg>
        <pc:picChg chg="del">
          <ac:chgData name="Sanojan Thiyagaraja" userId="S::z5207855@ad.unsw.edu.au::222f591e-588a-4b9d-a55f-e4b1be9c90cb" providerId="AD" clId="Web-{902A8888-5440-4785-9DC1-2CF979F529A6}" dt="2022-08-02T09:11:01.033" v="53"/>
          <ac:picMkLst>
            <pc:docMk/>
            <pc:sldMk cId="1366419833" sldId="272"/>
            <ac:picMk id="15" creationId="{8D7230F6-4984-DC3E-36CA-54AA9414B912}"/>
          </ac:picMkLst>
        </pc:picChg>
      </pc:sldChg>
    </pc:docChg>
  </pc:docChgLst>
  <pc:docChgLst>
    <pc:chgData name="Enoch Luu" userId="S::z5319999@ad.unsw.edu.au::6f16ef7a-f1a9-4ab3-91bb-247c468ec13b" providerId="AD" clId="Web-{8A39E922-D1C6-4521-AF65-E3EF60F4EB56}"/>
    <pc:docChg chg="modSld">
      <pc:chgData name="Enoch Luu" userId="S::z5319999@ad.unsw.edu.au::6f16ef7a-f1a9-4ab3-91bb-247c468ec13b" providerId="AD" clId="Web-{8A39E922-D1C6-4521-AF65-E3EF60F4EB56}" dt="2022-08-03T13:21:33.794" v="38" actId="20577"/>
      <pc:docMkLst>
        <pc:docMk/>
      </pc:docMkLst>
      <pc:sldChg chg="modSp">
        <pc:chgData name="Enoch Luu" userId="S::z5319999@ad.unsw.edu.au::6f16ef7a-f1a9-4ab3-91bb-247c468ec13b" providerId="AD" clId="Web-{8A39E922-D1C6-4521-AF65-E3EF60F4EB56}" dt="2022-08-03T13:21:33.794" v="38" actId="20577"/>
        <pc:sldMkLst>
          <pc:docMk/>
          <pc:sldMk cId="1530141249" sldId="258"/>
        </pc:sldMkLst>
        <pc:spChg chg="mod">
          <ac:chgData name="Enoch Luu" userId="S::z5319999@ad.unsw.edu.au::6f16ef7a-f1a9-4ab3-91bb-247c468ec13b" providerId="AD" clId="Web-{8A39E922-D1C6-4521-AF65-E3EF60F4EB56}" dt="2022-08-03T13:21:33.794" v="38" actId="20577"/>
          <ac:spMkLst>
            <pc:docMk/>
            <pc:sldMk cId="1530141249" sldId="258"/>
            <ac:spMk id="7" creationId="{CC37867C-DAE1-2B72-C6D6-D23C00B49AD9}"/>
          </ac:spMkLst>
        </pc:spChg>
      </pc:sldChg>
      <pc:sldChg chg="modSp">
        <pc:chgData name="Enoch Luu" userId="S::z5319999@ad.unsw.edu.au::6f16ef7a-f1a9-4ab3-91bb-247c468ec13b" providerId="AD" clId="Web-{8A39E922-D1C6-4521-AF65-E3EF60F4EB56}" dt="2022-08-03T08:41:06.400" v="1" actId="20577"/>
        <pc:sldMkLst>
          <pc:docMk/>
          <pc:sldMk cId="552791341" sldId="280"/>
        </pc:sldMkLst>
        <pc:spChg chg="mod">
          <ac:chgData name="Enoch Luu" userId="S::z5319999@ad.unsw.edu.au::6f16ef7a-f1a9-4ab3-91bb-247c468ec13b" providerId="AD" clId="Web-{8A39E922-D1C6-4521-AF65-E3EF60F4EB56}" dt="2022-08-03T08:41:06.400" v="1" actId="20577"/>
          <ac:spMkLst>
            <pc:docMk/>
            <pc:sldMk cId="552791341" sldId="280"/>
            <ac:spMk id="7" creationId="{CC37867C-DAE1-2B72-C6D6-D23C00B49AD9}"/>
          </ac:spMkLst>
        </pc:spChg>
      </pc:sldChg>
    </pc:docChg>
  </pc:docChgLst>
  <pc:docChgLst>
    <pc:chgData name="Noah Gordon" userId="S::z5259716@ad.unsw.edu.au::fd9ae61e-64e9-48c9-87e3-6ea84cba10bf" providerId="AD" clId="Web-{7C5CDF5C-19E1-24F7-1CB1-59119740F2D3}"/>
    <pc:docChg chg="modSld">
      <pc:chgData name="Noah Gordon" userId="S::z5259716@ad.unsw.edu.au::fd9ae61e-64e9-48c9-87e3-6ea84cba10bf" providerId="AD" clId="Web-{7C5CDF5C-19E1-24F7-1CB1-59119740F2D3}" dt="2022-08-04T07:39:18.173" v="73" actId="14100"/>
      <pc:docMkLst>
        <pc:docMk/>
      </pc:docMkLst>
      <pc:sldChg chg="modSp">
        <pc:chgData name="Noah Gordon" userId="S::z5259716@ad.unsw.edu.au::fd9ae61e-64e9-48c9-87e3-6ea84cba10bf" providerId="AD" clId="Web-{7C5CDF5C-19E1-24F7-1CB1-59119740F2D3}" dt="2022-08-04T07:39:18.173" v="73" actId="14100"/>
        <pc:sldMkLst>
          <pc:docMk/>
          <pc:sldMk cId="3902138857" sldId="257"/>
        </pc:sldMkLst>
        <pc:spChg chg="mod">
          <ac:chgData name="Noah Gordon" userId="S::z5259716@ad.unsw.edu.au::fd9ae61e-64e9-48c9-87e3-6ea84cba10bf" providerId="AD" clId="Web-{7C5CDF5C-19E1-24F7-1CB1-59119740F2D3}" dt="2022-08-04T07:39:18.173" v="73" actId="14100"/>
          <ac:spMkLst>
            <pc:docMk/>
            <pc:sldMk cId="3902138857" sldId="257"/>
            <ac:spMk id="5" creationId="{6DB80DE0-CADA-11F4-0F57-17973D61870A}"/>
          </ac:spMkLst>
        </pc:spChg>
      </pc:sldChg>
      <pc:sldChg chg="modSp">
        <pc:chgData name="Noah Gordon" userId="S::z5259716@ad.unsw.edu.au::fd9ae61e-64e9-48c9-87e3-6ea84cba10bf" providerId="AD" clId="Web-{7C5CDF5C-19E1-24F7-1CB1-59119740F2D3}" dt="2022-08-04T05:53:35.389" v="37" actId="20577"/>
        <pc:sldMkLst>
          <pc:docMk/>
          <pc:sldMk cId="72472754" sldId="263"/>
        </pc:sldMkLst>
        <pc:spChg chg="mod">
          <ac:chgData name="Noah Gordon" userId="S::z5259716@ad.unsw.edu.au::fd9ae61e-64e9-48c9-87e3-6ea84cba10bf" providerId="AD" clId="Web-{7C5CDF5C-19E1-24F7-1CB1-59119740F2D3}" dt="2022-08-04T05:53:35.389" v="37" actId="20577"/>
          <ac:spMkLst>
            <pc:docMk/>
            <pc:sldMk cId="72472754" sldId="263"/>
            <ac:spMk id="5" creationId="{6DB80DE0-CADA-11F4-0F57-17973D61870A}"/>
          </ac:spMkLst>
        </pc:spChg>
      </pc:sldChg>
      <pc:sldChg chg="addSp modSp">
        <pc:chgData name="Noah Gordon" userId="S::z5259716@ad.unsw.edu.au::fd9ae61e-64e9-48c9-87e3-6ea84cba10bf" providerId="AD" clId="Web-{7C5CDF5C-19E1-24F7-1CB1-59119740F2D3}" dt="2022-08-04T05:32:47.153" v="35" actId="14100"/>
        <pc:sldMkLst>
          <pc:docMk/>
          <pc:sldMk cId="1995930359" sldId="266"/>
        </pc:sldMkLst>
        <pc:cxnChg chg="add mod">
          <ac:chgData name="Noah Gordon" userId="S::z5259716@ad.unsw.edu.au::fd9ae61e-64e9-48c9-87e3-6ea84cba10bf" providerId="AD" clId="Web-{7C5CDF5C-19E1-24F7-1CB1-59119740F2D3}" dt="2022-08-04T05:32:47.153" v="35" actId="14100"/>
          <ac:cxnSpMkLst>
            <pc:docMk/>
            <pc:sldMk cId="1995930359" sldId="266"/>
            <ac:cxnSpMk id="15" creationId="{0CC2E9E5-D2B1-1228-40AF-A5B299FD34CD}"/>
          </ac:cxnSpMkLst>
        </pc:cxnChg>
      </pc:sldChg>
      <pc:sldChg chg="addSp delSp modSp">
        <pc:chgData name="Noah Gordon" userId="S::z5259716@ad.unsw.edu.au::fd9ae61e-64e9-48c9-87e3-6ea84cba10bf" providerId="AD" clId="Web-{7C5CDF5C-19E1-24F7-1CB1-59119740F2D3}" dt="2022-08-04T05:32:19.200" v="31" actId="1076"/>
        <pc:sldMkLst>
          <pc:docMk/>
          <pc:sldMk cId="992646658" sldId="269"/>
        </pc:sldMkLst>
        <pc:picChg chg="mod">
          <ac:chgData name="Noah Gordon" userId="S::z5259716@ad.unsw.edu.au::fd9ae61e-64e9-48c9-87e3-6ea84cba10bf" providerId="AD" clId="Web-{7C5CDF5C-19E1-24F7-1CB1-59119740F2D3}" dt="2022-08-04T05:31:54.355" v="27" actId="1076"/>
          <ac:picMkLst>
            <pc:docMk/>
            <pc:sldMk cId="992646658" sldId="269"/>
            <ac:picMk id="4" creationId="{67BEBF4A-72FB-BB36-4203-6C68FAB72397}"/>
          </ac:picMkLst>
        </pc:picChg>
        <pc:picChg chg="add del mod">
          <ac:chgData name="Noah Gordon" userId="S::z5259716@ad.unsw.edu.au::fd9ae61e-64e9-48c9-87e3-6ea84cba10bf" providerId="AD" clId="Web-{7C5CDF5C-19E1-24F7-1CB1-59119740F2D3}" dt="2022-08-04T05:19:18.525" v="10"/>
          <ac:picMkLst>
            <pc:docMk/>
            <pc:sldMk cId="992646658" sldId="269"/>
            <ac:picMk id="17" creationId="{37317C99-ADAE-4B36-BE37-500F7F1DD566}"/>
          </ac:picMkLst>
        </pc:picChg>
        <pc:cxnChg chg="add del mod">
          <ac:chgData name="Noah Gordon" userId="S::z5259716@ad.unsw.edu.au::fd9ae61e-64e9-48c9-87e3-6ea84cba10bf" providerId="AD" clId="Web-{7C5CDF5C-19E1-24F7-1CB1-59119740F2D3}" dt="2022-08-04T05:18:56.790" v="2"/>
          <ac:cxnSpMkLst>
            <pc:docMk/>
            <pc:sldMk cId="992646658" sldId="269"/>
            <ac:cxnSpMk id="5" creationId="{9A9EC41D-2861-4B22-0202-B93DA8DD9D3C}"/>
          </ac:cxnSpMkLst>
        </pc:cxnChg>
        <pc:cxnChg chg="add mod">
          <ac:chgData name="Noah Gordon" userId="S::z5259716@ad.unsw.edu.au::fd9ae61e-64e9-48c9-87e3-6ea84cba10bf" providerId="AD" clId="Web-{7C5CDF5C-19E1-24F7-1CB1-59119740F2D3}" dt="2022-08-04T05:31:35.574" v="24"/>
          <ac:cxnSpMkLst>
            <pc:docMk/>
            <pc:sldMk cId="992646658" sldId="269"/>
            <ac:cxnSpMk id="18" creationId="{284AD3EF-3038-0DA8-C2CD-BCB1B913DCAE}"/>
          </ac:cxnSpMkLst>
        </pc:cxnChg>
        <pc:cxnChg chg="add mod">
          <ac:chgData name="Noah Gordon" userId="S::z5259716@ad.unsw.edu.au::fd9ae61e-64e9-48c9-87e3-6ea84cba10bf" providerId="AD" clId="Web-{7C5CDF5C-19E1-24F7-1CB1-59119740F2D3}" dt="2022-08-04T05:32:19.200" v="31" actId="1076"/>
          <ac:cxnSpMkLst>
            <pc:docMk/>
            <pc:sldMk cId="992646658" sldId="269"/>
            <ac:cxnSpMk id="19" creationId="{2C9F8223-1F21-461C-5864-D16B8723775B}"/>
          </ac:cxnSpMkLst>
        </pc:cxnChg>
        <pc:cxnChg chg="add mod">
          <ac:chgData name="Noah Gordon" userId="S::z5259716@ad.unsw.edu.au::fd9ae61e-64e9-48c9-87e3-6ea84cba10bf" providerId="AD" clId="Web-{7C5CDF5C-19E1-24F7-1CB1-59119740F2D3}" dt="2022-08-04T05:31:48.933" v="26"/>
          <ac:cxnSpMkLst>
            <pc:docMk/>
            <pc:sldMk cId="992646658" sldId="269"/>
            <ac:cxnSpMk id="20" creationId="{24E7F896-DAA9-6D6B-7536-CBBF18DEB467}"/>
          </ac:cxnSpMkLst>
        </pc:cxnChg>
      </pc:sldChg>
    </pc:docChg>
  </pc:docChgLst>
  <pc:docChgLst>
    <pc:chgData name="Sanojan Thiyagaraja" userId="S::z5207855@ad.unsw.edu.au::222f591e-588a-4b9d-a55f-e4b1be9c90cb" providerId="AD" clId="Web-{F8E25BF3-92CC-4941-8206-1B500E824112}"/>
    <pc:docChg chg="modSld">
      <pc:chgData name="Sanojan Thiyagaraja" userId="S::z5207855@ad.unsw.edu.au::222f591e-588a-4b9d-a55f-e4b1be9c90cb" providerId="AD" clId="Web-{F8E25BF3-92CC-4941-8206-1B500E824112}" dt="2022-08-04T09:00:43.960" v="506" actId="14100"/>
      <pc:docMkLst>
        <pc:docMk/>
      </pc:docMkLst>
      <pc:sldChg chg="modSp">
        <pc:chgData name="Sanojan Thiyagaraja" userId="S::z5207855@ad.unsw.edu.au::222f591e-588a-4b9d-a55f-e4b1be9c90cb" providerId="AD" clId="Web-{F8E25BF3-92CC-4941-8206-1B500E824112}" dt="2022-08-04T08:27:55.769" v="399" actId="20577"/>
        <pc:sldMkLst>
          <pc:docMk/>
          <pc:sldMk cId="3385065950" sldId="261"/>
        </pc:sldMkLst>
        <pc:spChg chg="mod">
          <ac:chgData name="Sanojan Thiyagaraja" userId="S::z5207855@ad.unsw.edu.au::222f591e-588a-4b9d-a55f-e4b1be9c90cb" providerId="AD" clId="Web-{F8E25BF3-92CC-4941-8206-1B500E824112}" dt="2022-08-04T08:27:55.769" v="399" actId="20577"/>
          <ac:spMkLst>
            <pc:docMk/>
            <pc:sldMk cId="3385065950" sldId="261"/>
            <ac:spMk id="5" creationId="{6DB80DE0-CADA-11F4-0F57-17973D61870A}"/>
          </ac:spMkLst>
        </pc:spChg>
      </pc:sldChg>
      <pc:sldChg chg="modSp">
        <pc:chgData name="Sanojan Thiyagaraja" userId="S::z5207855@ad.unsw.edu.au::222f591e-588a-4b9d-a55f-e4b1be9c90cb" providerId="AD" clId="Web-{F8E25BF3-92CC-4941-8206-1B500E824112}" dt="2022-08-04T08:28:40.879" v="401" actId="14100"/>
        <pc:sldMkLst>
          <pc:docMk/>
          <pc:sldMk cId="372525566" sldId="264"/>
        </pc:sldMkLst>
        <pc:spChg chg="mod">
          <ac:chgData name="Sanojan Thiyagaraja" userId="S::z5207855@ad.unsw.edu.au::222f591e-588a-4b9d-a55f-e4b1be9c90cb" providerId="AD" clId="Web-{F8E25BF3-92CC-4941-8206-1B500E824112}" dt="2022-08-04T08:28:37.082" v="400" actId="1076"/>
          <ac:spMkLst>
            <pc:docMk/>
            <pc:sldMk cId="372525566" sldId="264"/>
            <ac:spMk id="22" creationId="{06A7AE00-D10A-10DF-A86B-A69FFA3E6F60}"/>
          </ac:spMkLst>
        </pc:spChg>
        <pc:picChg chg="mod">
          <ac:chgData name="Sanojan Thiyagaraja" userId="S::z5207855@ad.unsw.edu.au::222f591e-588a-4b9d-a55f-e4b1be9c90cb" providerId="AD" clId="Web-{F8E25BF3-92CC-4941-8206-1B500E824112}" dt="2022-08-04T08:28:40.879" v="401" actId="14100"/>
          <ac:picMkLst>
            <pc:docMk/>
            <pc:sldMk cId="372525566" sldId="264"/>
            <ac:picMk id="15" creationId="{8D7230F6-4984-DC3E-36CA-54AA9414B912}"/>
          </ac:picMkLst>
        </pc:picChg>
      </pc:sldChg>
      <pc:sldChg chg="addSp delSp modSp">
        <pc:chgData name="Sanojan Thiyagaraja" userId="S::z5207855@ad.unsw.edu.au::222f591e-588a-4b9d-a55f-e4b1be9c90cb" providerId="AD" clId="Web-{F8E25BF3-92CC-4941-8206-1B500E824112}" dt="2022-08-04T09:00:43.960" v="506" actId="14100"/>
        <pc:sldMkLst>
          <pc:docMk/>
          <pc:sldMk cId="1366419833" sldId="272"/>
        </pc:sldMkLst>
        <pc:spChg chg="add mod">
          <ac:chgData name="Sanojan Thiyagaraja" userId="S::z5207855@ad.unsw.edu.au::222f591e-588a-4b9d-a55f-e4b1be9c90cb" providerId="AD" clId="Web-{F8E25BF3-92CC-4941-8206-1B500E824112}" dt="2022-08-04T09:00:43.960" v="506" actId="14100"/>
          <ac:spMkLst>
            <pc:docMk/>
            <pc:sldMk cId="1366419833" sldId="272"/>
            <ac:spMk id="20" creationId="{7B035223-2B09-D27D-FD19-D2AD7CE35C79}"/>
          </ac:spMkLst>
        </pc:spChg>
        <pc:spChg chg="add mod">
          <ac:chgData name="Sanojan Thiyagaraja" userId="S::z5207855@ad.unsw.edu.au::222f591e-588a-4b9d-a55f-e4b1be9c90cb" providerId="AD" clId="Web-{F8E25BF3-92CC-4941-8206-1B500E824112}" dt="2022-08-04T08:15:50.328" v="279" actId="1076"/>
          <ac:spMkLst>
            <pc:docMk/>
            <pc:sldMk cId="1366419833" sldId="272"/>
            <ac:spMk id="21" creationId="{8090554E-5DA0-D713-A649-718ED3DC3AAD}"/>
          </ac:spMkLst>
        </pc:spChg>
        <pc:spChg chg="add del mod">
          <ac:chgData name="Sanojan Thiyagaraja" userId="S::z5207855@ad.unsw.edu.au::222f591e-588a-4b9d-a55f-e4b1be9c90cb" providerId="AD" clId="Web-{F8E25BF3-92CC-4941-8206-1B500E824112}" dt="2022-08-04T08:15:45.468" v="275"/>
          <ac:spMkLst>
            <pc:docMk/>
            <pc:sldMk cId="1366419833" sldId="272"/>
            <ac:spMk id="22" creationId="{2012D217-C0DD-C818-A5AE-68F58AF098E1}"/>
          </ac:spMkLst>
        </pc:spChg>
        <pc:spChg chg="add mod">
          <ac:chgData name="Sanojan Thiyagaraja" userId="S::z5207855@ad.unsw.edu.au::222f591e-588a-4b9d-a55f-e4b1be9c90cb" providerId="AD" clId="Web-{F8E25BF3-92CC-4941-8206-1B500E824112}" dt="2022-08-04T08:15:58.578" v="281" actId="20577"/>
          <ac:spMkLst>
            <pc:docMk/>
            <pc:sldMk cId="1366419833" sldId="272"/>
            <ac:spMk id="23" creationId="{41CD7F3D-DB4B-0A37-7AF4-BE05A55F1958}"/>
          </ac:spMkLst>
        </pc:spChg>
        <pc:grpChg chg="add del">
          <ac:chgData name="Sanojan Thiyagaraja" userId="S::z5207855@ad.unsw.edu.au::222f591e-588a-4b9d-a55f-e4b1be9c90cb" providerId="AD" clId="Web-{F8E25BF3-92CC-4941-8206-1B500E824112}" dt="2022-08-04T08:05:21.592" v="45"/>
          <ac:grpSpMkLst>
            <pc:docMk/>
            <pc:sldMk cId="1366419833" sldId="272"/>
            <ac:grpSpMk id="10" creationId="{E55552D8-6CE3-2B02-4946-CBAC3EC319C6}"/>
          </ac:grpSpMkLst>
        </pc:grpChg>
        <pc:grpChg chg="add mod">
          <ac:chgData name="Sanojan Thiyagaraja" userId="S::z5207855@ad.unsw.edu.au::222f591e-588a-4b9d-a55f-e4b1be9c90cb" providerId="AD" clId="Web-{F8E25BF3-92CC-4941-8206-1B500E824112}" dt="2022-08-04T08:16:04.828" v="282" actId="1076"/>
          <ac:grpSpMkLst>
            <pc:docMk/>
            <pc:sldMk cId="1366419833" sldId="272"/>
            <ac:grpSpMk id="11" creationId="{0E6503AE-DABF-3C83-5197-79A74CB5ACB5}"/>
          </ac:grpSpMkLst>
        </pc:grpChg>
        <pc:grpChg chg="add del mod">
          <ac:chgData name="Sanojan Thiyagaraja" userId="S::z5207855@ad.unsw.edu.au::222f591e-588a-4b9d-a55f-e4b1be9c90cb" providerId="AD" clId="Web-{F8E25BF3-92CC-4941-8206-1B500E824112}" dt="2022-08-04T08:08:10.190" v="62"/>
          <ac:grpSpMkLst>
            <pc:docMk/>
            <pc:sldMk cId="1366419833" sldId="272"/>
            <ac:grpSpMk id="15" creationId="{16188268-34F4-D505-DD16-C5984042134F}"/>
          </ac:grpSpMkLst>
        </pc:grpChg>
        <pc:picChg chg="add del mod">
          <ac:chgData name="Sanojan Thiyagaraja" userId="S::z5207855@ad.unsw.edu.au::222f591e-588a-4b9d-a55f-e4b1be9c90cb" providerId="AD" clId="Web-{F8E25BF3-92CC-4941-8206-1B500E824112}" dt="2022-08-04T07:57:53.517" v="1"/>
          <ac:picMkLst>
            <pc:docMk/>
            <pc:sldMk cId="1366419833" sldId="272"/>
            <ac:picMk id="4" creationId="{3E582401-CDB4-BFA3-6AB2-3F0D08A7ED4F}"/>
          </ac:picMkLst>
        </pc:picChg>
        <pc:picChg chg="add mod">
          <ac:chgData name="Sanojan Thiyagaraja" userId="S::z5207855@ad.unsw.edu.au::222f591e-588a-4b9d-a55f-e4b1be9c90cb" providerId="AD" clId="Web-{F8E25BF3-92CC-4941-8206-1B500E824112}" dt="2022-08-04T08:05:20.811" v="44" actId="1076"/>
          <ac:picMkLst>
            <pc:docMk/>
            <pc:sldMk cId="1366419833" sldId="272"/>
            <ac:picMk id="5" creationId="{72751308-4EE5-9A17-00D1-0D346AEA4ED9}"/>
          </ac:picMkLst>
        </pc:picChg>
        <pc:picChg chg="add mod ord">
          <ac:chgData name="Sanojan Thiyagaraja" userId="S::z5207855@ad.unsw.edu.au::222f591e-588a-4b9d-a55f-e4b1be9c90cb" providerId="AD" clId="Web-{F8E25BF3-92CC-4941-8206-1B500E824112}" dt="2022-08-04T08:03:25.808" v="26" actId="1076"/>
          <ac:picMkLst>
            <pc:docMk/>
            <pc:sldMk cId="1366419833" sldId="272"/>
            <ac:picMk id="6" creationId="{01FC4BC3-8799-CBEB-2B27-010CD7308258}"/>
          </ac:picMkLst>
        </pc:picChg>
        <pc:picChg chg="add mod topLvl">
          <ac:chgData name="Sanojan Thiyagaraja" userId="S::z5207855@ad.unsw.edu.au::222f591e-588a-4b9d-a55f-e4b1be9c90cb" providerId="AD" clId="Web-{F8E25BF3-92CC-4941-8206-1B500E824112}" dt="2022-08-04T08:16:04.906" v="283" actId="1076"/>
          <ac:picMkLst>
            <pc:docMk/>
            <pc:sldMk cId="1366419833" sldId="272"/>
            <ac:picMk id="7" creationId="{99E2CE05-ED76-E1B1-68B4-B923C2F2597F}"/>
          </ac:picMkLst>
        </pc:picChg>
        <pc:picChg chg="add del mod">
          <ac:chgData name="Sanojan Thiyagaraja" userId="S::z5207855@ad.unsw.edu.au::222f591e-588a-4b9d-a55f-e4b1be9c90cb" providerId="AD" clId="Web-{F8E25BF3-92CC-4941-8206-1B500E824112}" dt="2022-08-04T08:04:09.012" v="36"/>
          <ac:picMkLst>
            <pc:docMk/>
            <pc:sldMk cId="1366419833" sldId="272"/>
            <ac:picMk id="8" creationId="{588B2315-5526-68E0-2ACF-839358641668}"/>
          </ac:picMkLst>
        </pc:picChg>
        <pc:picChg chg="add mod topLvl">
          <ac:chgData name="Sanojan Thiyagaraja" userId="S::z5207855@ad.unsw.edu.au::222f591e-588a-4b9d-a55f-e4b1be9c90cb" providerId="AD" clId="Web-{F8E25BF3-92CC-4941-8206-1B500E824112}" dt="2022-08-04T08:16:04.969" v="284" actId="1076"/>
          <ac:picMkLst>
            <pc:docMk/>
            <pc:sldMk cId="1366419833" sldId="272"/>
            <ac:picMk id="9" creationId="{CD927B37-F88A-F3B8-DB95-D73F210D718A}"/>
          </ac:picMkLst>
        </pc:picChg>
        <pc:picChg chg="add del">
          <ac:chgData name="Sanojan Thiyagaraja" userId="S::z5207855@ad.unsw.edu.au::222f591e-588a-4b9d-a55f-e4b1be9c90cb" providerId="AD" clId="Web-{F8E25BF3-92CC-4941-8206-1B500E824112}" dt="2022-08-04T08:06:36.031" v="52"/>
          <ac:picMkLst>
            <pc:docMk/>
            <pc:sldMk cId="1366419833" sldId="272"/>
            <ac:picMk id="13" creationId="{6EB48BEC-EB2A-359B-99FD-89C2BCB8C2DD}"/>
          </ac:picMkLst>
        </pc:picChg>
        <pc:picChg chg="add mod">
          <ac:chgData name="Sanojan Thiyagaraja" userId="S::z5207855@ad.unsw.edu.au::222f591e-588a-4b9d-a55f-e4b1be9c90cb" providerId="AD" clId="Web-{F8E25BF3-92CC-4941-8206-1B500E824112}" dt="2022-08-04T08:16:05.094" v="286" actId="1076"/>
          <ac:picMkLst>
            <pc:docMk/>
            <pc:sldMk cId="1366419833" sldId="272"/>
            <ac:picMk id="14" creationId="{B512DC9A-49FF-80CC-67CD-63F6A72AF52F}"/>
          </ac:picMkLst>
        </pc:picChg>
        <pc:picChg chg="mod ord topLvl">
          <ac:chgData name="Sanojan Thiyagaraja" userId="S::z5207855@ad.unsw.edu.au::222f591e-588a-4b9d-a55f-e4b1be9c90cb" providerId="AD" clId="Web-{F8E25BF3-92CC-4941-8206-1B500E824112}" dt="2022-08-04T08:16:05.031" v="285" actId="1076"/>
          <ac:picMkLst>
            <pc:docMk/>
            <pc:sldMk cId="1366419833" sldId="272"/>
            <ac:picMk id="16" creationId="{FC17A9FB-D16B-A030-15A5-2CCF52A62E23}"/>
          </ac:picMkLst>
        </pc:picChg>
        <pc:picChg chg="del topLvl">
          <ac:chgData name="Sanojan Thiyagaraja" userId="S::z5207855@ad.unsw.edu.au::222f591e-588a-4b9d-a55f-e4b1be9c90cb" providerId="AD" clId="Web-{F8E25BF3-92CC-4941-8206-1B500E824112}" dt="2022-08-04T08:08:10.190" v="62"/>
          <ac:picMkLst>
            <pc:docMk/>
            <pc:sldMk cId="1366419833" sldId="272"/>
            <ac:picMk id="18" creationId="{B4405E2C-A39B-800C-3A5B-016E070528CD}"/>
          </ac:picMkLst>
        </pc:picChg>
      </pc:sldChg>
    </pc:docChg>
  </pc:docChgLst>
  <pc:docChgLst>
    <pc:chgData name="Sanojan Thiyagaraja" userId="S::z5207855@ad.unsw.edu.au::222f591e-588a-4b9d-a55f-e4b1be9c90cb" providerId="AD" clId="Web-{144F92FD-0CDB-44B8-AE6F-D9C19D9EFC71}"/>
    <pc:docChg chg="addSld modSld sldOrd">
      <pc:chgData name="Sanojan Thiyagaraja" userId="S::z5207855@ad.unsw.edu.au::222f591e-588a-4b9d-a55f-e4b1be9c90cb" providerId="AD" clId="Web-{144F92FD-0CDB-44B8-AE6F-D9C19D9EFC71}" dt="2022-08-04T09:21:14.845" v="11" actId="20577"/>
      <pc:docMkLst>
        <pc:docMk/>
      </pc:docMkLst>
      <pc:sldChg chg="modSp add ord">
        <pc:chgData name="Sanojan Thiyagaraja" userId="S::z5207855@ad.unsw.edu.au::222f591e-588a-4b9d-a55f-e4b1be9c90cb" providerId="AD" clId="Web-{144F92FD-0CDB-44B8-AE6F-D9C19D9EFC71}" dt="2022-08-04T09:21:14.845" v="11" actId="20577"/>
        <pc:sldMkLst>
          <pc:docMk/>
          <pc:sldMk cId="3553347567" sldId="282"/>
        </pc:sldMkLst>
        <pc:spChg chg="mod">
          <ac:chgData name="Sanojan Thiyagaraja" userId="S::z5207855@ad.unsw.edu.au::222f591e-588a-4b9d-a55f-e4b1be9c90cb" providerId="AD" clId="Web-{144F92FD-0CDB-44B8-AE6F-D9C19D9EFC71}" dt="2022-08-04T09:21:14.845" v="11" actId="20577"/>
          <ac:spMkLst>
            <pc:docMk/>
            <pc:sldMk cId="3553347567" sldId="282"/>
            <ac:spMk id="2" creationId="{00000000-0000-0000-0000-000000000000}"/>
          </ac:spMkLst>
        </pc:spChg>
      </pc:sldChg>
    </pc:docChg>
  </pc:docChgLst>
  <pc:docChgLst>
    <pc:chgData name="Wang Liao" userId="S::z5306312@ad.unsw.edu.au::b014aeee-3015-4f48-acdc-ee59a4ab3379" providerId="AD" clId="Web-{82A9C1FB-7217-4D6E-B25E-6533D3894383}"/>
    <pc:docChg chg="addSld delSld modSld">
      <pc:chgData name="Wang Liao" userId="S::z5306312@ad.unsw.edu.au::b014aeee-3015-4f48-acdc-ee59a4ab3379" providerId="AD" clId="Web-{82A9C1FB-7217-4D6E-B25E-6533D3894383}" dt="2022-08-05T03:42:07.619" v="367"/>
      <pc:docMkLst>
        <pc:docMk/>
      </pc:docMkLst>
      <pc:sldChg chg="modSp">
        <pc:chgData name="Wang Liao" userId="S::z5306312@ad.unsw.edu.au::b014aeee-3015-4f48-acdc-ee59a4ab3379" providerId="AD" clId="Web-{82A9C1FB-7217-4D6E-B25E-6533D3894383}" dt="2022-08-05T03:03:29.377" v="2" actId="20577"/>
        <pc:sldMkLst>
          <pc:docMk/>
          <pc:sldMk cId="2838019079" sldId="284"/>
        </pc:sldMkLst>
        <pc:spChg chg="mod">
          <ac:chgData name="Wang Liao" userId="S::z5306312@ad.unsw.edu.au::b014aeee-3015-4f48-acdc-ee59a4ab3379" providerId="AD" clId="Web-{82A9C1FB-7217-4D6E-B25E-6533D3894383}" dt="2022-08-05T03:03:29.377" v="2" actId="20577"/>
          <ac:spMkLst>
            <pc:docMk/>
            <pc:sldMk cId="2838019079" sldId="284"/>
            <ac:spMk id="7" creationId="{ABB4AF30-FBA8-A152-B472-BE28256DB55E}"/>
          </ac:spMkLst>
        </pc:spChg>
      </pc:sldChg>
      <pc:sldChg chg="addSp delSp modSp">
        <pc:chgData name="Wang Liao" userId="S::z5306312@ad.unsw.edu.au::b014aeee-3015-4f48-acdc-ee59a4ab3379" providerId="AD" clId="Web-{82A9C1FB-7217-4D6E-B25E-6533D3894383}" dt="2022-08-05T03:33:30.908" v="324" actId="14100"/>
        <pc:sldMkLst>
          <pc:docMk/>
          <pc:sldMk cId="2967732085" sldId="285"/>
        </pc:sldMkLst>
        <pc:spChg chg="del mod">
          <ac:chgData name="Wang Liao" userId="S::z5306312@ad.unsw.edu.au::b014aeee-3015-4f48-acdc-ee59a4ab3379" providerId="AD" clId="Web-{82A9C1FB-7217-4D6E-B25E-6533D3894383}" dt="2022-08-05T03:18:58.127" v="91"/>
          <ac:spMkLst>
            <pc:docMk/>
            <pc:sldMk cId="2967732085" sldId="285"/>
            <ac:spMk id="2" creationId="{DF9B7E5F-0C5B-2465-0FE4-D1DF9FD465EC}"/>
          </ac:spMkLst>
        </pc:spChg>
        <pc:spChg chg="mod">
          <ac:chgData name="Wang Liao" userId="S::z5306312@ad.unsw.edu.au::b014aeee-3015-4f48-acdc-ee59a4ab3379" providerId="AD" clId="Web-{82A9C1FB-7217-4D6E-B25E-6533D3894383}" dt="2022-08-05T03:32:46.126" v="312" actId="20577"/>
          <ac:spMkLst>
            <pc:docMk/>
            <pc:sldMk cId="2967732085" sldId="285"/>
            <ac:spMk id="3" creationId="{872F765D-BE5D-DB07-36AC-5F3205C78B08}"/>
          </ac:spMkLst>
        </pc:spChg>
        <pc:spChg chg="mod">
          <ac:chgData name="Wang Liao" userId="S::z5306312@ad.unsw.edu.au::b014aeee-3015-4f48-acdc-ee59a4ab3379" providerId="AD" clId="Web-{82A9C1FB-7217-4D6E-B25E-6533D3894383}" dt="2022-08-05T03:32:48.938" v="318" actId="20577"/>
          <ac:spMkLst>
            <pc:docMk/>
            <pc:sldMk cId="2967732085" sldId="285"/>
            <ac:spMk id="5" creationId="{1A343AFA-5051-8CB5-B20A-491AF25EFEEF}"/>
          </ac:spMkLst>
        </pc:spChg>
        <pc:spChg chg="add del mod">
          <ac:chgData name="Wang Liao" userId="S::z5306312@ad.unsw.edu.au::b014aeee-3015-4f48-acdc-ee59a4ab3379" providerId="AD" clId="Web-{82A9C1FB-7217-4D6E-B25E-6533D3894383}" dt="2022-08-05T03:16:25.828" v="63"/>
          <ac:spMkLst>
            <pc:docMk/>
            <pc:sldMk cId="2967732085" sldId="285"/>
            <ac:spMk id="10" creationId="{368514B7-B1C5-A754-54B2-FA9CE3D264F7}"/>
          </ac:spMkLst>
        </pc:spChg>
        <pc:spChg chg="mod">
          <ac:chgData name="Wang Liao" userId="S::z5306312@ad.unsw.edu.au::b014aeee-3015-4f48-acdc-ee59a4ab3379" providerId="AD" clId="Web-{82A9C1FB-7217-4D6E-B25E-6533D3894383}" dt="2022-08-05T03:06:24.662" v="30" actId="20577"/>
          <ac:spMkLst>
            <pc:docMk/>
            <pc:sldMk cId="2967732085" sldId="285"/>
            <ac:spMk id="12" creationId="{D0D5C24C-D45C-E99B-74BD-221317E374E0}"/>
          </ac:spMkLst>
        </pc:spChg>
        <pc:picChg chg="add del mod">
          <ac:chgData name="Wang Liao" userId="S::z5306312@ad.unsw.edu.au::b014aeee-3015-4f48-acdc-ee59a4ab3379" providerId="AD" clId="Web-{82A9C1FB-7217-4D6E-B25E-6533D3894383}" dt="2022-08-05T03:09:41.290" v="31"/>
          <ac:picMkLst>
            <pc:docMk/>
            <pc:sldMk cId="2967732085" sldId="285"/>
            <ac:picMk id="6" creationId="{60066302-E9D5-3C1B-0890-04B36773410B}"/>
          </ac:picMkLst>
        </pc:picChg>
        <pc:picChg chg="add mod">
          <ac:chgData name="Wang Liao" userId="S::z5306312@ad.unsw.edu.au::b014aeee-3015-4f48-acdc-ee59a4ab3379" providerId="AD" clId="Web-{82A9C1FB-7217-4D6E-B25E-6533D3894383}" dt="2022-08-05T03:19:38.441" v="105" actId="1076"/>
          <ac:picMkLst>
            <pc:docMk/>
            <pc:sldMk cId="2967732085" sldId="285"/>
            <ac:picMk id="7" creationId="{D12ADB71-8AFF-CFC5-FCA0-40128324EE9D}"/>
          </ac:picMkLst>
        </pc:picChg>
        <pc:picChg chg="add mod">
          <ac:chgData name="Wang Liao" userId="S::z5306312@ad.unsw.edu.au::b014aeee-3015-4f48-acdc-ee59a4ab3379" providerId="AD" clId="Web-{82A9C1FB-7217-4D6E-B25E-6533D3894383}" dt="2022-08-05T03:19:40.675" v="106" actId="1076"/>
          <ac:picMkLst>
            <pc:docMk/>
            <pc:sldMk cId="2967732085" sldId="285"/>
            <ac:picMk id="8" creationId="{4F50FCE4-ED8F-5F78-54C4-3666C15C5F07}"/>
          </ac:picMkLst>
        </pc:picChg>
        <pc:picChg chg="add mod">
          <ac:chgData name="Wang Liao" userId="S::z5306312@ad.unsw.edu.au::b014aeee-3015-4f48-acdc-ee59a4ab3379" providerId="AD" clId="Web-{82A9C1FB-7217-4D6E-B25E-6533D3894383}" dt="2022-08-05T03:33:30.908" v="324" actId="14100"/>
          <ac:picMkLst>
            <pc:docMk/>
            <pc:sldMk cId="2967732085" sldId="285"/>
            <ac:picMk id="9" creationId="{D86990C1-78D1-5D0E-43A2-0275804344B4}"/>
          </ac:picMkLst>
        </pc:picChg>
      </pc:sldChg>
      <pc:sldChg chg="addSp delSp modSp add replId">
        <pc:chgData name="Wang Liao" userId="S::z5306312@ad.unsw.edu.au::b014aeee-3015-4f48-acdc-ee59a4ab3379" providerId="AD" clId="Web-{82A9C1FB-7217-4D6E-B25E-6533D3894383}" dt="2022-08-05T03:33:44.283" v="326"/>
        <pc:sldMkLst>
          <pc:docMk/>
          <pc:sldMk cId="3798794509" sldId="286"/>
        </pc:sldMkLst>
        <pc:spChg chg="mod">
          <ac:chgData name="Wang Liao" userId="S::z5306312@ad.unsw.edu.au::b014aeee-3015-4f48-acdc-ee59a4ab3379" providerId="AD" clId="Web-{82A9C1FB-7217-4D6E-B25E-6533D3894383}" dt="2022-08-05T03:33:15.095" v="322" actId="1076"/>
          <ac:spMkLst>
            <pc:docMk/>
            <pc:sldMk cId="3798794509" sldId="286"/>
            <ac:spMk id="3" creationId="{872F765D-BE5D-DB07-36AC-5F3205C78B08}"/>
          </ac:spMkLst>
        </pc:spChg>
        <pc:spChg chg="mod">
          <ac:chgData name="Wang Liao" userId="S::z5306312@ad.unsw.edu.au::b014aeee-3015-4f48-acdc-ee59a4ab3379" providerId="AD" clId="Web-{82A9C1FB-7217-4D6E-B25E-6533D3894383}" dt="2022-08-05T03:33:10.173" v="321" actId="1076"/>
          <ac:spMkLst>
            <pc:docMk/>
            <pc:sldMk cId="3798794509" sldId="286"/>
            <ac:spMk id="5" creationId="{1A343AFA-5051-8CB5-B20A-491AF25EFEEF}"/>
          </ac:spMkLst>
        </pc:spChg>
        <pc:spChg chg="add del mod">
          <ac:chgData name="Wang Liao" userId="S::z5306312@ad.unsw.edu.au::b014aeee-3015-4f48-acdc-ee59a4ab3379" providerId="AD" clId="Web-{82A9C1FB-7217-4D6E-B25E-6533D3894383}" dt="2022-08-05T03:31:21.937" v="295"/>
          <ac:spMkLst>
            <pc:docMk/>
            <pc:sldMk cId="3798794509" sldId="286"/>
            <ac:spMk id="10" creationId="{C0117B2A-DB13-4722-78C3-8AA7BAE5C2DE}"/>
          </ac:spMkLst>
        </pc:spChg>
        <pc:spChg chg="mod">
          <ac:chgData name="Wang Liao" userId="S::z5306312@ad.unsw.edu.au::b014aeee-3015-4f48-acdc-ee59a4ab3379" providerId="AD" clId="Web-{82A9C1FB-7217-4D6E-B25E-6533D3894383}" dt="2022-08-05T03:20:41.801" v="115" actId="20577"/>
          <ac:spMkLst>
            <pc:docMk/>
            <pc:sldMk cId="3798794509" sldId="286"/>
            <ac:spMk id="12" creationId="{D0D5C24C-D45C-E99B-74BD-221317E374E0}"/>
          </ac:spMkLst>
        </pc:spChg>
        <pc:picChg chg="add mod">
          <ac:chgData name="Wang Liao" userId="S::z5306312@ad.unsw.edu.au::b014aeee-3015-4f48-acdc-ee59a4ab3379" providerId="AD" clId="Web-{82A9C1FB-7217-4D6E-B25E-6533D3894383}" dt="2022-08-05T03:26:13.963" v="265" actId="14100"/>
          <ac:picMkLst>
            <pc:docMk/>
            <pc:sldMk cId="3798794509" sldId="286"/>
            <ac:picMk id="2" creationId="{0165FD99-79E4-7CC2-9238-707E5EF99100}"/>
          </ac:picMkLst>
        </pc:picChg>
        <pc:picChg chg="add mod">
          <ac:chgData name="Wang Liao" userId="S::z5306312@ad.unsw.edu.au::b014aeee-3015-4f48-acdc-ee59a4ab3379" providerId="AD" clId="Web-{82A9C1FB-7217-4D6E-B25E-6533D3894383}" dt="2022-08-05T03:26:09.494" v="263" actId="1076"/>
          <ac:picMkLst>
            <pc:docMk/>
            <pc:sldMk cId="3798794509" sldId="286"/>
            <ac:picMk id="6" creationId="{9A66F0E2-3FBA-57D4-E712-8A8B1E424E16}"/>
          </ac:picMkLst>
        </pc:picChg>
        <pc:picChg chg="del">
          <ac:chgData name="Wang Liao" userId="S::z5306312@ad.unsw.edu.au::b014aeee-3015-4f48-acdc-ee59a4ab3379" providerId="AD" clId="Web-{82A9C1FB-7217-4D6E-B25E-6533D3894383}" dt="2022-08-05T03:23:41.137" v="252"/>
          <ac:picMkLst>
            <pc:docMk/>
            <pc:sldMk cId="3798794509" sldId="286"/>
            <ac:picMk id="7" creationId="{D12ADB71-8AFF-CFC5-FCA0-40128324EE9D}"/>
          </ac:picMkLst>
        </pc:picChg>
        <pc:picChg chg="del">
          <ac:chgData name="Wang Liao" userId="S::z5306312@ad.unsw.edu.au::b014aeee-3015-4f48-acdc-ee59a4ab3379" providerId="AD" clId="Web-{82A9C1FB-7217-4D6E-B25E-6533D3894383}" dt="2022-08-05T03:23:41.757" v="253"/>
          <ac:picMkLst>
            <pc:docMk/>
            <pc:sldMk cId="3798794509" sldId="286"/>
            <ac:picMk id="8" creationId="{4F50FCE4-ED8F-5F78-54C4-3666C15C5F07}"/>
          </ac:picMkLst>
        </pc:picChg>
        <pc:picChg chg="del mod">
          <ac:chgData name="Wang Liao" userId="S::z5306312@ad.unsw.edu.au::b014aeee-3015-4f48-acdc-ee59a4ab3379" providerId="AD" clId="Web-{82A9C1FB-7217-4D6E-B25E-6533D3894383}" dt="2022-08-05T03:30:46.905" v="285"/>
          <ac:picMkLst>
            <pc:docMk/>
            <pc:sldMk cId="3798794509" sldId="286"/>
            <ac:picMk id="9" creationId="{D86990C1-78D1-5D0E-43A2-0275804344B4}"/>
          </ac:picMkLst>
        </pc:picChg>
        <pc:picChg chg="add mod">
          <ac:chgData name="Wang Liao" userId="S::z5306312@ad.unsw.edu.au::b014aeee-3015-4f48-acdc-ee59a4ab3379" providerId="AD" clId="Web-{82A9C1FB-7217-4D6E-B25E-6533D3894383}" dt="2022-08-05T03:32:34.204" v="311" actId="1076"/>
          <ac:picMkLst>
            <pc:docMk/>
            <pc:sldMk cId="3798794509" sldId="286"/>
            <ac:picMk id="11" creationId="{AA222D56-94C0-990E-66D8-EA06A6BD193D}"/>
          </ac:picMkLst>
        </pc:picChg>
        <pc:picChg chg="add del">
          <ac:chgData name="Wang Liao" userId="S::z5306312@ad.unsw.edu.au::b014aeee-3015-4f48-acdc-ee59a4ab3379" providerId="AD" clId="Web-{82A9C1FB-7217-4D6E-B25E-6533D3894383}" dt="2022-08-05T03:33:44.283" v="326"/>
          <ac:picMkLst>
            <pc:docMk/>
            <pc:sldMk cId="3798794509" sldId="286"/>
            <ac:picMk id="13" creationId="{871A2870-48B8-86BD-6338-0B39A762B4D4}"/>
          </ac:picMkLst>
        </pc:picChg>
      </pc:sldChg>
      <pc:sldChg chg="modSp add del replId">
        <pc:chgData name="Wang Liao" userId="S::z5306312@ad.unsw.edu.au::b014aeee-3015-4f48-acdc-ee59a4ab3379" providerId="AD" clId="Web-{82A9C1FB-7217-4D6E-B25E-6533D3894383}" dt="2022-08-05T03:42:07.619" v="367"/>
        <pc:sldMkLst>
          <pc:docMk/>
          <pc:sldMk cId="754129985" sldId="287"/>
        </pc:sldMkLst>
        <pc:spChg chg="mod">
          <ac:chgData name="Wang Liao" userId="S::z5306312@ad.unsw.edu.au::b014aeee-3015-4f48-acdc-ee59a4ab3379" providerId="AD" clId="Web-{82A9C1FB-7217-4D6E-B25E-6533D3894383}" dt="2022-08-05T03:34:19.315" v="345" actId="1076"/>
          <ac:spMkLst>
            <pc:docMk/>
            <pc:sldMk cId="754129985" sldId="287"/>
            <ac:spMk id="3" creationId="{872F765D-BE5D-DB07-36AC-5F3205C78B08}"/>
          </ac:spMkLst>
        </pc:spChg>
        <pc:spChg chg="mod">
          <ac:chgData name="Wang Liao" userId="S::z5306312@ad.unsw.edu.au::b014aeee-3015-4f48-acdc-ee59a4ab3379" providerId="AD" clId="Web-{82A9C1FB-7217-4D6E-B25E-6533D3894383}" dt="2022-08-05T03:40:19.196" v="366" actId="20577"/>
          <ac:spMkLst>
            <pc:docMk/>
            <pc:sldMk cId="754129985" sldId="287"/>
            <ac:spMk id="12" creationId="{D0D5C24C-D45C-E99B-74BD-221317E374E0}"/>
          </ac:spMkLst>
        </pc:spChg>
      </pc:sldChg>
    </pc:docChg>
  </pc:docChgLst>
  <pc:docChgLst>
    <pc:chgData name="Noah Gordon" userId="S::z5259716@ad.unsw.edu.au::fd9ae61e-64e9-48c9-87e3-6ea84cba10bf" providerId="AD" clId="Web-{859E19E6-B230-4902-A65B-A09C1AC27FBA}"/>
    <pc:docChg chg="addSld delSld modSld">
      <pc:chgData name="Noah Gordon" userId="S::z5259716@ad.unsw.edu.au::fd9ae61e-64e9-48c9-87e3-6ea84cba10bf" providerId="AD" clId="Web-{859E19E6-B230-4902-A65B-A09C1AC27FBA}" dt="2022-08-02T08:16:41.482" v="486"/>
      <pc:docMkLst>
        <pc:docMk/>
      </pc:docMkLst>
      <pc:sldChg chg="modNotes">
        <pc:chgData name="Noah Gordon" userId="S::z5259716@ad.unsw.edu.au::fd9ae61e-64e9-48c9-87e3-6ea84cba10bf" providerId="AD" clId="Web-{859E19E6-B230-4902-A65B-A09C1AC27FBA}" dt="2022-08-02T07:49:54.503" v="106"/>
        <pc:sldMkLst>
          <pc:docMk/>
          <pc:sldMk cId="3205110758" sldId="262"/>
        </pc:sldMkLst>
      </pc:sldChg>
      <pc:sldChg chg="modSp modNotes">
        <pc:chgData name="Noah Gordon" userId="S::z5259716@ad.unsw.edu.au::fd9ae61e-64e9-48c9-87e3-6ea84cba10bf" providerId="AD" clId="Web-{859E19E6-B230-4902-A65B-A09C1AC27FBA}" dt="2022-08-02T08:12:41.429" v="472" actId="20577"/>
        <pc:sldMkLst>
          <pc:docMk/>
          <pc:sldMk cId="72472754" sldId="263"/>
        </pc:sldMkLst>
        <pc:spChg chg="mod">
          <ac:chgData name="Noah Gordon" userId="S::z5259716@ad.unsw.edu.au::fd9ae61e-64e9-48c9-87e3-6ea84cba10bf" providerId="AD" clId="Web-{859E19E6-B230-4902-A65B-A09C1AC27FBA}" dt="2022-08-02T08:12:41.429" v="472" actId="20577"/>
          <ac:spMkLst>
            <pc:docMk/>
            <pc:sldMk cId="72472754" sldId="263"/>
            <ac:spMk id="5" creationId="{6DB80DE0-CADA-11F4-0F57-17973D61870A}"/>
          </ac:spMkLst>
        </pc:spChg>
      </pc:sldChg>
      <pc:sldChg chg="new del">
        <pc:chgData name="Noah Gordon" userId="S::z5259716@ad.unsw.edu.au::fd9ae61e-64e9-48c9-87e3-6ea84cba10bf" providerId="AD" clId="Web-{859E19E6-B230-4902-A65B-A09C1AC27FBA}" dt="2022-08-02T08:12:46.273" v="474"/>
        <pc:sldMkLst>
          <pc:docMk/>
          <pc:sldMk cId="1303298291" sldId="266"/>
        </pc:sldMkLst>
      </pc:sldChg>
      <pc:sldChg chg="addSp delSp modSp add replId">
        <pc:chgData name="Noah Gordon" userId="S::z5259716@ad.unsw.edu.au::fd9ae61e-64e9-48c9-87e3-6ea84cba10bf" providerId="AD" clId="Web-{859E19E6-B230-4902-A65B-A09C1AC27FBA}" dt="2022-08-02T08:16:36.154" v="485" actId="1076"/>
        <pc:sldMkLst>
          <pc:docMk/>
          <pc:sldMk cId="1995930359" sldId="266"/>
        </pc:sldMkLst>
        <pc:spChg chg="del mod">
          <ac:chgData name="Noah Gordon" userId="S::z5259716@ad.unsw.edu.au::fd9ae61e-64e9-48c9-87e3-6ea84cba10bf" providerId="AD" clId="Web-{859E19E6-B230-4902-A65B-A09C1AC27FBA}" dt="2022-08-02T08:13:04.086" v="477"/>
          <ac:spMkLst>
            <pc:docMk/>
            <pc:sldMk cId="1995930359" sldId="266"/>
            <ac:spMk id="5" creationId="{6DB80DE0-CADA-11F4-0F57-17973D61870A}"/>
          </ac:spMkLst>
        </pc:spChg>
        <pc:picChg chg="add mod">
          <ac:chgData name="Noah Gordon" userId="S::z5259716@ad.unsw.edu.au::fd9ae61e-64e9-48c9-87e3-6ea84cba10bf" providerId="AD" clId="Web-{859E19E6-B230-4902-A65B-A09C1AC27FBA}" dt="2022-08-02T08:16:36.154" v="485" actId="1076"/>
          <ac:picMkLst>
            <pc:docMk/>
            <pc:sldMk cId="1995930359" sldId="266"/>
            <ac:picMk id="4" creationId="{8E50A9F5-5FA8-313C-5C3D-DC92A56611C9}"/>
          </ac:picMkLst>
        </pc:picChg>
      </pc:sldChg>
      <pc:sldChg chg="add replId">
        <pc:chgData name="Noah Gordon" userId="S::z5259716@ad.unsw.edu.au::fd9ae61e-64e9-48c9-87e3-6ea84cba10bf" providerId="AD" clId="Web-{859E19E6-B230-4902-A65B-A09C1AC27FBA}" dt="2022-08-02T08:16:41.482" v="486"/>
        <pc:sldMkLst>
          <pc:docMk/>
          <pc:sldMk cId="1315522341" sldId="267"/>
        </pc:sldMkLst>
      </pc:sldChg>
    </pc:docChg>
  </pc:docChgLst>
  <pc:docChgLst>
    <pc:chgData name="Gordon Wang" userId="S::z5309206@ad.unsw.edu.au::539d01e8-5333-4066-ac0c-d94bcc17fc6e" providerId="AD" clId="Web-{1630691F-5300-4B0C-843E-26ACF5848387}"/>
    <pc:docChg chg="addSld modSld">
      <pc:chgData name="Gordon Wang" userId="S::z5309206@ad.unsw.edu.au::539d01e8-5333-4066-ac0c-d94bcc17fc6e" providerId="AD" clId="Web-{1630691F-5300-4B0C-843E-26ACF5848387}" dt="2022-08-02T07:41:23.896" v="803" actId="20577"/>
      <pc:docMkLst>
        <pc:docMk/>
      </pc:docMkLst>
      <pc:sldChg chg="addSp delSp">
        <pc:chgData name="Gordon Wang" userId="S::z5309206@ad.unsw.edu.au::539d01e8-5333-4066-ac0c-d94bcc17fc6e" providerId="AD" clId="Web-{1630691F-5300-4B0C-843E-26ACF5848387}" dt="2022-08-02T04:47:37.212" v="430"/>
        <pc:sldMkLst>
          <pc:docMk/>
          <pc:sldMk cId="3902138857" sldId="257"/>
        </pc:sldMkLst>
        <pc:picChg chg="del">
          <ac:chgData name="Gordon Wang" userId="S::z5309206@ad.unsw.edu.au::539d01e8-5333-4066-ac0c-d94bcc17fc6e" providerId="AD" clId="Web-{1630691F-5300-4B0C-843E-26ACF5848387}" dt="2022-08-02T04:47:36.993" v="429"/>
          <ac:picMkLst>
            <pc:docMk/>
            <pc:sldMk cId="3902138857" sldId="257"/>
            <ac:picMk id="4" creationId="{B91E1CFF-2239-1E1F-C399-A759A0C61A47}"/>
          </ac:picMkLst>
        </pc:picChg>
        <pc:picChg chg="add">
          <ac:chgData name="Gordon Wang" userId="S::z5309206@ad.unsw.edu.au::539d01e8-5333-4066-ac0c-d94bcc17fc6e" providerId="AD" clId="Web-{1630691F-5300-4B0C-843E-26ACF5848387}" dt="2022-08-02T04:47:37.212" v="430"/>
          <ac:picMkLst>
            <pc:docMk/>
            <pc:sldMk cId="3902138857" sldId="257"/>
            <ac:picMk id="6" creationId="{1F15BAA4-9AE5-AB48-BC77-80F0D7A84296}"/>
          </ac:picMkLst>
        </pc:picChg>
      </pc:sldChg>
      <pc:sldChg chg="addSp delSp">
        <pc:chgData name="Gordon Wang" userId="S::z5309206@ad.unsw.edu.au::539d01e8-5333-4066-ac0c-d94bcc17fc6e" providerId="AD" clId="Web-{1630691F-5300-4B0C-843E-26ACF5848387}" dt="2022-08-02T04:47:25.133" v="422"/>
        <pc:sldMkLst>
          <pc:docMk/>
          <pc:sldMk cId="1530141249" sldId="258"/>
        </pc:sldMkLst>
        <pc:picChg chg="add">
          <ac:chgData name="Gordon Wang" userId="S::z5309206@ad.unsw.edu.au::539d01e8-5333-4066-ac0c-d94bcc17fc6e" providerId="AD" clId="Web-{1630691F-5300-4B0C-843E-26ACF5848387}" dt="2022-08-02T04:47:25.133" v="422"/>
          <ac:picMkLst>
            <pc:docMk/>
            <pc:sldMk cId="1530141249" sldId="258"/>
            <ac:picMk id="4" creationId="{D7CB34F8-A759-7676-D958-650BC2DD0B7D}"/>
          </ac:picMkLst>
        </pc:picChg>
        <pc:picChg chg="del">
          <ac:chgData name="Gordon Wang" userId="S::z5309206@ad.unsw.edu.au::539d01e8-5333-4066-ac0c-d94bcc17fc6e" providerId="AD" clId="Web-{1630691F-5300-4B0C-843E-26ACF5848387}" dt="2022-08-02T04:47:24.883" v="421"/>
          <ac:picMkLst>
            <pc:docMk/>
            <pc:sldMk cId="1530141249" sldId="258"/>
            <ac:picMk id="5" creationId="{54E718A0-742A-0089-199D-55400CBAAAEA}"/>
          </ac:picMkLst>
        </pc:picChg>
      </pc:sldChg>
      <pc:sldChg chg="addSp delSp">
        <pc:chgData name="Gordon Wang" userId="S::z5309206@ad.unsw.edu.au::539d01e8-5333-4066-ac0c-d94bcc17fc6e" providerId="AD" clId="Web-{1630691F-5300-4B0C-843E-26ACF5848387}" dt="2022-08-02T04:47:19.149" v="420"/>
        <pc:sldMkLst>
          <pc:docMk/>
          <pc:sldMk cId="3745803295" sldId="259"/>
        </pc:sldMkLst>
        <pc:picChg chg="add">
          <ac:chgData name="Gordon Wang" userId="S::z5309206@ad.unsw.edu.au::539d01e8-5333-4066-ac0c-d94bcc17fc6e" providerId="AD" clId="Web-{1630691F-5300-4B0C-843E-26ACF5848387}" dt="2022-08-02T04:47:19.149" v="420"/>
          <ac:picMkLst>
            <pc:docMk/>
            <pc:sldMk cId="3745803295" sldId="259"/>
            <ac:picMk id="4" creationId="{46786319-2AFC-B373-DACD-36D288ACD27C}"/>
          </ac:picMkLst>
        </pc:picChg>
        <pc:picChg chg="del">
          <ac:chgData name="Gordon Wang" userId="S::z5309206@ad.unsw.edu.au::539d01e8-5333-4066-ac0c-d94bcc17fc6e" providerId="AD" clId="Web-{1630691F-5300-4B0C-843E-26ACF5848387}" dt="2022-08-02T04:47:19.117" v="419"/>
          <ac:picMkLst>
            <pc:docMk/>
            <pc:sldMk cId="3745803295" sldId="259"/>
            <ac:picMk id="5" creationId="{1D1CBEA0-1214-1A98-8C8E-5D5A18224D1E}"/>
          </ac:picMkLst>
        </pc:picChg>
      </pc:sldChg>
      <pc:sldChg chg="addSp delSp">
        <pc:chgData name="Gordon Wang" userId="S::z5309206@ad.unsw.edu.au::539d01e8-5333-4066-ac0c-d94bcc17fc6e" providerId="AD" clId="Web-{1630691F-5300-4B0C-843E-26ACF5848387}" dt="2022-08-02T04:47:28.211" v="424"/>
        <pc:sldMkLst>
          <pc:docMk/>
          <pc:sldMk cId="1321126543" sldId="260"/>
        </pc:sldMkLst>
        <pc:picChg chg="add">
          <ac:chgData name="Gordon Wang" userId="S::z5309206@ad.unsw.edu.au::539d01e8-5333-4066-ac0c-d94bcc17fc6e" providerId="AD" clId="Web-{1630691F-5300-4B0C-843E-26ACF5848387}" dt="2022-08-02T04:47:28.211" v="424"/>
          <ac:picMkLst>
            <pc:docMk/>
            <pc:sldMk cId="1321126543" sldId="260"/>
            <ac:picMk id="5" creationId="{7A94ADB9-FCED-668D-7728-2AD2B9E47547}"/>
          </ac:picMkLst>
        </pc:picChg>
        <pc:picChg chg="del">
          <ac:chgData name="Gordon Wang" userId="S::z5309206@ad.unsw.edu.au::539d01e8-5333-4066-ac0c-d94bcc17fc6e" providerId="AD" clId="Web-{1630691F-5300-4B0C-843E-26ACF5848387}" dt="2022-08-02T04:47:27.977" v="423"/>
          <ac:picMkLst>
            <pc:docMk/>
            <pc:sldMk cId="1321126543" sldId="260"/>
            <ac:picMk id="8" creationId="{5FA52A37-6F60-750A-D71A-D30A024349C8}"/>
          </ac:picMkLst>
        </pc:picChg>
      </pc:sldChg>
      <pc:sldChg chg="addSp modSp">
        <pc:chgData name="Gordon Wang" userId="S::z5309206@ad.unsw.edu.au::539d01e8-5333-4066-ac0c-d94bcc17fc6e" providerId="AD" clId="Web-{1630691F-5300-4B0C-843E-26ACF5848387}" dt="2022-08-02T04:47:13.180" v="416" actId="1076"/>
        <pc:sldMkLst>
          <pc:docMk/>
          <pc:sldMk cId="3385065950" sldId="261"/>
        </pc:sldMkLst>
        <pc:spChg chg="mod">
          <ac:chgData name="Gordon Wang" userId="S::z5309206@ad.unsw.edu.au::539d01e8-5333-4066-ac0c-d94bcc17fc6e" providerId="AD" clId="Web-{1630691F-5300-4B0C-843E-26ACF5848387}" dt="2022-08-02T04:32:54.235" v="327" actId="20577"/>
          <ac:spMkLst>
            <pc:docMk/>
            <pc:sldMk cId="3385065950" sldId="261"/>
            <ac:spMk id="5" creationId="{6DB80DE0-CADA-11F4-0F57-17973D61870A}"/>
          </ac:spMkLst>
        </pc:spChg>
        <pc:picChg chg="mod">
          <ac:chgData name="Gordon Wang" userId="S::z5309206@ad.unsw.edu.au::539d01e8-5333-4066-ac0c-d94bcc17fc6e" providerId="AD" clId="Web-{1630691F-5300-4B0C-843E-26ACF5848387}" dt="2022-08-02T04:47:13.180" v="416" actId="1076"/>
          <ac:picMkLst>
            <pc:docMk/>
            <pc:sldMk cId="3385065950" sldId="261"/>
            <ac:picMk id="4" creationId="{B91E1CFF-2239-1E1F-C399-A759A0C61A47}"/>
          </ac:picMkLst>
        </pc:picChg>
        <pc:picChg chg="add mod">
          <ac:chgData name="Gordon Wang" userId="S::z5309206@ad.unsw.edu.au::539d01e8-5333-4066-ac0c-d94bcc17fc6e" providerId="AD" clId="Web-{1630691F-5300-4B0C-843E-26ACF5848387}" dt="2022-08-02T04:32:56.329" v="328" actId="1076"/>
          <ac:picMkLst>
            <pc:docMk/>
            <pc:sldMk cId="3385065950" sldId="261"/>
            <ac:picMk id="6" creationId="{519CDE7B-FD1C-205D-CE17-DD8A1FB01DC0}"/>
          </ac:picMkLst>
        </pc:picChg>
      </pc:sldChg>
      <pc:sldChg chg="addSp delSp modSp">
        <pc:chgData name="Gordon Wang" userId="S::z5309206@ad.unsw.edu.au::539d01e8-5333-4066-ac0c-d94bcc17fc6e" providerId="AD" clId="Web-{1630691F-5300-4B0C-843E-26ACF5848387}" dt="2022-08-02T07:41:23.896" v="803" actId="20577"/>
        <pc:sldMkLst>
          <pc:docMk/>
          <pc:sldMk cId="3205110758" sldId="262"/>
        </pc:sldMkLst>
        <pc:spChg chg="mod">
          <ac:chgData name="Gordon Wang" userId="S::z5309206@ad.unsw.edu.au::539d01e8-5333-4066-ac0c-d94bcc17fc6e" providerId="AD" clId="Web-{1630691F-5300-4B0C-843E-26ACF5848387}" dt="2022-08-02T07:41:23.896" v="803" actId="20577"/>
          <ac:spMkLst>
            <pc:docMk/>
            <pc:sldMk cId="3205110758" sldId="262"/>
            <ac:spMk id="5" creationId="{6DB80DE0-CADA-11F4-0F57-17973D61870A}"/>
          </ac:spMkLst>
        </pc:spChg>
        <pc:picChg chg="del">
          <ac:chgData name="Gordon Wang" userId="S::z5309206@ad.unsw.edu.au::539d01e8-5333-4066-ac0c-d94bcc17fc6e" providerId="AD" clId="Web-{1630691F-5300-4B0C-843E-26ACF5848387}" dt="2022-08-02T04:47:31.493" v="425"/>
          <ac:picMkLst>
            <pc:docMk/>
            <pc:sldMk cId="3205110758" sldId="262"/>
            <ac:picMk id="4" creationId="{B91E1CFF-2239-1E1F-C399-A759A0C61A47}"/>
          </ac:picMkLst>
        </pc:picChg>
        <pc:picChg chg="add">
          <ac:chgData name="Gordon Wang" userId="S::z5309206@ad.unsw.edu.au::539d01e8-5333-4066-ac0c-d94bcc17fc6e" providerId="AD" clId="Web-{1630691F-5300-4B0C-843E-26ACF5848387}" dt="2022-08-02T04:47:31.774" v="426"/>
          <ac:picMkLst>
            <pc:docMk/>
            <pc:sldMk cId="3205110758" sldId="262"/>
            <ac:picMk id="7" creationId="{5E5E1434-FF99-C6CC-55D6-58C0EDE62752}"/>
          </ac:picMkLst>
        </pc:picChg>
      </pc:sldChg>
      <pc:sldChg chg="addSp delSp">
        <pc:chgData name="Gordon Wang" userId="S::z5309206@ad.unsw.edu.au::539d01e8-5333-4066-ac0c-d94bcc17fc6e" providerId="AD" clId="Web-{1630691F-5300-4B0C-843E-26ACF5848387}" dt="2022-08-02T04:47:34.493" v="428"/>
        <pc:sldMkLst>
          <pc:docMk/>
          <pc:sldMk cId="72472754" sldId="263"/>
        </pc:sldMkLst>
        <pc:picChg chg="del">
          <ac:chgData name="Gordon Wang" userId="S::z5309206@ad.unsw.edu.au::539d01e8-5333-4066-ac0c-d94bcc17fc6e" providerId="AD" clId="Web-{1630691F-5300-4B0C-843E-26ACF5848387}" dt="2022-08-02T04:47:34.133" v="427"/>
          <ac:picMkLst>
            <pc:docMk/>
            <pc:sldMk cId="72472754" sldId="263"/>
            <ac:picMk id="4" creationId="{B91E1CFF-2239-1E1F-C399-A759A0C61A47}"/>
          </ac:picMkLst>
        </pc:picChg>
        <pc:picChg chg="add">
          <ac:chgData name="Gordon Wang" userId="S::z5309206@ad.unsw.edu.au::539d01e8-5333-4066-ac0c-d94bcc17fc6e" providerId="AD" clId="Web-{1630691F-5300-4B0C-843E-26ACF5848387}" dt="2022-08-02T04:47:34.493" v="428"/>
          <ac:picMkLst>
            <pc:docMk/>
            <pc:sldMk cId="72472754" sldId="263"/>
            <ac:picMk id="7" creationId="{7B97777E-70DC-643D-4A47-FD2858260FC1}"/>
          </ac:picMkLst>
        </pc:picChg>
      </pc:sldChg>
      <pc:sldChg chg="addSp delSp modSp add replId">
        <pc:chgData name="Gordon Wang" userId="S::z5309206@ad.unsw.edu.au::539d01e8-5333-4066-ac0c-d94bcc17fc6e" providerId="AD" clId="Web-{1630691F-5300-4B0C-843E-26ACF5848387}" dt="2022-08-02T05:43:55.420" v="577" actId="1076"/>
        <pc:sldMkLst>
          <pc:docMk/>
          <pc:sldMk cId="372525566" sldId="264"/>
        </pc:sldMkLst>
        <pc:spChg chg="del">
          <ac:chgData name="Gordon Wang" userId="S::z5309206@ad.unsw.edu.au::539d01e8-5333-4066-ac0c-d94bcc17fc6e" providerId="AD" clId="Web-{1630691F-5300-4B0C-843E-26ACF5848387}" dt="2022-08-02T04:34:40.503" v="330"/>
          <ac:spMkLst>
            <pc:docMk/>
            <pc:sldMk cId="372525566" sldId="264"/>
            <ac:spMk id="5" creationId="{6DB80DE0-CADA-11F4-0F57-17973D61870A}"/>
          </ac:spMkLst>
        </pc:spChg>
        <pc:spChg chg="add mod">
          <ac:chgData name="Gordon Wang" userId="S::z5309206@ad.unsw.edu.au::539d01e8-5333-4066-ac0c-d94bcc17fc6e" providerId="AD" clId="Web-{1630691F-5300-4B0C-843E-26ACF5848387}" dt="2022-08-02T05:43:55.420" v="577" actId="1076"/>
          <ac:spMkLst>
            <pc:docMk/>
            <pc:sldMk cId="372525566" sldId="264"/>
            <ac:spMk id="22" creationId="{06A7AE00-D10A-10DF-A86B-A69FFA3E6F60}"/>
          </ac:spMkLst>
        </pc:spChg>
        <pc:picChg chg="del mod">
          <ac:chgData name="Gordon Wang" userId="S::z5309206@ad.unsw.edu.au::539d01e8-5333-4066-ac0c-d94bcc17fc6e" providerId="AD" clId="Web-{1630691F-5300-4B0C-843E-26ACF5848387}" dt="2022-08-02T04:47:15.883" v="417"/>
          <ac:picMkLst>
            <pc:docMk/>
            <pc:sldMk cId="372525566" sldId="264"/>
            <ac:picMk id="4" creationId="{B91E1CFF-2239-1E1F-C399-A759A0C61A47}"/>
          </ac:picMkLst>
        </pc:picChg>
        <pc:picChg chg="del">
          <ac:chgData name="Gordon Wang" userId="S::z5309206@ad.unsw.edu.au::539d01e8-5333-4066-ac0c-d94bcc17fc6e" providerId="AD" clId="Web-{1630691F-5300-4B0C-843E-26ACF5848387}" dt="2022-08-02T04:34:42.363" v="331"/>
          <ac:picMkLst>
            <pc:docMk/>
            <pc:sldMk cId="372525566" sldId="264"/>
            <ac:picMk id="6" creationId="{519CDE7B-FD1C-205D-CE17-DD8A1FB01DC0}"/>
          </ac:picMkLst>
        </pc:picChg>
        <pc:picChg chg="add del mod">
          <ac:chgData name="Gordon Wang" userId="S::z5309206@ad.unsw.edu.au::539d01e8-5333-4066-ac0c-d94bcc17fc6e" providerId="AD" clId="Web-{1630691F-5300-4B0C-843E-26ACF5848387}" dt="2022-08-02T04:34:48.035" v="334"/>
          <ac:picMkLst>
            <pc:docMk/>
            <pc:sldMk cId="372525566" sldId="264"/>
            <ac:picMk id="7" creationId="{29F242E8-88B3-0ABB-8305-36BDB5A68DA4}"/>
          </ac:picMkLst>
        </pc:picChg>
        <pc:picChg chg="add del mod">
          <ac:chgData name="Gordon Wang" userId="S::z5309206@ad.unsw.edu.au::539d01e8-5333-4066-ac0c-d94bcc17fc6e" providerId="AD" clId="Web-{1630691F-5300-4B0C-843E-26ACF5848387}" dt="2022-08-02T04:38:51.104" v="339"/>
          <ac:picMkLst>
            <pc:docMk/>
            <pc:sldMk cId="372525566" sldId="264"/>
            <ac:picMk id="8" creationId="{58788DAE-6266-8735-9DBD-8CF09A0D0A91}"/>
          </ac:picMkLst>
        </pc:picChg>
        <pc:picChg chg="add del mod">
          <ac:chgData name="Gordon Wang" userId="S::z5309206@ad.unsw.edu.au::539d01e8-5333-4066-ac0c-d94bcc17fc6e" providerId="AD" clId="Web-{1630691F-5300-4B0C-843E-26ACF5848387}" dt="2022-08-02T04:38:50.213" v="338"/>
          <ac:picMkLst>
            <pc:docMk/>
            <pc:sldMk cId="372525566" sldId="264"/>
            <ac:picMk id="9" creationId="{4A38918E-4505-BB5A-7EB8-194F40C68A8C}"/>
          </ac:picMkLst>
        </pc:picChg>
        <pc:picChg chg="add mod ord">
          <ac:chgData name="Gordon Wang" userId="S::z5309206@ad.unsw.edu.au::539d01e8-5333-4066-ac0c-d94bcc17fc6e" providerId="AD" clId="Web-{1630691F-5300-4B0C-843E-26ACF5848387}" dt="2022-08-02T04:48:10.697" v="435" actId="1076"/>
          <ac:picMkLst>
            <pc:docMk/>
            <pc:sldMk cId="372525566" sldId="264"/>
            <ac:picMk id="10" creationId="{44A06F92-D9DE-50B1-938E-987FAF525C63}"/>
          </ac:picMkLst>
        </pc:picChg>
        <pc:picChg chg="add del mod ord">
          <ac:chgData name="Gordon Wang" userId="S::z5309206@ad.unsw.edu.au::539d01e8-5333-4066-ac0c-d94bcc17fc6e" providerId="AD" clId="Web-{1630691F-5300-4B0C-843E-26ACF5848387}" dt="2022-08-02T04:48:28.494" v="443" actId="14100"/>
          <ac:picMkLst>
            <pc:docMk/>
            <pc:sldMk cId="372525566" sldId="264"/>
            <ac:picMk id="11" creationId="{B93E657F-17B4-82E1-2FA6-27EB40D307C2}"/>
          </ac:picMkLst>
        </pc:picChg>
        <pc:picChg chg="add mod">
          <ac:chgData name="Gordon Wang" userId="S::z5309206@ad.unsw.edu.au::539d01e8-5333-4066-ac0c-d94bcc17fc6e" providerId="AD" clId="Web-{1630691F-5300-4B0C-843E-26ACF5848387}" dt="2022-08-02T04:48:06.525" v="434" actId="1076"/>
          <ac:picMkLst>
            <pc:docMk/>
            <pc:sldMk cId="372525566" sldId="264"/>
            <ac:picMk id="12" creationId="{BA9BDA97-9636-10C4-7E5C-94F67DECD609}"/>
          </ac:picMkLst>
        </pc:picChg>
        <pc:picChg chg="add mod">
          <ac:chgData name="Gordon Wang" userId="S::z5309206@ad.unsw.edu.au::539d01e8-5333-4066-ac0c-d94bcc17fc6e" providerId="AD" clId="Web-{1630691F-5300-4B0C-843E-26ACF5848387}" dt="2022-08-02T04:48:04.947" v="433" actId="1076"/>
          <ac:picMkLst>
            <pc:docMk/>
            <pc:sldMk cId="372525566" sldId="264"/>
            <ac:picMk id="13" creationId="{D67C1AF6-F67E-8A6D-6240-B1C0AEACABA9}"/>
          </ac:picMkLst>
        </pc:picChg>
        <pc:picChg chg="add mod">
          <ac:chgData name="Gordon Wang" userId="S::z5309206@ad.unsw.edu.au::539d01e8-5333-4066-ac0c-d94bcc17fc6e" providerId="AD" clId="Web-{1630691F-5300-4B0C-843E-26ACF5848387}" dt="2022-08-02T04:48:13.275" v="436" actId="1076"/>
          <ac:picMkLst>
            <pc:docMk/>
            <pc:sldMk cId="372525566" sldId="264"/>
            <ac:picMk id="14" creationId="{58CA1C67-54C5-F282-2CE4-E49FB08F1592}"/>
          </ac:picMkLst>
        </pc:picChg>
        <pc:picChg chg="add mod">
          <ac:chgData name="Gordon Wang" userId="S::z5309206@ad.unsw.edu.au::539d01e8-5333-4066-ac0c-d94bcc17fc6e" providerId="AD" clId="Web-{1630691F-5300-4B0C-843E-26ACF5848387}" dt="2022-08-02T04:48:18.791" v="439" actId="14100"/>
          <ac:picMkLst>
            <pc:docMk/>
            <pc:sldMk cId="372525566" sldId="264"/>
            <ac:picMk id="15" creationId="{8D7230F6-4984-DC3E-36CA-54AA9414B912}"/>
          </ac:picMkLst>
        </pc:picChg>
        <pc:picChg chg="add">
          <ac:chgData name="Gordon Wang" userId="S::z5309206@ad.unsw.edu.au::539d01e8-5333-4066-ac0c-d94bcc17fc6e" providerId="AD" clId="Web-{1630691F-5300-4B0C-843E-26ACF5848387}" dt="2022-08-02T04:47:16.149" v="418"/>
          <ac:picMkLst>
            <pc:docMk/>
            <pc:sldMk cId="372525566" sldId="264"/>
            <ac:picMk id="17" creationId="{6E2376CF-3C44-C9BA-F7D9-6E7DD26BDC73}"/>
          </ac:picMkLst>
        </pc:picChg>
        <pc:picChg chg="add del">
          <ac:chgData name="Gordon Wang" userId="S::z5309206@ad.unsw.edu.au::539d01e8-5333-4066-ac0c-d94bcc17fc6e" providerId="AD" clId="Web-{1630691F-5300-4B0C-843E-26ACF5848387}" dt="2022-08-02T04:49:02.729" v="445"/>
          <ac:picMkLst>
            <pc:docMk/>
            <pc:sldMk cId="372525566" sldId="264"/>
            <ac:picMk id="19" creationId="{BB1FF872-9378-25B2-3164-A4A9C6FBEBE8}"/>
          </ac:picMkLst>
        </pc:picChg>
        <pc:picChg chg="add del">
          <ac:chgData name="Gordon Wang" userId="S::z5309206@ad.unsw.edu.au::539d01e8-5333-4066-ac0c-d94bcc17fc6e" providerId="AD" clId="Web-{1630691F-5300-4B0C-843E-26ACF5848387}" dt="2022-08-02T04:49:06.386" v="447"/>
          <ac:picMkLst>
            <pc:docMk/>
            <pc:sldMk cId="372525566" sldId="264"/>
            <ac:picMk id="21" creationId="{FFF2F2A6-8723-FCA2-ACC2-4EE1E657401E}"/>
          </ac:picMkLst>
        </pc:picChg>
      </pc:sldChg>
      <pc:sldChg chg="delSp add replId">
        <pc:chgData name="Gordon Wang" userId="S::z5309206@ad.unsw.edu.au::539d01e8-5333-4066-ac0c-d94bcc17fc6e" providerId="AD" clId="Web-{1630691F-5300-4B0C-843E-26ACF5848387}" dt="2022-08-02T05:53:23.008" v="800"/>
        <pc:sldMkLst>
          <pc:docMk/>
          <pc:sldMk cId="941357659" sldId="265"/>
        </pc:sldMkLst>
        <pc:spChg chg="del">
          <ac:chgData name="Gordon Wang" userId="S::z5309206@ad.unsw.edu.au::539d01e8-5333-4066-ac0c-d94bcc17fc6e" providerId="AD" clId="Web-{1630691F-5300-4B0C-843E-26ACF5848387}" dt="2022-08-02T05:53:23.008" v="800"/>
          <ac:spMkLst>
            <pc:docMk/>
            <pc:sldMk cId="941357659" sldId="265"/>
            <ac:spMk id="5" creationId="{6DB80DE0-CADA-11F4-0F57-17973D61870A}"/>
          </ac:spMkLst>
        </pc:spChg>
      </pc:sldChg>
    </pc:docChg>
  </pc:docChgLst>
  <pc:docChgLst>
    <pc:chgData name="Sanojan Thiyagaraja" userId="S::z5207855@ad.unsw.edu.au::222f591e-588a-4b9d-a55f-e4b1be9c90cb" providerId="AD" clId="Web-{78FF9CD0-C802-4C87-A158-16A297EAD115}"/>
    <pc:docChg chg="modSld">
      <pc:chgData name="Sanojan Thiyagaraja" userId="S::z5207855@ad.unsw.edu.au::222f591e-588a-4b9d-a55f-e4b1be9c90cb" providerId="AD" clId="Web-{78FF9CD0-C802-4C87-A158-16A297EAD115}" dt="2022-08-04T10:52:08.619" v="64" actId="1076"/>
      <pc:docMkLst>
        <pc:docMk/>
      </pc:docMkLst>
      <pc:sldChg chg="addSp delSp modSp">
        <pc:chgData name="Sanojan Thiyagaraja" userId="S::z5207855@ad.unsw.edu.au::222f591e-588a-4b9d-a55f-e4b1be9c90cb" providerId="AD" clId="Web-{78FF9CD0-C802-4C87-A158-16A297EAD115}" dt="2022-08-04T10:52:08.619" v="64" actId="1076"/>
        <pc:sldMkLst>
          <pc:docMk/>
          <pc:sldMk cId="3553347567" sldId="282"/>
        </pc:sldMkLst>
        <pc:spChg chg="add mod">
          <ac:chgData name="Sanojan Thiyagaraja" userId="S::z5207855@ad.unsw.edu.au::222f591e-588a-4b9d-a55f-e4b1be9c90cb" providerId="AD" clId="Web-{78FF9CD0-C802-4C87-A158-16A297EAD115}" dt="2022-08-04T10:52:08.619" v="64" actId="1076"/>
          <ac:spMkLst>
            <pc:docMk/>
            <pc:sldMk cId="3553347567" sldId="282"/>
            <ac:spMk id="14" creationId="{AEE45AE8-8B74-E872-6089-CFCEC3EAB987}"/>
          </ac:spMkLst>
        </pc:spChg>
        <pc:picChg chg="del mod">
          <ac:chgData name="Sanojan Thiyagaraja" userId="S::z5207855@ad.unsw.edu.au::222f591e-588a-4b9d-a55f-e4b1be9c90cb" providerId="AD" clId="Web-{78FF9CD0-C802-4C87-A158-16A297EAD115}" dt="2022-08-04T10:50:18.601" v="34"/>
          <ac:picMkLst>
            <pc:docMk/>
            <pc:sldMk cId="3553347567" sldId="282"/>
            <ac:picMk id="6" creationId="{D446949B-EFDC-9290-50AE-288758851BCB}"/>
          </ac:picMkLst>
        </pc:picChg>
        <pc:picChg chg="mod">
          <ac:chgData name="Sanojan Thiyagaraja" userId="S::z5207855@ad.unsw.edu.au::222f591e-588a-4b9d-a55f-e4b1be9c90cb" providerId="AD" clId="Web-{78FF9CD0-C802-4C87-A158-16A297EAD115}" dt="2022-08-04T10:50:57.883" v="50" actId="1076"/>
          <ac:picMkLst>
            <pc:docMk/>
            <pc:sldMk cId="3553347567" sldId="282"/>
            <ac:picMk id="7" creationId="{C22871C9-4760-2503-44DF-9178B62AED62}"/>
          </ac:picMkLst>
        </pc:picChg>
        <pc:picChg chg="add del mod">
          <ac:chgData name="Sanojan Thiyagaraja" userId="S::z5207855@ad.unsw.edu.au::222f591e-588a-4b9d-a55f-e4b1be9c90cb" providerId="AD" clId="Web-{78FF9CD0-C802-4C87-A158-16A297EAD115}" dt="2022-08-04T10:49:15.428" v="10"/>
          <ac:picMkLst>
            <pc:docMk/>
            <pc:sldMk cId="3553347567" sldId="282"/>
            <ac:picMk id="8" creationId="{A64CFF39-2022-CF49-6899-03D4B3281024}"/>
          </ac:picMkLst>
        </pc:picChg>
        <pc:picChg chg="mod ord">
          <ac:chgData name="Sanojan Thiyagaraja" userId="S::z5207855@ad.unsw.edu.au::222f591e-588a-4b9d-a55f-e4b1be9c90cb" providerId="AD" clId="Web-{78FF9CD0-C802-4C87-A158-16A297EAD115}" dt="2022-08-04T10:50:48.149" v="48" actId="1076"/>
          <ac:picMkLst>
            <pc:docMk/>
            <pc:sldMk cId="3553347567" sldId="282"/>
            <ac:picMk id="9" creationId="{AB04E7C9-617F-EF1D-ABC9-B4D123DC165E}"/>
          </ac:picMkLst>
        </pc:picChg>
        <pc:picChg chg="add del mod ord">
          <ac:chgData name="Sanojan Thiyagaraja" userId="S::z5207855@ad.unsw.edu.au::222f591e-588a-4b9d-a55f-e4b1be9c90cb" providerId="AD" clId="Web-{78FF9CD0-C802-4C87-A158-16A297EAD115}" dt="2022-08-04T10:50:20.445" v="35"/>
          <ac:picMkLst>
            <pc:docMk/>
            <pc:sldMk cId="3553347567" sldId="282"/>
            <ac:picMk id="10" creationId="{4796F3E8-2249-61B3-4527-4116AC27BC09}"/>
          </ac:picMkLst>
        </pc:picChg>
        <pc:picChg chg="add mod">
          <ac:chgData name="Sanojan Thiyagaraja" userId="S::z5207855@ad.unsw.edu.au::222f591e-588a-4b9d-a55f-e4b1be9c90cb" providerId="AD" clId="Web-{78FF9CD0-C802-4C87-A158-16A297EAD115}" dt="2022-08-04T10:50:53.524" v="49" actId="1076"/>
          <ac:picMkLst>
            <pc:docMk/>
            <pc:sldMk cId="3553347567" sldId="282"/>
            <ac:picMk id="11" creationId="{617BCC6A-E331-6A20-E5C9-5EB9100658FB}"/>
          </ac:picMkLst>
        </pc:picChg>
        <pc:picChg chg="add mod ord">
          <ac:chgData name="Sanojan Thiyagaraja" userId="S::z5207855@ad.unsw.edu.au::222f591e-588a-4b9d-a55f-e4b1be9c90cb" providerId="AD" clId="Web-{78FF9CD0-C802-4C87-A158-16A297EAD115}" dt="2022-08-04T10:50:39.742" v="46" actId="1076"/>
          <ac:picMkLst>
            <pc:docMk/>
            <pc:sldMk cId="3553347567" sldId="282"/>
            <ac:picMk id="12" creationId="{DC94ABD3-947F-71B9-573C-2D69AA5FEDB7}"/>
          </ac:picMkLst>
        </pc:picChg>
        <pc:picChg chg="add del mod">
          <ac:chgData name="Sanojan Thiyagaraja" userId="S::z5207855@ad.unsw.edu.au::222f591e-588a-4b9d-a55f-e4b1be9c90cb" providerId="AD" clId="Web-{78FF9CD0-C802-4C87-A158-16A297EAD115}" dt="2022-08-04T10:51:24.368" v="54"/>
          <ac:picMkLst>
            <pc:docMk/>
            <pc:sldMk cId="3553347567" sldId="282"/>
            <ac:picMk id="13" creationId="{23EFAB20-59D4-635F-F7DA-C1A9D7FA35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9CD59-0531-4C51-AAC6-BD9262AE5D04}" type="datetimeFigureOut">
              <a:t>8/5/22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24FDE-1DFE-4C02-9377-F2DAEF095FC1}" type="slidenum">
              <a:t>‹#›</a:t>
            </a:fld>
            <a:endParaRPr lang="en-GB"/>
          </a:p>
        </p:txBody>
      </p:sp>
    </p:spTree>
    <p:extLst>
      <p:ext uri="{BB962C8B-B14F-4D97-AF65-F5344CB8AC3E}">
        <p14:creationId xmlns:p14="http://schemas.microsoft.com/office/powerpoint/2010/main" val="322954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Examples of issues that we can use to discuss for this part:</a:t>
            </a:r>
          </a:p>
          <a:p>
            <a:r>
              <a:rPr lang="en-US">
                <a:cs typeface="Calibri"/>
              </a:rPr>
              <a:t>No back buttons: Issue 11</a:t>
            </a:r>
          </a:p>
          <a:p>
            <a:r>
              <a:rPr lang="en-US">
                <a:cs typeface="Calibri"/>
              </a:rPr>
              <a:t>Adding a navbar: Issue 13</a:t>
            </a:r>
          </a:p>
          <a:p>
            <a:r>
              <a:rPr lang="en-US">
                <a:cs typeface="Calibri"/>
              </a:rPr>
              <a:t>Labels on main navbar: Issue 12</a:t>
            </a:r>
            <a:endParaRPr lang="en-US"/>
          </a:p>
          <a:p>
            <a:r>
              <a:rPr lang="en-US">
                <a:cs typeface="Calibri"/>
              </a:rPr>
              <a:t>Home page button being a plus icon: Issue 21</a:t>
            </a:r>
          </a:p>
        </p:txBody>
      </p:sp>
      <p:sp>
        <p:nvSpPr>
          <p:cNvPr id="4" name="Slide Number Placeholder 3"/>
          <p:cNvSpPr>
            <a:spLocks noGrp="1"/>
          </p:cNvSpPr>
          <p:nvPr>
            <p:ph type="sldNum" sz="quarter" idx="5"/>
          </p:nvPr>
        </p:nvSpPr>
        <p:spPr/>
        <p:txBody>
          <a:bodyPr/>
          <a:lstStyle/>
          <a:p>
            <a:fld id="{28224FDE-1DFE-4C02-9377-F2DAEF095FC1}" type="slidenum">
              <a:t>3</a:t>
            </a:fld>
            <a:endParaRPr lang="en-GB"/>
          </a:p>
        </p:txBody>
      </p:sp>
    </p:spTree>
    <p:extLst>
      <p:ext uri="{BB962C8B-B14F-4D97-AF65-F5344CB8AC3E}">
        <p14:creationId xmlns:p14="http://schemas.microsoft.com/office/powerpoint/2010/main" val="82380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Examples of issues that we can use to discuss for this part:</a:t>
            </a:r>
          </a:p>
          <a:p>
            <a:r>
              <a:rPr lang="en-US">
                <a:cs typeface="Calibri"/>
              </a:rPr>
              <a:t>No back buttons: Issue 11</a:t>
            </a:r>
          </a:p>
          <a:p>
            <a:r>
              <a:rPr lang="en-US">
                <a:cs typeface="Calibri"/>
              </a:rPr>
              <a:t>Adding a navbar: Issue 13</a:t>
            </a:r>
          </a:p>
          <a:p>
            <a:r>
              <a:rPr lang="en-US">
                <a:cs typeface="Calibri"/>
              </a:rPr>
              <a:t>Labels on main navbar: Issue 12</a:t>
            </a:r>
            <a:endParaRPr lang="en-US"/>
          </a:p>
          <a:p>
            <a:r>
              <a:rPr lang="en-US">
                <a:cs typeface="Calibri"/>
              </a:rPr>
              <a:t>Home page button being a plus icon: Issue 21</a:t>
            </a:r>
          </a:p>
        </p:txBody>
      </p:sp>
      <p:sp>
        <p:nvSpPr>
          <p:cNvPr id="4" name="Slide Number Placeholder 3"/>
          <p:cNvSpPr>
            <a:spLocks noGrp="1"/>
          </p:cNvSpPr>
          <p:nvPr>
            <p:ph type="sldNum" sz="quarter" idx="5"/>
          </p:nvPr>
        </p:nvSpPr>
        <p:spPr/>
        <p:txBody>
          <a:bodyPr/>
          <a:lstStyle/>
          <a:p>
            <a:fld id="{28224FDE-1DFE-4C02-9377-F2DAEF095FC1}" type="slidenum">
              <a:t>4</a:t>
            </a:fld>
            <a:endParaRPr lang="en-GB"/>
          </a:p>
        </p:txBody>
      </p:sp>
    </p:spTree>
    <p:extLst>
      <p:ext uri="{BB962C8B-B14F-4D97-AF65-F5344CB8AC3E}">
        <p14:creationId xmlns:p14="http://schemas.microsoft.com/office/powerpoint/2010/main" val="166510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8224FDE-1DFE-4C02-9377-F2DAEF095FC1}" type="slidenum">
              <a:t>5</a:t>
            </a:fld>
            <a:endParaRPr lang="en-GB"/>
          </a:p>
        </p:txBody>
      </p:sp>
    </p:spTree>
    <p:extLst>
      <p:ext uri="{BB962C8B-B14F-4D97-AF65-F5344CB8AC3E}">
        <p14:creationId xmlns:p14="http://schemas.microsoft.com/office/powerpoint/2010/main" val="324023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Examples of issues that we can use to discuss for this part:</a:t>
            </a:r>
          </a:p>
          <a:p>
            <a:r>
              <a:rPr lang="en-US"/>
              <a:t>No back buttons: Issue 11</a:t>
            </a:r>
            <a:endParaRPr lang="en-GB">
              <a:cs typeface="Calibri" panose="020F0502020204030204"/>
            </a:endParaRPr>
          </a:p>
          <a:p>
            <a:r>
              <a:rPr lang="en-US"/>
              <a:t>Home page button being a plus icon: Issue 21</a:t>
            </a:r>
            <a:endParaRPr lang="en-US">
              <a:cs typeface="Calibri"/>
            </a:endParaRPr>
          </a:p>
          <a:p>
            <a:r>
              <a:rPr lang="en-US">
                <a:cs typeface="Calibri"/>
              </a:rPr>
              <a:t>Switching the buttons around: Issue 23</a:t>
            </a:r>
          </a:p>
          <a:p>
            <a:r>
              <a:rPr lang="en-US">
                <a:cs typeface="Calibri"/>
              </a:rPr>
              <a:t>Barcode scanning: Issue 9</a:t>
            </a:r>
          </a:p>
        </p:txBody>
      </p:sp>
      <p:sp>
        <p:nvSpPr>
          <p:cNvPr id="4" name="Slide Number Placeholder 3"/>
          <p:cNvSpPr>
            <a:spLocks noGrp="1"/>
          </p:cNvSpPr>
          <p:nvPr>
            <p:ph type="sldNum" sz="quarter" idx="5"/>
          </p:nvPr>
        </p:nvSpPr>
        <p:spPr/>
        <p:txBody>
          <a:bodyPr/>
          <a:lstStyle/>
          <a:p>
            <a:fld id="{28224FDE-1DFE-4C02-9377-F2DAEF095FC1}" type="slidenum">
              <a:t>6</a:t>
            </a:fld>
            <a:endParaRPr lang="en-GB"/>
          </a:p>
        </p:txBody>
      </p:sp>
    </p:spTree>
    <p:extLst>
      <p:ext uri="{BB962C8B-B14F-4D97-AF65-F5344CB8AC3E}">
        <p14:creationId xmlns:p14="http://schemas.microsoft.com/office/powerpoint/2010/main" val="408085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Swapped the buttons around, as people are more familiar with the Cancellation button on the far left rather than the far right. Having it the other way around will contradict with the User’s perceived schema, leading to an awkward User experience.</a:t>
            </a:r>
            <a:endParaRPr lang="en-US"/>
          </a:p>
        </p:txBody>
      </p:sp>
      <p:sp>
        <p:nvSpPr>
          <p:cNvPr id="4" name="Slide Number Placeholder 3"/>
          <p:cNvSpPr>
            <a:spLocks noGrp="1"/>
          </p:cNvSpPr>
          <p:nvPr>
            <p:ph type="sldNum" sz="quarter" idx="5"/>
          </p:nvPr>
        </p:nvSpPr>
        <p:spPr/>
        <p:txBody>
          <a:bodyPr/>
          <a:lstStyle/>
          <a:p>
            <a:fld id="{28224FDE-1DFE-4C02-9377-F2DAEF095FC1}" type="slidenum">
              <a:rPr lang="en-US"/>
              <a:t>11</a:t>
            </a:fld>
            <a:endParaRPr lang="en-US"/>
          </a:p>
        </p:txBody>
      </p:sp>
    </p:spTree>
    <p:extLst>
      <p:ext uri="{BB962C8B-B14F-4D97-AF65-F5344CB8AC3E}">
        <p14:creationId xmlns:p14="http://schemas.microsoft.com/office/powerpoint/2010/main" val="2693419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00170"/>
            <a:ext cx="9144000" cy="1616419"/>
          </a:xfrm>
          <a:solidFill>
            <a:srgbClr val="252A40"/>
          </a:solidFill>
        </p:spPr>
        <p:txBody>
          <a:bodyPr vert="horz" lIns="91440" tIns="45720" rIns="91440" bIns="45720" rtlCol="0" anchor="ctr">
            <a:normAutofit fontScale="90000"/>
          </a:bodyPr>
          <a:lstStyle/>
          <a:p>
            <a:r>
              <a:rPr lang="en-US" sz="4400">
                <a:solidFill>
                  <a:schemeClr val="bg1"/>
                </a:solidFill>
                <a:latin typeface="Abadi"/>
                <a:cs typeface="Calibri Light"/>
              </a:rPr>
              <a:t>The Effectiveness of</a:t>
            </a:r>
            <a:br>
              <a:rPr lang="en-US">
                <a:solidFill>
                  <a:schemeClr val="bg1"/>
                </a:solidFill>
                <a:latin typeface="Abadi"/>
                <a:cs typeface="Calibri Light"/>
              </a:rPr>
            </a:br>
            <a:r>
              <a:rPr lang="en-US">
                <a:solidFill>
                  <a:schemeClr val="bg1"/>
                </a:solidFill>
                <a:latin typeface="Abadi"/>
                <a:cs typeface="Calibri Light"/>
              </a:rPr>
              <a:t>User-</a:t>
            </a:r>
            <a:r>
              <a:rPr lang="en-US" err="1">
                <a:solidFill>
                  <a:schemeClr val="bg1"/>
                </a:solidFill>
                <a:latin typeface="Abadi"/>
                <a:cs typeface="Calibri Light"/>
              </a:rPr>
              <a:t>Centred</a:t>
            </a:r>
            <a:r>
              <a:rPr lang="en-US">
                <a:solidFill>
                  <a:schemeClr val="bg1"/>
                </a:solidFill>
                <a:latin typeface="Abadi"/>
                <a:cs typeface="Calibri Light"/>
              </a:rPr>
              <a:t> Design Process</a:t>
            </a:r>
          </a:p>
        </p:txBody>
      </p:sp>
      <p:pic>
        <p:nvPicPr>
          <p:cNvPr id="4" name="Picture 4" descr="Text&#10;&#10;Description automatically generated">
            <a:extLst>
              <a:ext uri="{FF2B5EF4-FFF2-40B4-BE49-F238E27FC236}">
                <a16:creationId xmlns:a16="http://schemas.microsoft.com/office/drawing/2014/main" id="{B91E1CFF-2239-1E1F-C399-A759A0C61A47}"/>
              </a:ext>
            </a:extLst>
          </p:cNvPr>
          <p:cNvPicPr>
            <a:picLocks noChangeAspect="1"/>
          </p:cNvPicPr>
          <p:nvPr/>
        </p:nvPicPr>
        <p:blipFill>
          <a:blip r:embed="rId2"/>
          <a:stretch>
            <a:fillRect/>
          </a:stretch>
        </p:blipFill>
        <p:spPr>
          <a:xfrm>
            <a:off x="4081750" y="399250"/>
            <a:ext cx="4037681" cy="292887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solidFill>
                  <a:schemeClr val="bg1"/>
                </a:solidFill>
                <a:latin typeface="Abadi"/>
                <a:cs typeface="Calibri Light"/>
              </a:rPr>
            </a:br>
            <a:r>
              <a:rPr lang="en-US" sz="3600">
                <a:solidFill>
                  <a:schemeClr val="bg1"/>
                </a:solidFill>
                <a:latin typeface="Abadi"/>
                <a:cs typeface="Calibri Light"/>
              </a:rPr>
              <a:t>Prevent Unnecessary Errors</a:t>
            </a:r>
            <a:endParaRPr lang="en-US">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a:t>
            </a:r>
            <a:r>
              <a:rPr lang="en-US" sz="2400" err="1">
                <a:solidFill>
                  <a:srgbClr val="FFFFFF"/>
                </a:solidFill>
                <a:latin typeface="Abadi"/>
              </a:rPr>
              <a:t>Centred</a:t>
            </a:r>
            <a:r>
              <a:rPr lang="en-US" sz="2400">
                <a:solidFill>
                  <a:srgbClr val="FFFFFF"/>
                </a:solidFill>
                <a:latin typeface="Abadi"/>
              </a:rPr>
              <a:t> Design Processes evolved our interface to:</a:t>
            </a:r>
            <a:endParaRPr lang="en-US" sz="2400">
              <a:cs typeface="Calibri" panose="020F0502020204030204"/>
            </a:endParaRPr>
          </a:p>
        </p:txBody>
      </p:sp>
      <p:pic>
        <p:nvPicPr>
          <p:cNvPr id="7" name="Picture 4" descr="Text&#10;&#10;Description automatically generated">
            <a:extLst>
              <a:ext uri="{FF2B5EF4-FFF2-40B4-BE49-F238E27FC236}">
                <a16:creationId xmlns:a16="http://schemas.microsoft.com/office/drawing/2014/main" id="{5E5E1434-FF99-C6CC-55D6-58C0EDE62752}"/>
              </a:ext>
            </a:extLst>
          </p:cNvPr>
          <p:cNvPicPr>
            <a:picLocks noChangeAspect="1"/>
          </p:cNvPicPr>
          <p:nvPr/>
        </p:nvPicPr>
        <p:blipFill>
          <a:blip r:embed="rId2"/>
          <a:stretch>
            <a:fillRect/>
          </a:stretch>
        </p:blipFill>
        <p:spPr>
          <a:xfrm>
            <a:off x="10978537" y="65759"/>
            <a:ext cx="1210020" cy="863212"/>
          </a:xfrm>
          <a:prstGeom prst="rect">
            <a:avLst/>
          </a:prstGeom>
        </p:spPr>
      </p:pic>
      <p:sp>
        <p:nvSpPr>
          <p:cNvPr id="10" name="TextBox 9">
            <a:extLst>
              <a:ext uri="{FF2B5EF4-FFF2-40B4-BE49-F238E27FC236}">
                <a16:creationId xmlns:a16="http://schemas.microsoft.com/office/drawing/2014/main" id="{BCAF0E11-D168-62BC-957D-EDB9BC8E58DB}"/>
              </a:ext>
            </a:extLst>
          </p:cNvPr>
          <p:cNvSpPr txBox="1"/>
          <p:nvPr/>
        </p:nvSpPr>
        <p:spPr>
          <a:xfrm>
            <a:off x="2298568" y="6067483"/>
            <a:ext cx="1192306"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rgbClr val="C00000"/>
                </a:solidFill>
                <a:cs typeface="Calibri"/>
              </a:rPr>
              <a:t>Before </a:t>
            </a:r>
            <a:endParaRPr lang="en-US">
              <a:cs typeface="Calibri" panose="020F0502020204030204"/>
            </a:endParaRPr>
          </a:p>
          <a:p>
            <a:pPr algn="ctr"/>
            <a:endParaRPr lang="en-GB" sz="1500">
              <a:solidFill>
                <a:srgbClr val="C00000"/>
              </a:solidFill>
              <a:cs typeface="Calibri"/>
            </a:endParaRPr>
          </a:p>
        </p:txBody>
      </p:sp>
      <p:sp>
        <p:nvSpPr>
          <p:cNvPr id="12" name="TextBox 11">
            <a:extLst>
              <a:ext uri="{FF2B5EF4-FFF2-40B4-BE49-F238E27FC236}">
                <a16:creationId xmlns:a16="http://schemas.microsoft.com/office/drawing/2014/main" id="{0AA1895C-4992-A694-3B8E-2FEF1811D4F2}"/>
              </a:ext>
            </a:extLst>
          </p:cNvPr>
          <p:cNvSpPr txBox="1"/>
          <p:nvPr/>
        </p:nvSpPr>
        <p:spPr>
          <a:xfrm>
            <a:off x="8573440" y="5903568"/>
            <a:ext cx="165847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accent6"/>
                </a:solidFill>
                <a:cs typeface="Calibri"/>
              </a:rPr>
              <a:t>Final design</a:t>
            </a:r>
            <a:endParaRPr lang="en-US" b="1">
              <a:solidFill>
                <a:schemeClr val="accent6"/>
              </a:solidFill>
              <a:cs typeface="Calibri"/>
            </a:endParaRPr>
          </a:p>
          <a:p>
            <a:pPr algn="ctr"/>
            <a:r>
              <a:rPr lang="en-GB" sz="1500" b="1">
                <a:solidFill>
                  <a:schemeClr val="accent6"/>
                </a:solidFill>
                <a:cs typeface="Calibri"/>
              </a:rPr>
              <a:t>Fixes Issues #9</a:t>
            </a:r>
          </a:p>
        </p:txBody>
      </p:sp>
      <p:sp>
        <p:nvSpPr>
          <p:cNvPr id="16" name="TextBox 15">
            <a:extLst>
              <a:ext uri="{FF2B5EF4-FFF2-40B4-BE49-F238E27FC236}">
                <a16:creationId xmlns:a16="http://schemas.microsoft.com/office/drawing/2014/main" id="{91A245FB-BB47-D487-E13D-64A5B3893525}"/>
              </a:ext>
            </a:extLst>
          </p:cNvPr>
          <p:cNvSpPr txBox="1"/>
          <p:nvPr/>
        </p:nvSpPr>
        <p:spPr>
          <a:xfrm>
            <a:off x="4827936" y="3341484"/>
            <a:ext cx="274153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0000"/>
                </a:solidFill>
                <a:latin typeface="Abadi"/>
                <a:cs typeface="Segoe UI"/>
              </a:rPr>
              <a:t>Added Confirmation</a:t>
            </a:r>
            <a:endParaRPr lang="en-US">
              <a:solidFill>
                <a:srgbClr val="000000"/>
              </a:solidFill>
              <a:latin typeface="Calibri" panose="020F0502020204030204"/>
              <a:cs typeface="Calibri" panose="020F0502020204030204"/>
            </a:endParaRPr>
          </a:p>
          <a:p>
            <a:pPr algn="ctr"/>
            <a:r>
              <a:rPr lang="en-US" sz="2400">
                <a:solidFill>
                  <a:srgbClr val="FF0000"/>
                </a:solidFill>
                <a:latin typeface="Abadi"/>
                <a:cs typeface="Segoe UI"/>
              </a:rPr>
              <a:t>Popup when scanning in barcodes</a:t>
            </a:r>
          </a:p>
        </p:txBody>
      </p:sp>
      <p:pic>
        <p:nvPicPr>
          <p:cNvPr id="17" name="Picture 17" descr="Graphical user interface&#10;&#10;Description automatically generated">
            <a:extLst>
              <a:ext uri="{FF2B5EF4-FFF2-40B4-BE49-F238E27FC236}">
                <a16:creationId xmlns:a16="http://schemas.microsoft.com/office/drawing/2014/main" id="{849E61F9-AA8B-959F-E978-4F9B573A8141}"/>
              </a:ext>
            </a:extLst>
          </p:cNvPr>
          <p:cNvPicPr>
            <a:picLocks noChangeAspect="1"/>
          </p:cNvPicPr>
          <p:nvPr/>
        </p:nvPicPr>
        <p:blipFill>
          <a:blip r:embed="rId3"/>
          <a:stretch>
            <a:fillRect/>
          </a:stretch>
        </p:blipFill>
        <p:spPr>
          <a:xfrm>
            <a:off x="1401679" y="2900744"/>
            <a:ext cx="3138238" cy="3045922"/>
          </a:xfrm>
          <a:prstGeom prst="rect">
            <a:avLst/>
          </a:prstGeom>
        </p:spPr>
      </p:pic>
      <p:pic>
        <p:nvPicPr>
          <p:cNvPr id="18" name="Picture 18" descr="Graphical user interface, website&#10;&#10;Description automatically generated">
            <a:extLst>
              <a:ext uri="{FF2B5EF4-FFF2-40B4-BE49-F238E27FC236}">
                <a16:creationId xmlns:a16="http://schemas.microsoft.com/office/drawing/2014/main" id="{BEF6A651-127E-A573-8899-7340289B3AAF}"/>
              </a:ext>
            </a:extLst>
          </p:cNvPr>
          <p:cNvPicPr>
            <a:picLocks noChangeAspect="1"/>
          </p:cNvPicPr>
          <p:nvPr/>
        </p:nvPicPr>
        <p:blipFill>
          <a:blip r:embed="rId4"/>
          <a:stretch>
            <a:fillRect/>
          </a:stretch>
        </p:blipFill>
        <p:spPr>
          <a:xfrm>
            <a:off x="7881257" y="2787402"/>
            <a:ext cx="3051628" cy="3043051"/>
          </a:xfrm>
          <a:prstGeom prst="rect">
            <a:avLst/>
          </a:prstGeom>
        </p:spPr>
      </p:pic>
      <p:sp>
        <p:nvSpPr>
          <p:cNvPr id="20" name="TextBox 19">
            <a:extLst>
              <a:ext uri="{FF2B5EF4-FFF2-40B4-BE49-F238E27FC236}">
                <a16:creationId xmlns:a16="http://schemas.microsoft.com/office/drawing/2014/main" id="{FE0F2FE7-DF3F-4CB0-6DF7-3169E8727284}"/>
              </a:ext>
            </a:extLst>
          </p:cNvPr>
          <p:cNvSpPr txBox="1"/>
          <p:nvPr/>
        </p:nvSpPr>
        <p:spPr>
          <a:xfrm>
            <a:off x="1629183" y="1534426"/>
            <a:ext cx="91513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FFFFFF"/>
                </a:solidFill>
                <a:latin typeface="Abadi"/>
              </a:rPr>
              <a:t>Issue #9</a:t>
            </a:r>
            <a:endParaRPr lang="en-US" sz="1600">
              <a:cs typeface="Calibri"/>
            </a:endParaRPr>
          </a:p>
        </p:txBody>
      </p:sp>
      <p:sp>
        <p:nvSpPr>
          <p:cNvPr id="22" name="TextBox 21">
            <a:extLst>
              <a:ext uri="{FF2B5EF4-FFF2-40B4-BE49-F238E27FC236}">
                <a16:creationId xmlns:a16="http://schemas.microsoft.com/office/drawing/2014/main" id="{7EF949FF-AD49-D1A5-CBF4-9FC5CE17FEC6}"/>
              </a:ext>
            </a:extLst>
          </p:cNvPr>
          <p:cNvSpPr txBox="1"/>
          <p:nvPr/>
        </p:nvSpPr>
        <p:spPr>
          <a:xfrm>
            <a:off x="4356846" y="1927411"/>
            <a:ext cx="362174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bg1"/>
                </a:solidFill>
                <a:cs typeface="Calibri"/>
              </a:rPr>
              <a:t>Lack of Confirmation Pop-ups</a:t>
            </a:r>
            <a:endParaRPr lang="en-US">
              <a:solidFill>
                <a:schemeClr val="bg1"/>
              </a:solidFill>
            </a:endParaRPr>
          </a:p>
          <a:p>
            <a:pPr algn="ctr"/>
            <a:r>
              <a:rPr lang="en-GB" sz="1500">
                <a:solidFill>
                  <a:schemeClr val="bg1"/>
                </a:solidFill>
                <a:cs typeface="Calibri"/>
              </a:rPr>
              <a:t>Error Prevention</a:t>
            </a:r>
            <a:endParaRPr lang="en-GB">
              <a:solidFill>
                <a:schemeClr val="bg1"/>
              </a:solidFill>
            </a:endParaRPr>
          </a:p>
        </p:txBody>
      </p:sp>
    </p:spTree>
    <p:extLst>
      <p:ext uri="{BB962C8B-B14F-4D97-AF65-F5344CB8AC3E}">
        <p14:creationId xmlns:p14="http://schemas.microsoft.com/office/powerpoint/2010/main" val="94135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solidFill>
                  <a:schemeClr val="bg1"/>
                </a:solidFill>
                <a:latin typeface="Abadi"/>
                <a:cs typeface="Calibri Light"/>
              </a:rPr>
            </a:br>
            <a:r>
              <a:rPr lang="en-US" sz="3600">
                <a:solidFill>
                  <a:schemeClr val="bg1"/>
                </a:solidFill>
                <a:latin typeface="Abadi"/>
                <a:cs typeface="Calibri Light"/>
              </a:rPr>
              <a:t>Prevent Unnecessary Errors</a:t>
            </a:r>
            <a:endParaRPr lang="en-US">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a:t>
            </a:r>
            <a:r>
              <a:rPr lang="en-US" sz="2400" err="1">
                <a:solidFill>
                  <a:srgbClr val="FFFFFF"/>
                </a:solidFill>
                <a:latin typeface="Abadi"/>
              </a:rPr>
              <a:t>Centred</a:t>
            </a:r>
            <a:r>
              <a:rPr lang="en-US" sz="2400">
                <a:solidFill>
                  <a:srgbClr val="FFFFFF"/>
                </a:solidFill>
                <a:latin typeface="Abadi"/>
              </a:rPr>
              <a:t> Design Processes evolved our interface to:</a:t>
            </a:r>
            <a:endParaRPr lang="en-US" sz="2400">
              <a:cs typeface="Calibri" panose="020F0502020204030204"/>
            </a:endParaRPr>
          </a:p>
        </p:txBody>
      </p:sp>
      <p:pic>
        <p:nvPicPr>
          <p:cNvPr id="7" name="Picture 4" descr="Text&#10;&#10;Description automatically generated">
            <a:extLst>
              <a:ext uri="{FF2B5EF4-FFF2-40B4-BE49-F238E27FC236}">
                <a16:creationId xmlns:a16="http://schemas.microsoft.com/office/drawing/2014/main" id="{5E5E1434-FF99-C6CC-55D6-58C0EDE62752}"/>
              </a:ext>
            </a:extLst>
          </p:cNvPr>
          <p:cNvPicPr>
            <a:picLocks noChangeAspect="1"/>
          </p:cNvPicPr>
          <p:nvPr/>
        </p:nvPicPr>
        <p:blipFill>
          <a:blip r:embed="rId3"/>
          <a:stretch>
            <a:fillRect/>
          </a:stretch>
        </p:blipFill>
        <p:spPr>
          <a:xfrm>
            <a:off x="10978537" y="65759"/>
            <a:ext cx="1210020" cy="863212"/>
          </a:xfrm>
          <a:prstGeom prst="rect">
            <a:avLst/>
          </a:prstGeom>
        </p:spPr>
      </p:pic>
      <p:sp>
        <p:nvSpPr>
          <p:cNvPr id="10" name="TextBox 9">
            <a:extLst>
              <a:ext uri="{FF2B5EF4-FFF2-40B4-BE49-F238E27FC236}">
                <a16:creationId xmlns:a16="http://schemas.microsoft.com/office/drawing/2014/main" id="{BCAF0E11-D168-62BC-957D-EDB9BC8E58DB}"/>
              </a:ext>
            </a:extLst>
          </p:cNvPr>
          <p:cNvSpPr txBox="1"/>
          <p:nvPr/>
        </p:nvSpPr>
        <p:spPr>
          <a:xfrm>
            <a:off x="2615781" y="6133752"/>
            <a:ext cx="1192306"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rgbClr val="C00000"/>
                </a:solidFill>
                <a:cs typeface="Calibri"/>
              </a:rPr>
              <a:t>Before </a:t>
            </a:r>
            <a:endParaRPr lang="en-US">
              <a:cs typeface="Calibri" panose="020F0502020204030204"/>
            </a:endParaRPr>
          </a:p>
          <a:p>
            <a:pPr algn="ctr"/>
            <a:endParaRPr lang="en-GB" sz="1500">
              <a:solidFill>
                <a:srgbClr val="C00000"/>
              </a:solidFill>
              <a:cs typeface="Calibri"/>
            </a:endParaRPr>
          </a:p>
        </p:txBody>
      </p:sp>
      <p:sp>
        <p:nvSpPr>
          <p:cNvPr id="12" name="TextBox 11">
            <a:extLst>
              <a:ext uri="{FF2B5EF4-FFF2-40B4-BE49-F238E27FC236}">
                <a16:creationId xmlns:a16="http://schemas.microsoft.com/office/drawing/2014/main" id="{0AA1895C-4992-A694-3B8E-2FEF1811D4F2}"/>
              </a:ext>
            </a:extLst>
          </p:cNvPr>
          <p:cNvSpPr txBox="1"/>
          <p:nvPr/>
        </p:nvSpPr>
        <p:spPr>
          <a:xfrm>
            <a:off x="8001941" y="6094067"/>
            <a:ext cx="165847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accent6"/>
                </a:solidFill>
                <a:cs typeface="Calibri"/>
              </a:rPr>
              <a:t>Final design</a:t>
            </a:r>
            <a:endParaRPr lang="en-US" b="1">
              <a:solidFill>
                <a:schemeClr val="accent6"/>
              </a:solidFill>
              <a:cs typeface="Calibri"/>
            </a:endParaRPr>
          </a:p>
          <a:p>
            <a:pPr algn="ctr"/>
            <a:r>
              <a:rPr lang="en-GB" sz="1500" b="1">
                <a:solidFill>
                  <a:schemeClr val="accent6"/>
                </a:solidFill>
                <a:cs typeface="Calibri"/>
              </a:rPr>
              <a:t>Fixes Issues #23</a:t>
            </a:r>
          </a:p>
        </p:txBody>
      </p:sp>
      <p:sp>
        <p:nvSpPr>
          <p:cNvPr id="9" name="TextBox 8">
            <a:extLst>
              <a:ext uri="{FF2B5EF4-FFF2-40B4-BE49-F238E27FC236}">
                <a16:creationId xmlns:a16="http://schemas.microsoft.com/office/drawing/2014/main" id="{4CEA219E-99B4-C915-66C1-72F7C8088E22}"/>
              </a:ext>
            </a:extLst>
          </p:cNvPr>
          <p:cNvSpPr txBox="1"/>
          <p:nvPr/>
        </p:nvSpPr>
        <p:spPr>
          <a:xfrm>
            <a:off x="1629183" y="1534426"/>
            <a:ext cx="91513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FFFFFF"/>
                </a:solidFill>
                <a:latin typeface="Abadi"/>
              </a:rPr>
              <a:t>Issue #23</a:t>
            </a:r>
            <a:endParaRPr lang="en-US" sz="1600">
              <a:cs typeface="Calibri"/>
            </a:endParaRPr>
          </a:p>
        </p:txBody>
      </p:sp>
      <p:pic>
        <p:nvPicPr>
          <p:cNvPr id="5" name="Picture 10" descr="Graphical user interface, application&#10;&#10;Description automatically generated">
            <a:extLst>
              <a:ext uri="{FF2B5EF4-FFF2-40B4-BE49-F238E27FC236}">
                <a16:creationId xmlns:a16="http://schemas.microsoft.com/office/drawing/2014/main" id="{883F7B74-805A-5CB0-29B8-12638F1B525F}"/>
              </a:ext>
            </a:extLst>
          </p:cNvPr>
          <p:cNvPicPr>
            <a:picLocks noChangeAspect="1"/>
          </p:cNvPicPr>
          <p:nvPr/>
        </p:nvPicPr>
        <p:blipFill>
          <a:blip r:embed="rId4"/>
          <a:stretch>
            <a:fillRect/>
          </a:stretch>
        </p:blipFill>
        <p:spPr>
          <a:xfrm>
            <a:off x="1540329" y="2497142"/>
            <a:ext cx="3360057" cy="3596356"/>
          </a:xfrm>
          <a:prstGeom prst="rect">
            <a:avLst/>
          </a:prstGeom>
        </p:spPr>
      </p:pic>
      <p:pic>
        <p:nvPicPr>
          <p:cNvPr id="11" name="Picture 12" descr="Graphical user interface, application&#10;&#10;Description automatically generated">
            <a:extLst>
              <a:ext uri="{FF2B5EF4-FFF2-40B4-BE49-F238E27FC236}">
                <a16:creationId xmlns:a16="http://schemas.microsoft.com/office/drawing/2014/main" id="{A16804DD-0969-B3CD-D62E-8ACB51D8750F}"/>
              </a:ext>
            </a:extLst>
          </p:cNvPr>
          <p:cNvPicPr>
            <a:picLocks noChangeAspect="1"/>
          </p:cNvPicPr>
          <p:nvPr/>
        </p:nvPicPr>
        <p:blipFill>
          <a:blip r:embed="rId5"/>
          <a:stretch>
            <a:fillRect/>
          </a:stretch>
        </p:blipFill>
        <p:spPr>
          <a:xfrm>
            <a:off x="8815614" y="2516712"/>
            <a:ext cx="2679700" cy="2450504"/>
          </a:xfrm>
          <a:prstGeom prst="rect">
            <a:avLst/>
          </a:prstGeom>
        </p:spPr>
      </p:pic>
      <p:pic>
        <p:nvPicPr>
          <p:cNvPr id="13" name="Picture 14" descr="Graphical user interface, application&#10;&#10;Description automatically generated">
            <a:extLst>
              <a:ext uri="{FF2B5EF4-FFF2-40B4-BE49-F238E27FC236}">
                <a16:creationId xmlns:a16="http://schemas.microsoft.com/office/drawing/2014/main" id="{DE231504-DA57-4A3B-ADBF-72751F922639}"/>
              </a:ext>
            </a:extLst>
          </p:cNvPr>
          <p:cNvPicPr>
            <a:picLocks noChangeAspect="1"/>
          </p:cNvPicPr>
          <p:nvPr/>
        </p:nvPicPr>
        <p:blipFill>
          <a:blip r:embed="rId6"/>
          <a:stretch>
            <a:fillRect/>
          </a:stretch>
        </p:blipFill>
        <p:spPr>
          <a:xfrm>
            <a:off x="5822043" y="3477765"/>
            <a:ext cx="2743200" cy="2515042"/>
          </a:xfrm>
          <a:prstGeom prst="rect">
            <a:avLst/>
          </a:prstGeom>
        </p:spPr>
      </p:pic>
      <p:sp>
        <p:nvSpPr>
          <p:cNvPr id="15" name="TextBox 14">
            <a:extLst>
              <a:ext uri="{FF2B5EF4-FFF2-40B4-BE49-F238E27FC236}">
                <a16:creationId xmlns:a16="http://schemas.microsoft.com/office/drawing/2014/main" id="{FC0E06CF-EB24-E1D8-705A-EC233246C1BD}"/>
              </a:ext>
            </a:extLst>
          </p:cNvPr>
          <p:cNvSpPr txBox="1"/>
          <p:nvPr/>
        </p:nvSpPr>
        <p:spPr>
          <a:xfrm>
            <a:off x="8820638" y="5126823"/>
            <a:ext cx="274351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rgbClr val="C00000"/>
                </a:solidFill>
                <a:cs typeface="Calibri"/>
              </a:rPr>
              <a:t>And all other "Yes"/"No" popups...</a:t>
            </a:r>
            <a:endParaRPr lang="en-US"/>
          </a:p>
        </p:txBody>
      </p:sp>
      <p:sp>
        <p:nvSpPr>
          <p:cNvPr id="18" name="TextBox 17">
            <a:extLst>
              <a:ext uri="{FF2B5EF4-FFF2-40B4-BE49-F238E27FC236}">
                <a16:creationId xmlns:a16="http://schemas.microsoft.com/office/drawing/2014/main" id="{D41B9986-B16E-8ACA-F8D9-4F5FC4C0077C}"/>
              </a:ext>
            </a:extLst>
          </p:cNvPr>
          <p:cNvSpPr txBox="1"/>
          <p:nvPr/>
        </p:nvSpPr>
        <p:spPr>
          <a:xfrm>
            <a:off x="4356846" y="1927411"/>
            <a:ext cx="362174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bg1"/>
                </a:solidFill>
                <a:cs typeface="Calibri"/>
              </a:rPr>
              <a:t>Poor Button Mappings</a:t>
            </a:r>
            <a:endParaRPr lang="en-US">
              <a:solidFill>
                <a:schemeClr val="bg1"/>
              </a:solidFill>
            </a:endParaRPr>
          </a:p>
          <a:p>
            <a:pPr algn="ctr"/>
            <a:r>
              <a:rPr lang="en-GB" sz="1500">
                <a:solidFill>
                  <a:schemeClr val="bg1"/>
                </a:solidFill>
                <a:cs typeface="Calibri"/>
              </a:rPr>
              <a:t>Error Prevention</a:t>
            </a:r>
            <a:endParaRPr lang="en-GB">
              <a:solidFill>
                <a:schemeClr val="bg1"/>
              </a:solidFill>
            </a:endParaRPr>
          </a:p>
        </p:txBody>
      </p:sp>
    </p:spTree>
    <p:extLst>
      <p:ext uri="{BB962C8B-B14F-4D97-AF65-F5344CB8AC3E}">
        <p14:creationId xmlns:p14="http://schemas.microsoft.com/office/powerpoint/2010/main" val="284910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solidFill>
                  <a:schemeClr val="bg1"/>
                </a:solidFill>
                <a:latin typeface="Abadi"/>
                <a:cs typeface="Calibri Light"/>
              </a:rPr>
            </a:br>
            <a:r>
              <a:rPr lang="en-US" sz="3600">
                <a:solidFill>
                  <a:schemeClr val="bg1"/>
                </a:solidFill>
                <a:latin typeface="Abadi"/>
                <a:cs typeface="Calibri Light"/>
              </a:rPr>
              <a:t>Cater to Audience Who're Hard of Hearing</a:t>
            </a:r>
            <a:br>
              <a:rPr lang="en-US" sz="3600">
                <a:latin typeface="Abadi"/>
                <a:cs typeface="Calibri Light"/>
              </a:rPr>
            </a:br>
            <a:endParaRPr lang="en-US">
              <a:solidFill>
                <a:schemeClr val="bg1"/>
              </a:solidFill>
              <a:latin typeface="Abadi"/>
              <a:cs typeface="Calibri Light"/>
            </a:endParaRPr>
          </a:p>
        </p:txBody>
      </p:sp>
      <p:pic>
        <p:nvPicPr>
          <p:cNvPr id="4" name="Picture 4" descr="Text&#10;&#10;Description automatically generated">
            <a:extLst>
              <a:ext uri="{FF2B5EF4-FFF2-40B4-BE49-F238E27FC236}">
                <a16:creationId xmlns:a16="http://schemas.microsoft.com/office/drawing/2014/main" id="{B91E1CFF-2239-1E1F-C399-A759A0C61A47}"/>
              </a:ext>
            </a:extLst>
          </p:cNvPr>
          <p:cNvPicPr>
            <a:picLocks noChangeAspect="1"/>
          </p:cNvPicPr>
          <p:nvPr/>
        </p:nvPicPr>
        <p:blipFill>
          <a:blip r:embed="rId2"/>
          <a:stretch>
            <a:fillRect/>
          </a:stretch>
        </p:blipFill>
        <p:spPr>
          <a:xfrm>
            <a:off x="10978537" y="65759"/>
            <a:ext cx="1210020" cy="863212"/>
          </a:xfrm>
          <a:prstGeom prst="rect">
            <a:avLst/>
          </a:prstGeom>
        </p:spPr>
      </p:pic>
      <p:sp>
        <p:nvSpPr>
          <p:cNvPr id="5" name="Title 1">
            <a:extLst>
              <a:ext uri="{FF2B5EF4-FFF2-40B4-BE49-F238E27FC236}">
                <a16:creationId xmlns:a16="http://schemas.microsoft.com/office/drawing/2014/main" id="{6DB80DE0-CADA-11F4-0F57-17973D61870A}"/>
              </a:ext>
            </a:extLst>
          </p:cNvPr>
          <p:cNvSpPr txBox="1">
            <a:spLocks/>
          </p:cNvSpPr>
          <p:nvPr/>
        </p:nvSpPr>
        <p:spPr>
          <a:xfrm>
            <a:off x="3006228" y="2220376"/>
            <a:ext cx="7658100" cy="3997438"/>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a:solidFill>
                  <a:schemeClr val="bg1"/>
                </a:solidFill>
                <a:latin typeface="Abadi"/>
                <a:cs typeface="Calibri Light"/>
              </a:rPr>
              <a:t>- </a:t>
            </a:r>
            <a:r>
              <a:rPr lang="en-US" sz="2400" i="1" err="1">
                <a:solidFill>
                  <a:schemeClr val="bg1"/>
                </a:solidFill>
                <a:latin typeface="Abadi"/>
                <a:cs typeface="Calibri Light"/>
              </a:rPr>
              <a:t>Fitica</a:t>
            </a:r>
            <a:r>
              <a:rPr lang="en-US" sz="2400">
                <a:solidFill>
                  <a:schemeClr val="bg1"/>
                </a:solidFill>
                <a:latin typeface="Abadi"/>
                <a:cs typeface="Calibri Light"/>
              </a:rPr>
              <a:t> features an artificial dietician that communicates with Users via voice prompts.</a:t>
            </a:r>
            <a:endParaRPr lang="en-US" sz="2400">
              <a:solidFill>
                <a:schemeClr val="bg1"/>
              </a:solidFill>
              <a:latin typeface="Abadi"/>
              <a:ea typeface="+mj-lt"/>
              <a:cs typeface="+mj-lt"/>
            </a:endParaRP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As such, it is important that our interface caters to those who can't hear the voice prompts.</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We include a closed caption feature in our interface for users who are hard of hearing.</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Usability Test showed us that there needs to be an indication that there was sound playing in the first place.</a:t>
            </a:r>
          </a:p>
          <a:p>
            <a:pPr algn="l"/>
            <a:endParaRPr lang="en-US" sz="2400">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a:t>
            </a:r>
            <a:r>
              <a:rPr lang="en-US" sz="2400" err="1">
                <a:solidFill>
                  <a:srgbClr val="FFFFFF"/>
                </a:solidFill>
                <a:latin typeface="Abadi"/>
              </a:rPr>
              <a:t>Centred</a:t>
            </a:r>
            <a:r>
              <a:rPr lang="en-US" sz="2400">
                <a:solidFill>
                  <a:srgbClr val="FFFFFF"/>
                </a:solidFill>
                <a:latin typeface="Abadi"/>
              </a:rPr>
              <a:t> Design Processes evolved our interface to:</a:t>
            </a:r>
            <a:endParaRPr lang="en-US" sz="2400">
              <a:cs typeface="Calibri" panose="020F0502020204030204"/>
            </a:endParaRPr>
          </a:p>
        </p:txBody>
      </p:sp>
      <p:pic>
        <p:nvPicPr>
          <p:cNvPr id="6" name="Picture 6" descr="Shape, icon&#10;&#10;Description automatically generated">
            <a:extLst>
              <a:ext uri="{FF2B5EF4-FFF2-40B4-BE49-F238E27FC236}">
                <a16:creationId xmlns:a16="http://schemas.microsoft.com/office/drawing/2014/main" id="{519CDE7B-FD1C-205D-CE17-DD8A1FB01DC0}"/>
              </a:ext>
            </a:extLst>
          </p:cNvPr>
          <p:cNvPicPr>
            <a:picLocks noChangeAspect="1"/>
          </p:cNvPicPr>
          <p:nvPr/>
        </p:nvPicPr>
        <p:blipFill>
          <a:blip r:embed="rId3"/>
          <a:stretch>
            <a:fillRect/>
          </a:stretch>
        </p:blipFill>
        <p:spPr>
          <a:xfrm>
            <a:off x="489513" y="3123505"/>
            <a:ext cx="2066925" cy="2195080"/>
          </a:xfrm>
          <a:prstGeom prst="rect">
            <a:avLst/>
          </a:prstGeom>
        </p:spPr>
      </p:pic>
    </p:spTree>
    <p:extLst>
      <p:ext uri="{BB962C8B-B14F-4D97-AF65-F5344CB8AC3E}">
        <p14:creationId xmlns:p14="http://schemas.microsoft.com/office/powerpoint/2010/main" val="338506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solidFill>
                  <a:schemeClr val="bg1"/>
                </a:solidFill>
                <a:latin typeface="Abadi"/>
                <a:cs typeface="Calibri Light"/>
              </a:rPr>
            </a:br>
            <a:r>
              <a:rPr lang="en-US" sz="3600">
                <a:solidFill>
                  <a:schemeClr val="bg1"/>
                </a:solidFill>
                <a:latin typeface="Abadi"/>
                <a:cs typeface="Calibri Light"/>
              </a:rPr>
              <a:t>Cater to Audience Who're Hard of Hearing</a:t>
            </a:r>
            <a:br>
              <a:rPr lang="en-US" sz="3600">
                <a:latin typeface="Abadi"/>
                <a:cs typeface="Calibri Light"/>
              </a:rPr>
            </a:br>
            <a:endParaRPr lang="en-US">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a:t>
            </a:r>
            <a:r>
              <a:rPr lang="en-US" sz="2400" err="1">
                <a:solidFill>
                  <a:srgbClr val="FFFFFF"/>
                </a:solidFill>
                <a:latin typeface="Abadi"/>
              </a:rPr>
              <a:t>Centred</a:t>
            </a:r>
            <a:r>
              <a:rPr lang="en-US" sz="2400">
                <a:solidFill>
                  <a:srgbClr val="FFFFFF"/>
                </a:solidFill>
                <a:latin typeface="Abadi"/>
              </a:rPr>
              <a:t> Design Processes evolved our interface to:</a:t>
            </a:r>
            <a:endParaRPr lang="en-US" sz="2400">
              <a:cs typeface="Calibri" panose="020F0502020204030204"/>
            </a:endParaRPr>
          </a:p>
        </p:txBody>
      </p:sp>
      <p:pic>
        <p:nvPicPr>
          <p:cNvPr id="12" name="Picture 12" descr="Graphical user interface, text, application, chat or text message&#10;&#10;Description automatically generated">
            <a:extLst>
              <a:ext uri="{FF2B5EF4-FFF2-40B4-BE49-F238E27FC236}">
                <a16:creationId xmlns:a16="http://schemas.microsoft.com/office/drawing/2014/main" id="{BA9BDA97-9636-10C4-7E5C-94F67DECD609}"/>
              </a:ext>
            </a:extLst>
          </p:cNvPr>
          <p:cNvPicPr>
            <a:picLocks noChangeAspect="1"/>
          </p:cNvPicPr>
          <p:nvPr/>
        </p:nvPicPr>
        <p:blipFill>
          <a:blip r:embed="rId2"/>
          <a:stretch>
            <a:fillRect/>
          </a:stretch>
        </p:blipFill>
        <p:spPr>
          <a:xfrm>
            <a:off x="6515100" y="3826383"/>
            <a:ext cx="4519398" cy="2796159"/>
          </a:xfrm>
          <a:prstGeom prst="rect">
            <a:avLst/>
          </a:prstGeom>
        </p:spPr>
      </p:pic>
      <p:pic>
        <p:nvPicPr>
          <p:cNvPr id="13" name="Picture 13" descr="Graphical user interface, text, application, chat or text message&#10;&#10;Description automatically generated">
            <a:extLst>
              <a:ext uri="{FF2B5EF4-FFF2-40B4-BE49-F238E27FC236}">
                <a16:creationId xmlns:a16="http://schemas.microsoft.com/office/drawing/2014/main" id="{D67C1AF6-F67E-8A6D-6240-B1C0AEACABA9}"/>
              </a:ext>
            </a:extLst>
          </p:cNvPr>
          <p:cNvPicPr>
            <a:picLocks noChangeAspect="1"/>
          </p:cNvPicPr>
          <p:nvPr/>
        </p:nvPicPr>
        <p:blipFill>
          <a:blip r:embed="rId3"/>
          <a:stretch>
            <a:fillRect/>
          </a:stretch>
        </p:blipFill>
        <p:spPr>
          <a:xfrm>
            <a:off x="733425" y="3888305"/>
            <a:ext cx="4615749" cy="2796140"/>
          </a:xfrm>
          <a:prstGeom prst="rect">
            <a:avLst/>
          </a:prstGeom>
        </p:spPr>
      </p:pic>
      <p:pic>
        <p:nvPicPr>
          <p:cNvPr id="10" name="Picture 10" descr="Graphical user interface, text, chat or text message&#10;&#10;Description automatically generated">
            <a:extLst>
              <a:ext uri="{FF2B5EF4-FFF2-40B4-BE49-F238E27FC236}">
                <a16:creationId xmlns:a16="http://schemas.microsoft.com/office/drawing/2014/main" id="{44A06F92-D9DE-50B1-938E-987FAF525C63}"/>
              </a:ext>
            </a:extLst>
          </p:cNvPr>
          <p:cNvPicPr>
            <a:picLocks noChangeAspect="1"/>
          </p:cNvPicPr>
          <p:nvPr/>
        </p:nvPicPr>
        <p:blipFill>
          <a:blip r:embed="rId4"/>
          <a:stretch>
            <a:fillRect/>
          </a:stretch>
        </p:blipFill>
        <p:spPr>
          <a:xfrm>
            <a:off x="6296025" y="3886200"/>
            <a:ext cx="1518046" cy="952500"/>
          </a:xfrm>
          <a:prstGeom prst="rect">
            <a:avLst/>
          </a:prstGeom>
        </p:spPr>
      </p:pic>
      <p:pic>
        <p:nvPicPr>
          <p:cNvPr id="11" name="Picture 11">
            <a:extLst>
              <a:ext uri="{FF2B5EF4-FFF2-40B4-BE49-F238E27FC236}">
                <a16:creationId xmlns:a16="http://schemas.microsoft.com/office/drawing/2014/main" id="{B93E657F-17B4-82E1-2FA6-27EB40D307C2}"/>
              </a:ext>
            </a:extLst>
          </p:cNvPr>
          <p:cNvPicPr>
            <a:picLocks noChangeAspect="1"/>
          </p:cNvPicPr>
          <p:nvPr/>
        </p:nvPicPr>
        <p:blipFill>
          <a:blip r:embed="rId5"/>
          <a:stretch>
            <a:fillRect/>
          </a:stretch>
        </p:blipFill>
        <p:spPr>
          <a:xfrm rot="6480000">
            <a:off x="5619234" y="3011949"/>
            <a:ext cx="352425" cy="1266825"/>
          </a:xfrm>
          <a:prstGeom prst="rect">
            <a:avLst/>
          </a:prstGeom>
        </p:spPr>
      </p:pic>
      <p:pic>
        <p:nvPicPr>
          <p:cNvPr id="14" name="Picture 14">
            <a:extLst>
              <a:ext uri="{FF2B5EF4-FFF2-40B4-BE49-F238E27FC236}">
                <a16:creationId xmlns:a16="http://schemas.microsoft.com/office/drawing/2014/main" id="{58CA1C67-54C5-F282-2CE4-E49FB08F1592}"/>
              </a:ext>
            </a:extLst>
          </p:cNvPr>
          <p:cNvPicPr>
            <a:picLocks noChangeAspect="1"/>
          </p:cNvPicPr>
          <p:nvPr/>
        </p:nvPicPr>
        <p:blipFill>
          <a:blip r:embed="rId6"/>
          <a:stretch>
            <a:fillRect/>
          </a:stretch>
        </p:blipFill>
        <p:spPr>
          <a:xfrm rot="5400000">
            <a:off x="3660227" y="1792837"/>
            <a:ext cx="575772" cy="5133975"/>
          </a:xfrm>
          <a:prstGeom prst="rect">
            <a:avLst/>
          </a:prstGeom>
        </p:spPr>
      </p:pic>
      <p:pic>
        <p:nvPicPr>
          <p:cNvPr id="15" name="Picture 15" descr="Graphical user interface, application&#10;&#10;Description automatically generated">
            <a:extLst>
              <a:ext uri="{FF2B5EF4-FFF2-40B4-BE49-F238E27FC236}">
                <a16:creationId xmlns:a16="http://schemas.microsoft.com/office/drawing/2014/main" id="{8D7230F6-4984-DC3E-36CA-54AA9414B912}"/>
              </a:ext>
            </a:extLst>
          </p:cNvPr>
          <p:cNvPicPr>
            <a:picLocks noChangeAspect="1"/>
          </p:cNvPicPr>
          <p:nvPr/>
        </p:nvPicPr>
        <p:blipFill>
          <a:blip r:embed="rId7"/>
          <a:stretch>
            <a:fillRect/>
          </a:stretch>
        </p:blipFill>
        <p:spPr>
          <a:xfrm>
            <a:off x="2286000" y="2173712"/>
            <a:ext cx="2589379" cy="1651761"/>
          </a:xfrm>
          <a:prstGeom prst="rect">
            <a:avLst/>
          </a:prstGeom>
        </p:spPr>
      </p:pic>
      <p:pic>
        <p:nvPicPr>
          <p:cNvPr id="17" name="Picture 4" descr="Text&#10;&#10;Description automatically generated">
            <a:extLst>
              <a:ext uri="{FF2B5EF4-FFF2-40B4-BE49-F238E27FC236}">
                <a16:creationId xmlns:a16="http://schemas.microsoft.com/office/drawing/2014/main" id="{6E2376CF-3C44-C9BA-F7D9-6E7DD26BDC73}"/>
              </a:ext>
            </a:extLst>
          </p:cNvPr>
          <p:cNvPicPr>
            <a:picLocks noChangeAspect="1"/>
          </p:cNvPicPr>
          <p:nvPr/>
        </p:nvPicPr>
        <p:blipFill>
          <a:blip r:embed="rId8"/>
          <a:stretch>
            <a:fillRect/>
          </a:stretch>
        </p:blipFill>
        <p:spPr>
          <a:xfrm>
            <a:off x="10978537" y="65759"/>
            <a:ext cx="1210020" cy="863212"/>
          </a:xfrm>
          <a:prstGeom prst="rect">
            <a:avLst/>
          </a:prstGeom>
        </p:spPr>
      </p:pic>
      <p:sp>
        <p:nvSpPr>
          <p:cNvPr id="22" name="TextBox 21">
            <a:extLst>
              <a:ext uri="{FF2B5EF4-FFF2-40B4-BE49-F238E27FC236}">
                <a16:creationId xmlns:a16="http://schemas.microsoft.com/office/drawing/2014/main" id="{06A7AE00-D10A-10DF-A86B-A69FFA3E6F60}"/>
              </a:ext>
            </a:extLst>
          </p:cNvPr>
          <p:cNvSpPr txBox="1"/>
          <p:nvPr/>
        </p:nvSpPr>
        <p:spPr>
          <a:xfrm>
            <a:off x="6393645" y="1993047"/>
            <a:ext cx="483869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latin typeface="Abadi"/>
              </a:rPr>
              <a:t>Audio icon shows that a voice clip is currently being played.</a:t>
            </a:r>
          </a:p>
          <a:p>
            <a:endParaRPr lang="en-US">
              <a:solidFill>
                <a:srgbClr val="FF0000"/>
              </a:solidFill>
              <a:latin typeface="Abadi"/>
            </a:endParaRPr>
          </a:p>
          <a:p>
            <a:r>
              <a:rPr lang="en-US">
                <a:solidFill>
                  <a:srgbClr val="FF0000"/>
                </a:solidFill>
                <a:latin typeface="Abadi"/>
              </a:rPr>
              <a:t>Speech bubble acts as the closed captions.</a:t>
            </a:r>
          </a:p>
          <a:p>
            <a:endParaRPr lang="en-US">
              <a:solidFill>
                <a:srgbClr val="FF0000"/>
              </a:solidFill>
              <a:latin typeface="Abadi"/>
            </a:endParaRPr>
          </a:p>
          <a:p>
            <a:r>
              <a:rPr lang="en-US">
                <a:solidFill>
                  <a:srgbClr val="FF0000"/>
                </a:solidFill>
                <a:latin typeface="Abadi"/>
              </a:rPr>
              <a:t>Issue Reference: #6</a:t>
            </a:r>
            <a:endParaRPr lang="en-US"/>
          </a:p>
        </p:txBody>
      </p:sp>
    </p:spTree>
    <p:extLst>
      <p:ext uri="{BB962C8B-B14F-4D97-AF65-F5344CB8AC3E}">
        <p14:creationId xmlns:p14="http://schemas.microsoft.com/office/powerpoint/2010/main" val="37252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latin typeface="Abadi"/>
                <a:cs typeface="Calibri Light"/>
              </a:rPr>
            </a:br>
            <a:r>
              <a:rPr lang="en-US" sz="3600">
                <a:solidFill>
                  <a:schemeClr val="bg1"/>
                </a:solidFill>
                <a:latin typeface="Abadi"/>
                <a:cs typeface="Calibri Light"/>
              </a:rPr>
              <a:t>Balance accessibility with design principles</a:t>
            </a:r>
            <a:br>
              <a:rPr lang="en-US" sz="3600">
                <a:latin typeface="Abadi"/>
                <a:cs typeface="Calibri Light"/>
              </a:rPr>
            </a:br>
            <a:endParaRPr lang="en-US">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a:t>
            </a:r>
            <a:r>
              <a:rPr lang="en-US" sz="2400" err="1">
                <a:solidFill>
                  <a:srgbClr val="FFFFFF"/>
                </a:solidFill>
                <a:latin typeface="Abadi"/>
              </a:rPr>
              <a:t>Centred</a:t>
            </a:r>
            <a:r>
              <a:rPr lang="en-US" sz="2400">
                <a:solidFill>
                  <a:srgbClr val="FFFFFF"/>
                </a:solidFill>
                <a:latin typeface="Abadi"/>
              </a:rPr>
              <a:t> Design Processes evolved our interface to:</a:t>
            </a:r>
            <a:endParaRPr lang="en-US" sz="2400">
              <a:cs typeface="Calibri" panose="020F0502020204030204"/>
            </a:endParaRPr>
          </a:p>
        </p:txBody>
      </p:sp>
      <p:pic>
        <p:nvPicPr>
          <p:cNvPr id="17" name="Picture 4" descr="Text&#10;&#10;Description automatically generated">
            <a:extLst>
              <a:ext uri="{FF2B5EF4-FFF2-40B4-BE49-F238E27FC236}">
                <a16:creationId xmlns:a16="http://schemas.microsoft.com/office/drawing/2014/main" id="{6E2376CF-3C44-C9BA-F7D9-6E7DD26BDC73}"/>
              </a:ext>
            </a:extLst>
          </p:cNvPr>
          <p:cNvPicPr>
            <a:picLocks noChangeAspect="1"/>
          </p:cNvPicPr>
          <p:nvPr/>
        </p:nvPicPr>
        <p:blipFill>
          <a:blip r:embed="rId2"/>
          <a:stretch>
            <a:fillRect/>
          </a:stretch>
        </p:blipFill>
        <p:spPr>
          <a:xfrm>
            <a:off x="10978537" y="65759"/>
            <a:ext cx="1210020" cy="863212"/>
          </a:xfrm>
          <a:prstGeom prst="rect">
            <a:avLst/>
          </a:prstGeom>
        </p:spPr>
      </p:pic>
      <p:grpSp>
        <p:nvGrpSpPr>
          <p:cNvPr id="11" name="Group 10">
            <a:extLst>
              <a:ext uri="{FF2B5EF4-FFF2-40B4-BE49-F238E27FC236}">
                <a16:creationId xmlns:a16="http://schemas.microsoft.com/office/drawing/2014/main" id="{0E6503AE-DABF-3C83-5197-79A74CB5ACB5}"/>
              </a:ext>
            </a:extLst>
          </p:cNvPr>
          <p:cNvGrpSpPr/>
          <p:nvPr/>
        </p:nvGrpSpPr>
        <p:grpSpPr>
          <a:xfrm>
            <a:off x="5647431" y="2372435"/>
            <a:ext cx="2148182" cy="4114800"/>
            <a:chOff x="1831745" y="2270077"/>
            <a:chExt cx="2148182" cy="4114800"/>
          </a:xfrm>
        </p:grpSpPr>
        <p:pic>
          <p:nvPicPr>
            <p:cNvPr id="6" name="Picture 6" descr="Shape&#10;&#10;Description automatically generated">
              <a:extLst>
                <a:ext uri="{FF2B5EF4-FFF2-40B4-BE49-F238E27FC236}">
                  <a16:creationId xmlns:a16="http://schemas.microsoft.com/office/drawing/2014/main" id="{01FC4BC3-8799-CBEB-2B27-010CD7308258}"/>
                </a:ext>
              </a:extLst>
            </p:cNvPr>
            <p:cNvPicPr>
              <a:picLocks noChangeAspect="1"/>
            </p:cNvPicPr>
            <p:nvPr/>
          </p:nvPicPr>
          <p:blipFill>
            <a:blip r:embed="rId3"/>
            <a:stretch>
              <a:fillRect/>
            </a:stretch>
          </p:blipFill>
          <p:spPr>
            <a:xfrm>
              <a:off x="1831745" y="2270077"/>
              <a:ext cx="2148182" cy="4114800"/>
            </a:xfrm>
            <a:prstGeom prst="rect">
              <a:avLst/>
            </a:prstGeom>
          </p:spPr>
        </p:pic>
        <p:pic>
          <p:nvPicPr>
            <p:cNvPr id="5" name="Picture 5">
              <a:extLst>
                <a:ext uri="{FF2B5EF4-FFF2-40B4-BE49-F238E27FC236}">
                  <a16:creationId xmlns:a16="http://schemas.microsoft.com/office/drawing/2014/main" id="{72751308-4EE5-9A17-00D1-0D346AEA4ED9}"/>
                </a:ext>
              </a:extLst>
            </p:cNvPr>
            <p:cNvPicPr>
              <a:picLocks noChangeAspect="1"/>
            </p:cNvPicPr>
            <p:nvPr/>
          </p:nvPicPr>
          <p:blipFill>
            <a:blip r:embed="rId4"/>
            <a:stretch>
              <a:fillRect/>
            </a:stretch>
          </p:blipFill>
          <p:spPr>
            <a:xfrm>
              <a:off x="1872147" y="2314416"/>
              <a:ext cx="2046116" cy="4035187"/>
            </a:xfrm>
            <a:prstGeom prst="rect">
              <a:avLst/>
            </a:prstGeom>
          </p:spPr>
        </p:pic>
      </p:grpSp>
      <p:pic>
        <p:nvPicPr>
          <p:cNvPr id="7" name="Picture 6" descr="Shape&#10;&#10;Description automatically generated">
            <a:extLst>
              <a:ext uri="{FF2B5EF4-FFF2-40B4-BE49-F238E27FC236}">
                <a16:creationId xmlns:a16="http://schemas.microsoft.com/office/drawing/2014/main" id="{99E2CE05-ED76-E1B1-68B4-B923C2F2597F}"/>
              </a:ext>
            </a:extLst>
          </p:cNvPr>
          <p:cNvPicPr>
            <a:picLocks noChangeAspect="1"/>
          </p:cNvPicPr>
          <p:nvPr/>
        </p:nvPicPr>
        <p:blipFill>
          <a:blip r:embed="rId3"/>
          <a:stretch>
            <a:fillRect/>
          </a:stretch>
        </p:blipFill>
        <p:spPr>
          <a:xfrm>
            <a:off x="711491" y="2372436"/>
            <a:ext cx="2148182" cy="4114800"/>
          </a:xfrm>
          <a:prstGeom prst="rect">
            <a:avLst/>
          </a:prstGeom>
        </p:spPr>
      </p:pic>
      <p:pic>
        <p:nvPicPr>
          <p:cNvPr id="9" name="Picture 9">
            <a:extLst>
              <a:ext uri="{FF2B5EF4-FFF2-40B4-BE49-F238E27FC236}">
                <a16:creationId xmlns:a16="http://schemas.microsoft.com/office/drawing/2014/main" id="{CD927B37-F88A-F3B8-DB95-D73F210D718A}"/>
              </a:ext>
            </a:extLst>
          </p:cNvPr>
          <p:cNvPicPr>
            <a:picLocks noChangeAspect="1"/>
          </p:cNvPicPr>
          <p:nvPr/>
        </p:nvPicPr>
        <p:blipFill>
          <a:blip r:embed="rId5"/>
          <a:stretch>
            <a:fillRect/>
          </a:stretch>
        </p:blipFill>
        <p:spPr>
          <a:xfrm>
            <a:off x="762524" y="2423615"/>
            <a:ext cx="2034744" cy="4012442"/>
          </a:xfrm>
          <a:prstGeom prst="rect">
            <a:avLst/>
          </a:prstGeom>
        </p:spPr>
      </p:pic>
      <p:pic>
        <p:nvPicPr>
          <p:cNvPr id="16" name="Picture 6" descr="Shape&#10;&#10;Description automatically generated">
            <a:extLst>
              <a:ext uri="{FF2B5EF4-FFF2-40B4-BE49-F238E27FC236}">
                <a16:creationId xmlns:a16="http://schemas.microsoft.com/office/drawing/2014/main" id="{FC17A9FB-D16B-A030-15A5-2CCF52A62E23}"/>
              </a:ext>
            </a:extLst>
          </p:cNvPr>
          <p:cNvPicPr>
            <a:picLocks noChangeAspect="1"/>
          </p:cNvPicPr>
          <p:nvPr/>
        </p:nvPicPr>
        <p:blipFill>
          <a:blip r:embed="rId3"/>
          <a:stretch>
            <a:fillRect/>
          </a:stretch>
        </p:blipFill>
        <p:spPr>
          <a:xfrm>
            <a:off x="3378492" y="2372435"/>
            <a:ext cx="2148182" cy="4114800"/>
          </a:xfrm>
          <a:prstGeom prst="rect">
            <a:avLst/>
          </a:prstGeom>
        </p:spPr>
      </p:pic>
      <p:pic>
        <p:nvPicPr>
          <p:cNvPr id="14" name="Picture 14">
            <a:extLst>
              <a:ext uri="{FF2B5EF4-FFF2-40B4-BE49-F238E27FC236}">
                <a16:creationId xmlns:a16="http://schemas.microsoft.com/office/drawing/2014/main" id="{B512DC9A-49FF-80CC-67CD-63F6A72AF52F}"/>
              </a:ext>
            </a:extLst>
          </p:cNvPr>
          <p:cNvPicPr>
            <a:picLocks noChangeAspect="1"/>
          </p:cNvPicPr>
          <p:nvPr/>
        </p:nvPicPr>
        <p:blipFill>
          <a:blip r:embed="rId6"/>
          <a:stretch>
            <a:fillRect/>
          </a:stretch>
        </p:blipFill>
        <p:spPr>
          <a:xfrm>
            <a:off x="3423838" y="2417929"/>
            <a:ext cx="2034744" cy="4012442"/>
          </a:xfrm>
          <a:prstGeom prst="rect">
            <a:avLst/>
          </a:prstGeom>
        </p:spPr>
      </p:pic>
      <p:sp>
        <p:nvSpPr>
          <p:cNvPr id="20" name="Title 1">
            <a:extLst>
              <a:ext uri="{FF2B5EF4-FFF2-40B4-BE49-F238E27FC236}">
                <a16:creationId xmlns:a16="http://schemas.microsoft.com/office/drawing/2014/main" id="{7B035223-2B09-D27D-FD19-D2AD7CE35C79}"/>
              </a:ext>
            </a:extLst>
          </p:cNvPr>
          <p:cNvSpPr txBox="1">
            <a:spLocks/>
          </p:cNvSpPr>
          <p:nvPr/>
        </p:nvSpPr>
        <p:spPr>
          <a:xfrm>
            <a:off x="8072957" y="2317048"/>
            <a:ext cx="3904965" cy="4150976"/>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200">
                <a:solidFill>
                  <a:schemeClr val="bg1"/>
                </a:solidFill>
                <a:latin typeface="Abadi"/>
                <a:ea typeface="+mj-lt"/>
                <a:cs typeface="+mj-lt"/>
              </a:rPr>
              <a:t>- Decreased visibility of statistics → decreased efficiency → dissatisfaction</a:t>
            </a:r>
          </a:p>
          <a:p>
            <a:pPr algn="l"/>
            <a:endParaRPr lang="en-US" sz="2200">
              <a:ea typeface="+mj-lt"/>
              <a:cs typeface="+mj-lt"/>
            </a:endParaRPr>
          </a:p>
          <a:p>
            <a:pPr algn="l"/>
            <a:r>
              <a:rPr lang="en-US" sz="2200">
                <a:solidFill>
                  <a:schemeClr val="bg1"/>
                </a:solidFill>
                <a:latin typeface="Abadi"/>
                <a:cs typeface="Calibri Light"/>
              </a:rPr>
              <a:t>- </a:t>
            </a:r>
            <a:r>
              <a:rPr lang="en-US" sz="2200" i="1">
                <a:solidFill>
                  <a:schemeClr val="bg1"/>
                </a:solidFill>
                <a:latin typeface="Abadi"/>
                <a:cs typeface="Calibri Light"/>
              </a:rPr>
              <a:t>Solution</a:t>
            </a:r>
            <a:r>
              <a:rPr lang="en-US" sz="2200">
                <a:solidFill>
                  <a:schemeClr val="bg1"/>
                </a:solidFill>
                <a:latin typeface="Abadi"/>
                <a:cs typeface="Calibri Light"/>
              </a:rPr>
              <a:t>: The dialog box is hidden by default and only appears when </a:t>
            </a:r>
            <a:r>
              <a:rPr lang="en-US" sz="2200" err="1">
                <a:solidFill>
                  <a:schemeClr val="bg1"/>
                </a:solidFill>
                <a:latin typeface="Abadi"/>
                <a:cs typeface="Calibri Light"/>
              </a:rPr>
              <a:t>Fitty's</a:t>
            </a:r>
            <a:r>
              <a:rPr lang="en-US" sz="2200">
                <a:solidFill>
                  <a:schemeClr val="bg1"/>
                </a:solidFill>
                <a:latin typeface="Abadi"/>
                <a:cs typeface="Calibri Light"/>
              </a:rPr>
              <a:t> icon is clicked</a:t>
            </a:r>
          </a:p>
          <a:p>
            <a:pPr algn="l"/>
            <a:endParaRPr lang="en-US" sz="2200">
              <a:solidFill>
                <a:schemeClr val="bg1"/>
              </a:solidFill>
              <a:latin typeface="Abadi"/>
              <a:cs typeface="Calibri Light"/>
            </a:endParaRPr>
          </a:p>
          <a:p>
            <a:pPr algn="l"/>
            <a:r>
              <a:rPr lang="en-US" sz="2200">
                <a:solidFill>
                  <a:schemeClr val="bg1"/>
                </a:solidFill>
                <a:latin typeface="Abadi"/>
                <a:cs typeface="Calibri Light"/>
              </a:rPr>
              <a:t>- Allows users with hearing impairments to see the full dialog while not compromising design principles</a:t>
            </a:r>
          </a:p>
          <a:p>
            <a:pPr algn="l"/>
            <a:endParaRPr lang="en-US" sz="2400">
              <a:solidFill>
                <a:schemeClr val="bg1"/>
              </a:solidFill>
              <a:latin typeface="Abadi"/>
              <a:cs typeface="Calibri Light"/>
            </a:endParaRPr>
          </a:p>
        </p:txBody>
      </p:sp>
      <p:sp>
        <p:nvSpPr>
          <p:cNvPr id="21" name="TextBox 20">
            <a:extLst>
              <a:ext uri="{FF2B5EF4-FFF2-40B4-BE49-F238E27FC236}">
                <a16:creationId xmlns:a16="http://schemas.microsoft.com/office/drawing/2014/main" id="{8090554E-5DA0-D713-A649-718ED3DC3AAD}"/>
              </a:ext>
            </a:extLst>
          </p:cNvPr>
          <p:cNvSpPr txBox="1"/>
          <p:nvPr/>
        </p:nvSpPr>
        <p:spPr>
          <a:xfrm>
            <a:off x="1319284" y="1944805"/>
            <a:ext cx="931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cs typeface="Calibri"/>
              </a:rPr>
              <a:t>BEFORE</a:t>
            </a:r>
            <a:endParaRPr lang="en-US">
              <a:solidFill>
                <a:schemeClr val="bg1"/>
              </a:solidFill>
            </a:endParaRPr>
          </a:p>
        </p:txBody>
      </p:sp>
      <p:sp>
        <p:nvSpPr>
          <p:cNvPr id="23" name="TextBox 22">
            <a:extLst>
              <a:ext uri="{FF2B5EF4-FFF2-40B4-BE49-F238E27FC236}">
                <a16:creationId xmlns:a16="http://schemas.microsoft.com/office/drawing/2014/main" id="{41CD7F3D-DB4B-0A37-7AF4-BE05A55F1958}"/>
              </a:ext>
            </a:extLst>
          </p:cNvPr>
          <p:cNvSpPr txBox="1"/>
          <p:nvPr/>
        </p:nvSpPr>
        <p:spPr>
          <a:xfrm>
            <a:off x="5061045" y="1944805"/>
            <a:ext cx="931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cs typeface="Calibri"/>
              </a:rPr>
              <a:t>AFTER</a:t>
            </a:r>
            <a:endParaRPr lang="en-US"/>
          </a:p>
        </p:txBody>
      </p:sp>
    </p:spTree>
    <p:extLst>
      <p:ext uri="{BB962C8B-B14F-4D97-AF65-F5344CB8AC3E}">
        <p14:creationId xmlns:p14="http://schemas.microsoft.com/office/powerpoint/2010/main" val="1366419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latin typeface="Abadi"/>
                <a:cs typeface="Calibri Light"/>
              </a:rPr>
            </a:br>
            <a:r>
              <a:rPr lang="en-US" sz="3600">
                <a:solidFill>
                  <a:schemeClr val="bg1"/>
                </a:solidFill>
                <a:latin typeface="Abadi"/>
                <a:cs typeface="Calibri Light"/>
              </a:rPr>
              <a:t>Cater to a Young Audience</a:t>
            </a:r>
            <a:br>
              <a:rPr lang="en-US" sz="3600">
                <a:latin typeface="Abadi"/>
                <a:cs typeface="Calibri Light"/>
              </a:rPr>
            </a:br>
            <a:endParaRPr lang="en-US">
              <a:solidFill>
                <a:schemeClr val="bg1"/>
              </a:solidFill>
              <a:latin typeface="Abadi"/>
              <a:cs typeface="Calibri Light"/>
            </a:endParaRPr>
          </a:p>
        </p:txBody>
      </p:sp>
      <p:pic>
        <p:nvPicPr>
          <p:cNvPr id="4" name="Picture 4" descr="Text&#10;&#10;Description automatically generated">
            <a:extLst>
              <a:ext uri="{FF2B5EF4-FFF2-40B4-BE49-F238E27FC236}">
                <a16:creationId xmlns:a16="http://schemas.microsoft.com/office/drawing/2014/main" id="{B91E1CFF-2239-1E1F-C399-A759A0C61A47}"/>
              </a:ext>
            </a:extLst>
          </p:cNvPr>
          <p:cNvPicPr>
            <a:picLocks noChangeAspect="1"/>
          </p:cNvPicPr>
          <p:nvPr/>
        </p:nvPicPr>
        <p:blipFill>
          <a:blip r:embed="rId2"/>
          <a:stretch>
            <a:fillRect/>
          </a:stretch>
        </p:blipFill>
        <p:spPr>
          <a:xfrm>
            <a:off x="10978537" y="65759"/>
            <a:ext cx="1210020" cy="863212"/>
          </a:xfrm>
          <a:prstGeom prst="rect">
            <a:avLst/>
          </a:prstGeom>
        </p:spPr>
      </p:pic>
      <p:sp>
        <p:nvSpPr>
          <p:cNvPr id="5" name="Title 1">
            <a:extLst>
              <a:ext uri="{FF2B5EF4-FFF2-40B4-BE49-F238E27FC236}">
                <a16:creationId xmlns:a16="http://schemas.microsoft.com/office/drawing/2014/main" id="{6DB80DE0-CADA-11F4-0F57-17973D61870A}"/>
              </a:ext>
            </a:extLst>
          </p:cNvPr>
          <p:cNvSpPr txBox="1">
            <a:spLocks/>
          </p:cNvSpPr>
          <p:nvPr/>
        </p:nvSpPr>
        <p:spPr>
          <a:xfrm>
            <a:off x="709184" y="2247985"/>
            <a:ext cx="5935317" cy="3997438"/>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a:solidFill>
                  <a:schemeClr val="bg1"/>
                </a:solidFill>
                <a:latin typeface="Abadi"/>
                <a:cs typeface="Calibri Light"/>
              </a:rPr>
              <a:t>- Initial focus on gamification elements such as providing goals, and level progression</a:t>
            </a:r>
            <a:endParaRPr lang="en-US" sz="2400" i="1" err="1">
              <a:solidFill>
                <a:schemeClr val="bg1"/>
              </a:solidFill>
              <a:latin typeface="Abadi"/>
              <a:ea typeface="+mj-lt"/>
              <a:cs typeface="+mj-lt"/>
            </a:endParaRP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Not many participants were interested due to lack of a meaningful reward</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Large interest in friend system, to stay accountable</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Solution: combine the gamification and friend system</a:t>
            </a: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a:t>
            </a:r>
            <a:r>
              <a:rPr lang="en-US" sz="2400" err="1">
                <a:solidFill>
                  <a:srgbClr val="FFFFFF"/>
                </a:solidFill>
                <a:latin typeface="Abadi"/>
              </a:rPr>
              <a:t>Centred</a:t>
            </a:r>
            <a:r>
              <a:rPr lang="en-US" sz="2400">
                <a:solidFill>
                  <a:srgbClr val="FFFFFF"/>
                </a:solidFill>
                <a:latin typeface="Abadi"/>
              </a:rPr>
              <a:t> Design Processes evolved our interface to:</a:t>
            </a:r>
            <a:endParaRPr lang="en-US" sz="2400">
              <a:cs typeface="Calibri" panose="020F0502020204030204"/>
            </a:endParaRPr>
          </a:p>
        </p:txBody>
      </p:sp>
      <p:pic>
        <p:nvPicPr>
          <p:cNvPr id="9" name="Picture 6" descr="Shape&#10;&#10;Description automatically generated">
            <a:extLst>
              <a:ext uri="{FF2B5EF4-FFF2-40B4-BE49-F238E27FC236}">
                <a16:creationId xmlns:a16="http://schemas.microsoft.com/office/drawing/2014/main" id="{AB04E7C9-617F-EF1D-ABC9-B4D123DC165E}"/>
              </a:ext>
            </a:extLst>
          </p:cNvPr>
          <p:cNvPicPr>
            <a:picLocks noChangeAspect="1"/>
          </p:cNvPicPr>
          <p:nvPr/>
        </p:nvPicPr>
        <p:blipFill>
          <a:blip r:embed="rId3"/>
          <a:stretch>
            <a:fillRect/>
          </a:stretch>
        </p:blipFill>
        <p:spPr>
          <a:xfrm>
            <a:off x="9713009" y="2175230"/>
            <a:ext cx="2148182" cy="4114800"/>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C22871C9-4760-2503-44DF-9178B62AED62}"/>
              </a:ext>
            </a:extLst>
          </p:cNvPr>
          <p:cNvPicPr>
            <a:picLocks noChangeAspect="1"/>
          </p:cNvPicPr>
          <p:nvPr/>
        </p:nvPicPr>
        <p:blipFill>
          <a:blip r:embed="rId4"/>
          <a:stretch>
            <a:fillRect/>
          </a:stretch>
        </p:blipFill>
        <p:spPr>
          <a:xfrm>
            <a:off x="9764213" y="2238428"/>
            <a:ext cx="2026479" cy="3986402"/>
          </a:xfrm>
          <a:prstGeom prst="rect">
            <a:avLst/>
          </a:prstGeom>
        </p:spPr>
      </p:pic>
      <p:pic>
        <p:nvPicPr>
          <p:cNvPr id="12" name="Picture 6" descr="Shape&#10;&#10;Description automatically generated">
            <a:extLst>
              <a:ext uri="{FF2B5EF4-FFF2-40B4-BE49-F238E27FC236}">
                <a16:creationId xmlns:a16="http://schemas.microsoft.com/office/drawing/2014/main" id="{DC94ABD3-947F-71B9-573C-2D69AA5FEDB7}"/>
              </a:ext>
            </a:extLst>
          </p:cNvPr>
          <p:cNvPicPr>
            <a:picLocks noChangeAspect="1"/>
          </p:cNvPicPr>
          <p:nvPr/>
        </p:nvPicPr>
        <p:blipFill>
          <a:blip r:embed="rId3"/>
          <a:stretch>
            <a:fillRect/>
          </a:stretch>
        </p:blipFill>
        <p:spPr>
          <a:xfrm>
            <a:off x="7100437" y="2151040"/>
            <a:ext cx="2148182" cy="4114800"/>
          </a:xfrm>
          <a:prstGeom prst="rect">
            <a:avLst/>
          </a:prstGeom>
        </p:spPr>
      </p:pic>
      <p:pic>
        <p:nvPicPr>
          <p:cNvPr id="11" name="Picture 11" descr="A screenshot of a video game&#10;&#10;Description automatically generated">
            <a:extLst>
              <a:ext uri="{FF2B5EF4-FFF2-40B4-BE49-F238E27FC236}">
                <a16:creationId xmlns:a16="http://schemas.microsoft.com/office/drawing/2014/main" id="{617BCC6A-E331-6A20-E5C9-5EB9100658FB}"/>
              </a:ext>
            </a:extLst>
          </p:cNvPr>
          <p:cNvPicPr>
            <a:picLocks noChangeAspect="1"/>
          </p:cNvPicPr>
          <p:nvPr/>
        </p:nvPicPr>
        <p:blipFill>
          <a:blip r:embed="rId5"/>
          <a:stretch>
            <a:fillRect/>
          </a:stretch>
        </p:blipFill>
        <p:spPr>
          <a:xfrm>
            <a:off x="7149874" y="2214941"/>
            <a:ext cx="2028825" cy="4000500"/>
          </a:xfrm>
          <a:prstGeom prst="rect">
            <a:avLst/>
          </a:prstGeom>
        </p:spPr>
      </p:pic>
      <p:sp>
        <p:nvSpPr>
          <p:cNvPr id="14" name="Plus Sign 13">
            <a:extLst>
              <a:ext uri="{FF2B5EF4-FFF2-40B4-BE49-F238E27FC236}">
                <a16:creationId xmlns:a16="http://schemas.microsoft.com/office/drawing/2014/main" id="{AEE45AE8-8B74-E872-6089-CFCEC3EAB987}"/>
              </a:ext>
            </a:extLst>
          </p:cNvPr>
          <p:cNvSpPr/>
          <p:nvPr/>
        </p:nvSpPr>
        <p:spPr>
          <a:xfrm>
            <a:off x="9218990" y="3673324"/>
            <a:ext cx="495906" cy="49590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347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B4AF30-FBA8-A152-B472-BE28256DB55E}"/>
              </a:ext>
            </a:extLst>
          </p:cNvPr>
          <p:cNvSpPr txBox="1">
            <a:spLocks/>
          </p:cNvSpPr>
          <p:nvPr/>
        </p:nvSpPr>
        <p:spPr>
          <a:xfrm>
            <a:off x="1520328" y="1983107"/>
            <a:ext cx="9144000" cy="3611534"/>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FF0000"/>
                </a:solidFill>
                <a:latin typeface="Abadi"/>
                <a:cs typeface="Calibri Light"/>
              </a:rPr>
              <a:t>Process that did not work:</a:t>
            </a:r>
          </a:p>
          <a:p>
            <a:pPr algn="l"/>
            <a:r>
              <a:rPr lang="en-US" sz="2000" dirty="0">
                <a:solidFill>
                  <a:schemeClr val="bg1"/>
                </a:solidFill>
                <a:latin typeface="Abadi"/>
                <a:ea typeface="+mj-lt"/>
                <a:cs typeface="+mj-lt"/>
              </a:rPr>
              <a:t>- The initial interviewing process only included 15 participants.</a:t>
            </a:r>
            <a:endParaRPr lang="en-US" sz="2000" dirty="0">
              <a:solidFill>
                <a:schemeClr val="bg1"/>
              </a:solidFill>
              <a:latin typeface="Calibri Light"/>
              <a:ea typeface="+mj-lt"/>
              <a:cs typeface="+mj-lt"/>
            </a:endParaRPr>
          </a:p>
          <a:p>
            <a:pPr algn="l"/>
            <a:r>
              <a:rPr lang="en-US" sz="2000" dirty="0">
                <a:solidFill>
                  <a:schemeClr val="bg1"/>
                </a:solidFill>
                <a:latin typeface="Abadi"/>
                <a:ea typeface="+mj-lt"/>
                <a:cs typeface="+mj-lt"/>
              </a:rPr>
              <a:t>- It would be more beneficial for our interface development if we had a larger sample of participants.</a:t>
            </a:r>
            <a:endParaRPr lang="en-US" sz="2000" dirty="0">
              <a:solidFill>
                <a:schemeClr val="bg1"/>
              </a:solidFill>
              <a:latin typeface="Calibri Light"/>
              <a:ea typeface="+mj-lt"/>
              <a:cs typeface="+mj-lt"/>
            </a:endParaRPr>
          </a:p>
          <a:p>
            <a:pPr algn="l"/>
            <a:r>
              <a:rPr lang="en-US" sz="2000" dirty="0">
                <a:solidFill>
                  <a:schemeClr val="bg1"/>
                </a:solidFill>
                <a:latin typeface="Abadi"/>
                <a:ea typeface="+mj-lt"/>
                <a:cs typeface="+mj-lt"/>
              </a:rPr>
              <a:t>- As we were limited to peers and family members, our findings are potentially very biased. Finding someone with hearing impairments can also be difficult.</a:t>
            </a:r>
            <a:endParaRPr lang="en-US" sz="2000" dirty="0">
              <a:solidFill>
                <a:schemeClr val="bg1"/>
              </a:solidFill>
              <a:latin typeface="Abadi"/>
              <a:cs typeface="Calibri Light"/>
            </a:endParaRPr>
          </a:p>
          <a:p>
            <a:pPr algn="l"/>
            <a:endParaRPr lang="en-US" sz="2000" dirty="0">
              <a:solidFill>
                <a:schemeClr val="bg1"/>
              </a:solidFill>
              <a:latin typeface="Abadi"/>
              <a:cs typeface="Calibri Light"/>
            </a:endParaRPr>
          </a:p>
          <a:p>
            <a:pPr algn="l"/>
            <a:r>
              <a:rPr lang="en-US" sz="2400" dirty="0">
                <a:solidFill>
                  <a:srgbClr val="FF0000"/>
                </a:solidFill>
                <a:latin typeface="Abadi"/>
                <a:ea typeface="+mj-lt"/>
                <a:cs typeface="+mj-lt"/>
              </a:rPr>
              <a:t>Possible solutions:</a:t>
            </a:r>
            <a:endParaRPr lang="en-US" sz="2400" dirty="0">
              <a:latin typeface="Abadi"/>
              <a:ea typeface="+mj-lt"/>
              <a:cs typeface="+mj-lt"/>
            </a:endParaRPr>
          </a:p>
          <a:p>
            <a:pPr algn="l"/>
            <a:r>
              <a:rPr lang="en-US" sz="2000" dirty="0">
                <a:solidFill>
                  <a:schemeClr val="bg1"/>
                </a:solidFill>
                <a:latin typeface="Abadi"/>
                <a:ea typeface="+mj-lt"/>
                <a:cs typeface="+mj-lt"/>
              </a:rPr>
              <a:t>- Reach a wider audience through remote Questionnaires/Usability Testing. The downside is that we won't be able to observe participants, but we'll get more data from a more diverse set of participants, while limiting bias and determining the data averages.</a:t>
            </a:r>
          </a:p>
        </p:txBody>
      </p:sp>
      <p:pic>
        <p:nvPicPr>
          <p:cNvPr id="4" name="Picture 4" descr="Text&#10;&#10;Description automatically generated">
            <a:extLst>
              <a:ext uri="{FF2B5EF4-FFF2-40B4-BE49-F238E27FC236}">
                <a16:creationId xmlns:a16="http://schemas.microsoft.com/office/drawing/2014/main" id="{46786319-2AFC-B373-DACD-36D288ACD27C}"/>
              </a:ext>
            </a:extLst>
          </p:cNvPr>
          <p:cNvPicPr>
            <a:picLocks noChangeAspect="1"/>
          </p:cNvPicPr>
          <p:nvPr/>
        </p:nvPicPr>
        <p:blipFill>
          <a:blip r:embed="rId2"/>
          <a:stretch>
            <a:fillRect/>
          </a:stretch>
        </p:blipFill>
        <p:spPr>
          <a:xfrm>
            <a:off x="10978537" y="65759"/>
            <a:ext cx="1210020" cy="863212"/>
          </a:xfrm>
          <a:prstGeom prst="rect">
            <a:avLst/>
          </a:prstGeom>
        </p:spPr>
      </p:pic>
      <p:sp>
        <p:nvSpPr>
          <p:cNvPr id="12" name="Title 1">
            <a:extLst>
              <a:ext uri="{FF2B5EF4-FFF2-40B4-BE49-F238E27FC236}">
                <a16:creationId xmlns:a16="http://schemas.microsoft.com/office/drawing/2014/main" id="{D0D5C24C-D45C-E99B-74BD-221317E374E0}"/>
              </a:ext>
            </a:extLst>
          </p:cNvPr>
          <p:cNvSpPr txBox="1">
            <a:spLocks/>
          </p:cNvSpPr>
          <p:nvPr/>
        </p:nvSpPr>
        <p:spPr>
          <a:xfrm>
            <a:off x="1524000" y="332820"/>
            <a:ext cx="9144000" cy="1323901"/>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4400" dirty="0">
                <a:latin typeface="Abadi"/>
                <a:cs typeface="Calibri Light"/>
              </a:rPr>
            </a:br>
            <a:r>
              <a:rPr lang="en-US" sz="4400" dirty="0">
                <a:latin typeface="Abadi"/>
                <a:cs typeface="Calibri Light"/>
              </a:rPr>
              <a:t>Conduct an interview</a:t>
            </a:r>
            <a:endParaRPr lang="en-US" dirty="0">
              <a:solidFill>
                <a:schemeClr val="bg1"/>
              </a:solidFill>
              <a:latin typeface="Abadi"/>
              <a:cs typeface="Calibri Light"/>
            </a:endParaRPr>
          </a:p>
        </p:txBody>
      </p:sp>
      <p:sp>
        <p:nvSpPr>
          <p:cNvPr id="14" name="TextBox 13">
            <a:extLst>
              <a:ext uri="{FF2B5EF4-FFF2-40B4-BE49-F238E27FC236}">
                <a16:creationId xmlns:a16="http://schemas.microsoft.com/office/drawing/2014/main" id="{78AEFFE7-F86C-265E-44DB-62E5827ABBE1}"/>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FFFF"/>
                </a:solidFill>
                <a:latin typeface="Abadi"/>
              </a:rPr>
              <a:t>Design Process that did not work or could be improved:</a:t>
            </a:r>
            <a:endParaRPr lang="en-US" dirty="0"/>
          </a:p>
        </p:txBody>
      </p:sp>
    </p:spTree>
    <p:extLst>
      <p:ext uri="{BB962C8B-B14F-4D97-AF65-F5344CB8AC3E}">
        <p14:creationId xmlns:p14="http://schemas.microsoft.com/office/powerpoint/2010/main" val="397577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B4AF30-FBA8-A152-B472-BE28256DB55E}"/>
              </a:ext>
            </a:extLst>
          </p:cNvPr>
          <p:cNvSpPr txBox="1">
            <a:spLocks/>
          </p:cNvSpPr>
          <p:nvPr/>
        </p:nvSpPr>
        <p:spPr>
          <a:xfrm>
            <a:off x="1520328" y="1983107"/>
            <a:ext cx="9144000" cy="3611534"/>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FF0000"/>
                </a:solidFill>
                <a:latin typeface="Abadi"/>
                <a:cs typeface="Calibri Light"/>
              </a:rPr>
              <a:t>Process that did not work:</a:t>
            </a:r>
          </a:p>
          <a:p>
            <a:pPr algn="l"/>
            <a:r>
              <a:rPr lang="en-US" sz="2000" dirty="0">
                <a:solidFill>
                  <a:schemeClr val="bg1"/>
                </a:solidFill>
                <a:latin typeface="Abadi"/>
                <a:ea typeface="+mj-lt"/>
                <a:cs typeface="+mj-lt"/>
              </a:rPr>
              <a:t>- Asking too many questions for Usability Testing which takes up too much time for participants. </a:t>
            </a:r>
            <a:endParaRPr lang="en-US" dirty="0">
              <a:solidFill>
                <a:schemeClr val="bg1"/>
              </a:solidFill>
              <a:latin typeface="Abadi"/>
            </a:endParaRPr>
          </a:p>
          <a:p>
            <a:pPr algn="l"/>
            <a:r>
              <a:rPr lang="en-US" sz="2000" dirty="0">
                <a:solidFill>
                  <a:schemeClr val="bg1"/>
                </a:solidFill>
                <a:latin typeface="Abadi"/>
                <a:ea typeface="+mj-lt"/>
                <a:cs typeface="+mj-lt"/>
              </a:rPr>
              <a:t>- Asking participants to formulate too many Task Scenarios also took up their time. </a:t>
            </a:r>
            <a:endParaRPr lang="en-US" dirty="0">
              <a:solidFill>
                <a:schemeClr val="bg1"/>
              </a:solidFill>
              <a:latin typeface="Abadi"/>
            </a:endParaRPr>
          </a:p>
          <a:p>
            <a:pPr algn="l"/>
            <a:r>
              <a:rPr lang="en-US" sz="2000" dirty="0">
                <a:solidFill>
                  <a:schemeClr val="bg1"/>
                </a:solidFill>
                <a:latin typeface="Abadi"/>
                <a:ea typeface="+mj-lt"/>
                <a:cs typeface="+mj-lt"/>
              </a:rPr>
              <a:t>- A lot of the Task Scenarios were duplicated.</a:t>
            </a:r>
            <a:endParaRPr lang="en-US" dirty="0">
              <a:solidFill>
                <a:schemeClr val="bg1"/>
              </a:solidFill>
              <a:latin typeface="Abadi"/>
            </a:endParaRPr>
          </a:p>
          <a:p>
            <a:pPr algn="l"/>
            <a:endParaRPr lang="en-US" sz="2000" dirty="0">
              <a:solidFill>
                <a:schemeClr val="bg1"/>
              </a:solidFill>
              <a:latin typeface="Abadi"/>
              <a:ea typeface="+mj-lt"/>
              <a:cs typeface="+mj-lt"/>
            </a:endParaRPr>
          </a:p>
          <a:p>
            <a:pPr algn="l"/>
            <a:r>
              <a:rPr lang="en-US" sz="2400" dirty="0">
                <a:solidFill>
                  <a:srgbClr val="FF0000"/>
                </a:solidFill>
                <a:latin typeface="Abadi"/>
                <a:ea typeface="+mj-lt"/>
                <a:cs typeface="+mj-lt"/>
              </a:rPr>
              <a:t>Possible solutions:</a:t>
            </a:r>
            <a:endParaRPr lang="en-US" sz="2400" dirty="0">
              <a:latin typeface="Abadi"/>
              <a:ea typeface="+mj-lt"/>
              <a:cs typeface="+mj-lt"/>
            </a:endParaRPr>
          </a:p>
          <a:p>
            <a:pPr algn="l"/>
            <a:r>
              <a:rPr lang="en-US" sz="2000" dirty="0">
                <a:solidFill>
                  <a:schemeClr val="bg1"/>
                </a:solidFill>
                <a:latin typeface="Abadi"/>
                <a:ea typeface="+mj-lt"/>
                <a:cs typeface="+mj-lt"/>
              </a:rPr>
              <a:t>- Significantly fewer questions number and focus on asking more open-ended questions. </a:t>
            </a:r>
            <a:endParaRPr lang="en-US" dirty="0">
              <a:solidFill>
                <a:schemeClr val="bg1"/>
              </a:solidFill>
              <a:latin typeface="Abadi"/>
            </a:endParaRPr>
          </a:p>
          <a:p>
            <a:pPr algn="l"/>
            <a:r>
              <a:rPr lang="en-US" sz="2000" dirty="0">
                <a:solidFill>
                  <a:schemeClr val="bg1"/>
                </a:solidFill>
                <a:latin typeface="Abadi"/>
                <a:ea typeface="+mj-lt"/>
                <a:cs typeface="+mj-lt"/>
              </a:rPr>
              <a:t>- Combine various Task Scenarios into one, get rid of management related Task Scenarios such as "Login" and "Logout".</a:t>
            </a:r>
          </a:p>
        </p:txBody>
      </p:sp>
      <p:pic>
        <p:nvPicPr>
          <p:cNvPr id="4" name="Picture 4" descr="Text&#10;&#10;Description automatically generated">
            <a:extLst>
              <a:ext uri="{FF2B5EF4-FFF2-40B4-BE49-F238E27FC236}">
                <a16:creationId xmlns:a16="http://schemas.microsoft.com/office/drawing/2014/main" id="{46786319-2AFC-B373-DACD-36D288ACD27C}"/>
              </a:ext>
            </a:extLst>
          </p:cNvPr>
          <p:cNvPicPr>
            <a:picLocks noChangeAspect="1"/>
          </p:cNvPicPr>
          <p:nvPr/>
        </p:nvPicPr>
        <p:blipFill>
          <a:blip r:embed="rId2"/>
          <a:stretch>
            <a:fillRect/>
          </a:stretch>
        </p:blipFill>
        <p:spPr>
          <a:xfrm>
            <a:off x="10978537" y="65759"/>
            <a:ext cx="1210020" cy="863212"/>
          </a:xfrm>
          <a:prstGeom prst="rect">
            <a:avLst/>
          </a:prstGeom>
        </p:spPr>
      </p:pic>
      <p:sp>
        <p:nvSpPr>
          <p:cNvPr id="12" name="Title 1">
            <a:extLst>
              <a:ext uri="{FF2B5EF4-FFF2-40B4-BE49-F238E27FC236}">
                <a16:creationId xmlns:a16="http://schemas.microsoft.com/office/drawing/2014/main" id="{D0D5C24C-D45C-E99B-74BD-221317E374E0}"/>
              </a:ext>
            </a:extLst>
          </p:cNvPr>
          <p:cNvSpPr txBox="1">
            <a:spLocks/>
          </p:cNvSpPr>
          <p:nvPr/>
        </p:nvSpPr>
        <p:spPr>
          <a:xfrm>
            <a:off x="1524000" y="332820"/>
            <a:ext cx="9144000" cy="1323901"/>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4400" dirty="0">
                <a:latin typeface="Abadi"/>
                <a:cs typeface="Calibri Light"/>
              </a:rPr>
            </a:br>
            <a:r>
              <a:rPr lang="en-US" sz="3600" dirty="0">
                <a:solidFill>
                  <a:schemeClr val="bg1"/>
                </a:solidFill>
                <a:latin typeface="Abadi"/>
                <a:cs typeface="Calibri Light"/>
              </a:rPr>
              <a:t>Pre/Post-Questionnaire</a:t>
            </a:r>
          </a:p>
        </p:txBody>
      </p:sp>
      <p:sp>
        <p:nvSpPr>
          <p:cNvPr id="14" name="TextBox 13">
            <a:extLst>
              <a:ext uri="{FF2B5EF4-FFF2-40B4-BE49-F238E27FC236}">
                <a16:creationId xmlns:a16="http://schemas.microsoft.com/office/drawing/2014/main" id="{78AEFFE7-F86C-265E-44DB-62E5827ABBE1}"/>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FFFF"/>
                </a:solidFill>
                <a:latin typeface="Abadi"/>
              </a:rPr>
              <a:t>Design Process that did not work or could be improved:</a:t>
            </a:r>
            <a:endParaRPr lang="en-US" dirty="0"/>
          </a:p>
        </p:txBody>
      </p:sp>
    </p:spTree>
    <p:extLst>
      <p:ext uri="{BB962C8B-B14F-4D97-AF65-F5344CB8AC3E}">
        <p14:creationId xmlns:p14="http://schemas.microsoft.com/office/powerpoint/2010/main" val="283801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6786319-2AFC-B373-DACD-36D288ACD27C}"/>
              </a:ext>
            </a:extLst>
          </p:cNvPr>
          <p:cNvPicPr>
            <a:picLocks noChangeAspect="1"/>
          </p:cNvPicPr>
          <p:nvPr/>
        </p:nvPicPr>
        <p:blipFill>
          <a:blip r:embed="rId2"/>
          <a:stretch>
            <a:fillRect/>
          </a:stretch>
        </p:blipFill>
        <p:spPr>
          <a:xfrm>
            <a:off x="10978537" y="65759"/>
            <a:ext cx="1210020" cy="863212"/>
          </a:xfrm>
          <a:prstGeom prst="rect">
            <a:avLst/>
          </a:prstGeom>
        </p:spPr>
      </p:pic>
      <p:sp>
        <p:nvSpPr>
          <p:cNvPr id="12" name="Title 1">
            <a:extLst>
              <a:ext uri="{FF2B5EF4-FFF2-40B4-BE49-F238E27FC236}">
                <a16:creationId xmlns:a16="http://schemas.microsoft.com/office/drawing/2014/main" id="{D0D5C24C-D45C-E99B-74BD-221317E374E0}"/>
              </a:ext>
            </a:extLst>
          </p:cNvPr>
          <p:cNvSpPr txBox="1">
            <a:spLocks/>
          </p:cNvSpPr>
          <p:nvPr/>
        </p:nvSpPr>
        <p:spPr>
          <a:xfrm>
            <a:off x="1524000" y="332820"/>
            <a:ext cx="9144000" cy="1323901"/>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4400" dirty="0">
                <a:latin typeface="Abadi"/>
                <a:cs typeface="Calibri Light"/>
              </a:rPr>
            </a:br>
            <a:r>
              <a:rPr lang="en-US" sz="3600" dirty="0">
                <a:solidFill>
                  <a:schemeClr val="bg1"/>
                </a:solidFill>
                <a:latin typeface="Abadi"/>
                <a:cs typeface="Calibri Light"/>
              </a:rPr>
              <a:t>Improvement for Pre-Questionnaire</a:t>
            </a:r>
          </a:p>
        </p:txBody>
      </p:sp>
      <p:sp>
        <p:nvSpPr>
          <p:cNvPr id="14" name="TextBox 13">
            <a:extLst>
              <a:ext uri="{FF2B5EF4-FFF2-40B4-BE49-F238E27FC236}">
                <a16:creationId xmlns:a16="http://schemas.microsoft.com/office/drawing/2014/main" id="{78AEFFE7-F86C-265E-44DB-62E5827ABBE1}"/>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FFFF"/>
                </a:solidFill>
                <a:latin typeface="Abadi"/>
              </a:rPr>
              <a:t>Design Process that did not work or could be improved:</a:t>
            </a:r>
            <a:endParaRPr lang="en-US" dirty="0"/>
          </a:p>
        </p:txBody>
      </p:sp>
      <p:sp>
        <p:nvSpPr>
          <p:cNvPr id="3" name="TextBox 2">
            <a:extLst>
              <a:ext uri="{FF2B5EF4-FFF2-40B4-BE49-F238E27FC236}">
                <a16:creationId xmlns:a16="http://schemas.microsoft.com/office/drawing/2014/main" id="{872F765D-BE5D-DB07-36AC-5F3205C78B08}"/>
              </a:ext>
            </a:extLst>
          </p:cNvPr>
          <p:cNvSpPr txBox="1"/>
          <p:nvPr/>
        </p:nvSpPr>
        <p:spPr>
          <a:xfrm>
            <a:off x="2049345" y="1716662"/>
            <a:ext cx="3422929"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B050"/>
                </a:solidFill>
                <a:ea typeface="Calibri"/>
                <a:cs typeface="Calibri"/>
              </a:rPr>
              <a:t>Issue:</a:t>
            </a:r>
          </a:p>
          <a:p>
            <a:r>
              <a:rPr lang="en-US" dirty="0">
                <a:solidFill>
                  <a:srgbClr val="00B050"/>
                </a:solidFill>
                <a:ea typeface="Calibri"/>
                <a:cs typeface="Calibri"/>
              </a:rPr>
              <a:t>Very similar questions create redundancy in the questionnaire.</a:t>
            </a:r>
          </a:p>
        </p:txBody>
      </p:sp>
      <p:sp>
        <p:nvSpPr>
          <p:cNvPr id="5" name="TextBox 3">
            <a:extLst>
              <a:ext uri="{FF2B5EF4-FFF2-40B4-BE49-F238E27FC236}">
                <a16:creationId xmlns:a16="http://schemas.microsoft.com/office/drawing/2014/main" id="{1A343AFA-5051-8CB5-B20A-491AF25EFEEF}"/>
              </a:ext>
            </a:extLst>
          </p:cNvPr>
          <p:cNvSpPr txBox="1"/>
          <p:nvPr/>
        </p:nvSpPr>
        <p:spPr>
          <a:xfrm>
            <a:off x="6922697" y="1721225"/>
            <a:ext cx="3359049"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B050"/>
                </a:solidFill>
                <a:ea typeface="+mn-lt"/>
                <a:cs typeface="+mn-lt"/>
              </a:rPr>
              <a:t>Solution:</a:t>
            </a:r>
            <a:endParaRPr lang="en-US" dirty="0">
              <a:solidFill>
                <a:srgbClr val="00B050"/>
              </a:solidFill>
              <a:ea typeface="Calibri"/>
              <a:cs typeface="Calibri"/>
            </a:endParaRPr>
          </a:p>
          <a:p>
            <a:r>
              <a:rPr lang="en-US" dirty="0">
                <a:solidFill>
                  <a:srgbClr val="00B050"/>
                </a:solidFill>
                <a:ea typeface="+mn-lt"/>
                <a:cs typeface="+mn-lt"/>
              </a:rPr>
              <a:t>Merge two similar questions into one question, which can reduce the duplication of questions and save participant's time.</a:t>
            </a:r>
            <a:endParaRPr lang="en-US">
              <a:solidFill>
                <a:srgbClr val="00B050"/>
              </a:solidFill>
              <a:ea typeface="Calibri"/>
              <a:cs typeface="Calibri"/>
            </a:endParaRPr>
          </a:p>
          <a:p>
            <a:endParaRPr lang="en-US" dirty="0">
              <a:solidFill>
                <a:schemeClr val="bg1"/>
              </a:solidFill>
              <a:ea typeface="Calibri"/>
              <a:cs typeface="Calibri"/>
            </a:endParaRPr>
          </a:p>
        </p:txBody>
      </p:sp>
      <p:pic>
        <p:nvPicPr>
          <p:cNvPr id="7" name="Picture 7" descr="Text&#10;&#10;Description automatically generated">
            <a:extLst>
              <a:ext uri="{FF2B5EF4-FFF2-40B4-BE49-F238E27FC236}">
                <a16:creationId xmlns:a16="http://schemas.microsoft.com/office/drawing/2014/main" id="{D12ADB71-8AFF-CFC5-FCA0-40128324EE9D}"/>
              </a:ext>
            </a:extLst>
          </p:cNvPr>
          <p:cNvPicPr>
            <a:picLocks noChangeAspect="1"/>
          </p:cNvPicPr>
          <p:nvPr/>
        </p:nvPicPr>
        <p:blipFill>
          <a:blip r:embed="rId3"/>
          <a:stretch>
            <a:fillRect/>
          </a:stretch>
        </p:blipFill>
        <p:spPr>
          <a:xfrm>
            <a:off x="2150939" y="2841840"/>
            <a:ext cx="2743200" cy="1539350"/>
          </a:xfrm>
          <a:prstGeom prst="rect">
            <a:avLst/>
          </a:prstGeom>
        </p:spPr>
      </p:pic>
      <p:pic>
        <p:nvPicPr>
          <p:cNvPr id="8" name="Picture 8" descr="Text&#10;&#10;Description automatically generated">
            <a:extLst>
              <a:ext uri="{FF2B5EF4-FFF2-40B4-BE49-F238E27FC236}">
                <a16:creationId xmlns:a16="http://schemas.microsoft.com/office/drawing/2014/main" id="{4F50FCE4-ED8F-5F78-54C4-3666C15C5F07}"/>
              </a:ext>
            </a:extLst>
          </p:cNvPr>
          <p:cNvPicPr>
            <a:picLocks noChangeAspect="1"/>
          </p:cNvPicPr>
          <p:nvPr/>
        </p:nvPicPr>
        <p:blipFill>
          <a:blip r:embed="rId4"/>
          <a:stretch>
            <a:fillRect/>
          </a:stretch>
        </p:blipFill>
        <p:spPr>
          <a:xfrm>
            <a:off x="2150939" y="4722535"/>
            <a:ext cx="2743200" cy="1537769"/>
          </a:xfrm>
          <a:prstGeom prst="rect">
            <a:avLst/>
          </a:prstGeom>
        </p:spPr>
      </p:pic>
      <p:pic>
        <p:nvPicPr>
          <p:cNvPr id="9" name="Picture 9" descr="Text&#10;&#10;Description automatically generated">
            <a:extLst>
              <a:ext uri="{FF2B5EF4-FFF2-40B4-BE49-F238E27FC236}">
                <a16:creationId xmlns:a16="http://schemas.microsoft.com/office/drawing/2014/main" id="{D86990C1-78D1-5D0E-43A2-0275804344B4}"/>
              </a:ext>
            </a:extLst>
          </p:cNvPr>
          <p:cNvPicPr>
            <a:picLocks noChangeAspect="1"/>
          </p:cNvPicPr>
          <p:nvPr/>
        </p:nvPicPr>
        <p:blipFill>
          <a:blip r:embed="rId5"/>
          <a:stretch>
            <a:fillRect/>
          </a:stretch>
        </p:blipFill>
        <p:spPr>
          <a:xfrm>
            <a:off x="7024089" y="3546009"/>
            <a:ext cx="3578206" cy="2211683"/>
          </a:xfrm>
          <a:prstGeom prst="rect">
            <a:avLst/>
          </a:prstGeom>
        </p:spPr>
      </p:pic>
    </p:spTree>
    <p:extLst>
      <p:ext uri="{BB962C8B-B14F-4D97-AF65-F5344CB8AC3E}">
        <p14:creationId xmlns:p14="http://schemas.microsoft.com/office/powerpoint/2010/main" val="2967732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6786319-2AFC-B373-DACD-36D288ACD27C}"/>
              </a:ext>
            </a:extLst>
          </p:cNvPr>
          <p:cNvPicPr>
            <a:picLocks noChangeAspect="1"/>
          </p:cNvPicPr>
          <p:nvPr/>
        </p:nvPicPr>
        <p:blipFill>
          <a:blip r:embed="rId2"/>
          <a:stretch>
            <a:fillRect/>
          </a:stretch>
        </p:blipFill>
        <p:spPr>
          <a:xfrm>
            <a:off x="10978537" y="65759"/>
            <a:ext cx="1210020" cy="863212"/>
          </a:xfrm>
          <a:prstGeom prst="rect">
            <a:avLst/>
          </a:prstGeom>
        </p:spPr>
      </p:pic>
      <p:sp>
        <p:nvSpPr>
          <p:cNvPr id="12" name="Title 1">
            <a:extLst>
              <a:ext uri="{FF2B5EF4-FFF2-40B4-BE49-F238E27FC236}">
                <a16:creationId xmlns:a16="http://schemas.microsoft.com/office/drawing/2014/main" id="{D0D5C24C-D45C-E99B-74BD-221317E374E0}"/>
              </a:ext>
            </a:extLst>
          </p:cNvPr>
          <p:cNvSpPr txBox="1">
            <a:spLocks/>
          </p:cNvSpPr>
          <p:nvPr/>
        </p:nvSpPr>
        <p:spPr>
          <a:xfrm>
            <a:off x="1524000" y="332820"/>
            <a:ext cx="9144000" cy="1323901"/>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4400" dirty="0">
                <a:latin typeface="Abadi"/>
                <a:cs typeface="Calibri Light"/>
              </a:rPr>
            </a:br>
            <a:r>
              <a:rPr lang="en-US" sz="3600" dirty="0">
                <a:solidFill>
                  <a:schemeClr val="bg1"/>
                </a:solidFill>
                <a:latin typeface="Abadi"/>
                <a:cs typeface="Calibri Light"/>
              </a:rPr>
              <a:t>Improvement for Post-Questionnaire</a:t>
            </a:r>
          </a:p>
        </p:txBody>
      </p:sp>
      <p:sp>
        <p:nvSpPr>
          <p:cNvPr id="14" name="TextBox 13">
            <a:extLst>
              <a:ext uri="{FF2B5EF4-FFF2-40B4-BE49-F238E27FC236}">
                <a16:creationId xmlns:a16="http://schemas.microsoft.com/office/drawing/2014/main" id="{78AEFFE7-F86C-265E-44DB-62E5827ABBE1}"/>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FFFFFF"/>
                </a:solidFill>
                <a:latin typeface="Abadi"/>
              </a:rPr>
              <a:t>Design Process that did not work or could be improved:</a:t>
            </a:r>
            <a:endParaRPr lang="en-US" dirty="0"/>
          </a:p>
        </p:txBody>
      </p:sp>
      <p:sp>
        <p:nvSpPr>
          <p:cNvPr id="3" name="TextBox 2">
            <a:extLst>
              <a:ext uri="{FF2B5EF4-FFF2-40B4-BE49-F238E27FC236}">
                <a16:creationId xmlns:a16="http://schemas.microsoft.com/office/drawing/2014/main" id="{872F765D-BE5D-DB07-36AC-5F3205C78B08}"/>
              </a:ext>
            </a:extLst>
          </p:cNvPr>
          <p:cNvSpPr txBox="1"/>
          <p:nvPr/>
        </p:nvSpPr>
        <p:spPr>
          <a:xfrm>
            <a:off x="2113225" y="1716662"/>
            <a:ext cx="3422929"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B050"/>
                </a:solidFill>
                <a:ea typeface="Calibri"/>
                <a:cs typeface="Calibri"/>
              </a:rPr>
              <a:t>Issue:</a:t>
            </a:r>
          </a:p>
          <a:p>
            <a:r>
              <a:rPr lang="en-US" dirty="0">
                <a:solidFill>
                  <a:srgbClr val="00B050"/>
                </a:solidFill>
                <a:ea typeface="+mn-lt"/>
                <a:cs typeface="+mn-lt"/>
              </a:rPr>
              <a:t>Totally 14 post-questions made participants spend too much time.</a:t>
            </a:r>
          </a:p>
        </p:txBody>
      </p:sp>
      <p:sp>
        <p:nvSpPr>
          <p:cNvPr id="5" name="TextBox 3">
            <a:extLst>
              <a:ext uri="{FF2B5EF4-FFF2-40B4-BE49-F238E27FC236}">
                <a16:creationId xmlns:a16="http://schemas.microsoft.com/office/drawing/2014/main" id="{1A343AFA-5051-8CB5-B20A-491AF25EFEEF}"/>
              </a:ext>
            </a:extLst>
          </p:cNvPr>
          <p:cNvSpPr txBox="1"/>
          <p:nvPr/>
        </p:nvSpPr>
        <p:spPr>
          <a:xfrm>
            <a:off x="6343213" y="1739478"/>
            <a:ext cx="4636653"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B050"/>
                </a:solidFill>
                <a:ea typeface="+mn-lt"/>
                <a:cs typeface="+mn-lt"/>
              </a:rPr>
              <a:t>Solution:</a:t>
            </a:r>
            <a:endParaRPr lang="en-US">
              <a:solidFill>
                <a:srgbClr val="00B050"/>
              </a:solidFill>
              <a:ea typeface="Calibri"/>
              <a:cs typeface="Calibri"/>
            </a:endParaRPr>
          </a:p>
          <a:p>
            <a:r>
              <a:rPr lang="en-US" dirty="0">
                <a:solidFill>
                  <a:srgbClr val="00B050"/>
                </a:solidFill>
                <a:ea typeface="+mn-lt"/>
                <a:cs typeface="+mn-lt"/>
              </a:rPr>
              <a:t>If questions are highly repetitive, delete or merge them into one question.</a:t>
            </a:r>
            <a:endParaRPr lang="en-US" dirty="0">
              <a:solidFill>
                <a:srgbClr val="00B050"/>
              </a:solidFill>
              <a:ea typeface="Calibri"/>
              <a:cs typeface="Calibri"/>
            </a:endParaRPr>
          </a:p>
          <a:p>
            <a:r>
              <a:rPr lang="en-US" dirty="0">
                <a:solidFill>
                  <a:srgbClr val="00B050"/>
                </a:solidFill>
                <a:ea typeface="+mn-lt"/>
                <a:cs typeface="+mn-lt"/>
              </a:rPr>
              <a:t>Eliminate unnecessary, low-product-related questions, thereby reducing the number of questions and saving participant's time.</a:t>
            </a:r>
          </a:p>
          <a:p>
            <a:endParaRPr lang="en-US" dirty="0">
              <a:solidFill>
                <a:srgbClr val="00B050"/>
              </a:solidFill>
              <a:ea typeface="Calibri"/>
              <a:cs typeface="Calibri"/>
            </a:endParaRPr>
          </a:p>
        </p:txBody>
      </p:sp>
      <p:pic>
        <p:nvPicPr>
          <p:cNvPr id="2" name="Picture 5" descr="Text&#10;&#10;Description automatically generated">
            <a:extLst>
              <a:ext uri="{FF2B5EF4-FFF2-40B4-BE49-F238E27FC236}">
                <a16:creationId xmlns:a16="http://schemas.microsoft.com/office/drawing/2014/main" id="{0165FD99-79E4-7CC2-9238-707E5EF99100}"/>
              </a:ext>
            </a:extLst>
          </p:cNvPr>
          <p:cNvPicPr>
            <a:picLocks noChangeAspect="1"/>
          </p:cNvPicPr>
          <p:nvPr/>
        </p:nvPicPr>
        <p:blipFill>
          <a:blip r:embed="rId3"/>
          <a:stretch>
            <a:fillRect/>
          </a:stretch>
        </p:blipFill>
        <p:spPr>
          <a:xfrm>
            <a:off x="2214819" y="4712520"/>
            <a:ext cx="2743201" cy="1544109"/>
          </a:xfrm>
          <a:prstGeom prst="rect">
            <a:avLst/>
          </a:prstGeom>
        </p:spPr>
      </p:pic>
      <p:pic>
        <p:nvPicPr>
          <p:cNvPr id="6" name="Picture 9" descr="Text&#10;&#10;Description automatically generated">
            <a:extLst>
              <a:ext uri="{FF2B5EF4-FFF2-40B4-BE49-F238E27FC236}">
                <a16:creationId xmlns:a16="http://schemas.microsoft.com/office/drawing/2014/main" id="{9A66F0E2-3FBA-57D4-E712-8A8B1E424E16}"/>
              </a:ext>
            </a:extLst>
          </p:cNvPr>
          <p:cNvPicPr>
            <a:picLocks noChangeAspect="1"/>
          </p:cNvPicPr>
          <p:nvPr/>
        </p:nvPicPr>
        <p:blipFill>
          <a:blip r:embed="rId4"/>
          <a:stretch>
            <a:fillRect/>
          </a:stretch>
        </p:blipFill>
        <p:spPr>
          <a:xfrm>
            <a:off x="2214819" y="2753120"/>
            <a:ext cx="2743200" cy="1543402"/>
          </a:xfrm>
          <a:prstGeom prst="rect">
            <a:avLst/>
          </a:prstGeom>
        </p:spPr>
      </p:pic>
      <p:pic>
        <p:nvPicPr>
          <p:cNvPr id="11" name="Picture 9" descr="Text&#10;&#10;Description automatically generated">
            <a:extLst>
              <a:ext uri="{FF2B5EF4-FFF2-40B4-BE49-F238E27FC236}">
                <a16:creationId xmlns:a16="http://schemas.microsoft.com/office/drawing/2014/main" id="{AA222D56-94C0-990E-66D8-EA06A6BD193D}"/>
              </a:ext>
            </a:extLst>
          </p:cNvPr>
          <p:cNvPicPr>
            <a:picLocks noChangeAspect="1"/>
          </p:cNvPicPr>
          <p:nvPr/>
        </p:nvPicPr>
        <p:blipFill>
          <a:blip r:embed="rId4"/>
          <a:stretch>
            <a:fillRect/>
          </a:stretch>
        </p:blipFill>
        <p:spPr>
          <a:xfrm>
            <a:off x="6494795" y="3852773"/>
            <a:ext cx="3715092" cy="2095509"/>
          </a:xfrm>
          <a:prstGeom prst="rect">
            <a:avLst/>
          </a:prstGeom>
        </p:spPr>
      </p:pic>
    </p:spTree>
    <p:extLst>
      <p:ext uri="{BB962C8B-B14F-4D97-AF65-F5344CB8AC3E}">
        <p14:creationId xmlns:p14="http://schemas.microsoft.com/office/powerpoint/2010/main" val="379879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616419"/>
          </a:xfrm>
          <a:solidFill>
            <a:srgbClr val="252A40"/>
          </a:solidFill>
        </p:spPr>
        <p:txBody>
          <a:bodyPr vert="horz" lIns="91440" tIns="45720" rIns="91440" bIns="45720" rtlCol="0" anchor="ctr">
            <a:normAutofit fontScale="90000"/>
          </a:bodyPr>
          <a:lstStyle/>
          <a:p>
            <a:r>
              <a:rPr lang="en-US">
                <a:solidFill>
                  <a:schemeClr val="bg1"/>
                </a:solidFill>
                <a:latin typeface="Abadi"/>
                <a:cs typeface="Calibri Light"/>
              </a:rPr>
              <a:t>User-Centered Design Process</a:t>
            </a:r>
            <a:br>
              <a:rPr lang="en-US">
                <a:latin typeface="Abadi"/>
                <a:cs typeface="Calibri Light"/>
              </a:rPr>
            </a:br>
            <a:r>
              <a:rPr lang="en-US">
                <a:solidFill>
                  <a:schemeClr val="bg1"/>
                </a:solidFill>
                <a:latin typeface="Abadi"/>
                <a:cs typeface="Calibri Light"/>
              </a:rPr>
              <a:t>and our Fitness App</a:t>
            </a:r>
          </a:p>
        </p:txBody>
      </p:sp>
      <p:sp>
        <p:nvSpPr>
          <p:cNvPr id="5" name="Title 1">
            <a:extLst>
              <a:ext uri="{FF2B5EF4-FFF2-40B4-BE49-F238E27FC236}">
                <a16:creationId xmlns:a16="http://schemas.microsoft.com/office/drawing/2014/main" id="{6DB80DE0-CADA-11F4-0F57-17973D61870A}"/>
              </a:ext>
            </a:extLst>
          </p:cNvPr>
          <p:cNvSpPr txBox="1">
            <a:spLocks/>
          </p:cNvSpPr>
          <p:nvPr/>
        </p:nvSpPr>
        <p:spPr>
          <a:xfrm>
            <a:off x="1520328" y="2220376"/>
            <a:ext cx="9144000" cy="4006230"/>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a:solidFill>
                  <a:schemeClr val="bg1"/>
                </a:solidFill>
                <a:latin typeface="Abadi"/>
                <a:cs typeface="Calibri Light"/>
              </a:rPr>
              <a:t>- Initially, we </a:t>
            </a:r>
            <a:r>
              <a:rPr lang="en-US" sz="2400" err="1">
                <a:solidFill>
                  <a:schemeClr val="bg1"/>
                </a:solidFill>
                <a:latin typeface="Abadi"/>
                <a:cs typeface="Calibri Light"/>
              </a:rPr>
              <a:t>utilised</a:t>
            </a:r>
            <a:r>
              <a:rPr lang="en-US" sz="2400">
                <a:solidFill>
                  <a:schemeClr val="bg1"/>
                </a:solidFill>
                <a:latin typeface="Abadi"/>
                <a:cs typeface="Calibri Light"/>
              </a:rPr>
              <a:t> investigative methods, such as Questionnaires and Interviews, to understand our target Young Audience.</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Usability testing was the most specific and helpful way for us to improve our prototype</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User-</a:t>
            </a:r>
            <a:r>
              <a:rPr lang="en-US" sz="2400" err="1">
                <a:solidFill>
                  <a:schemeClr val="bg1"/>
                </a:solidFill>
                <a:latin typeface="Abadi"/>
                <a:cs typeface="Calibri Light"/>
              </a:rPr>
              <a:t>Centred</a:t>
            </a:r>
            <a:r>
              <a:rPr lang="en-US" sz="2400">
                <a:solidFill>
                  <a:schemeClr val="bg1"/>
                </a:solidFill>
                <a:latin typeface="Abadi"/>
                <a:cs typeface="Calibri Light"/>
              </a:rPr>
              <a:t> Design Process helped us create the interface that favors Young Users, including Users with hearing impairment.</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The evolution of our interface via User-</a:t>
            </a:r>
            <a:r>
              <a:rPr lang="en-US" sz="2400" err="1">
                <a:solidFill>
                  <a:schemeClr val="bg1"/>
                </a:solidFill>
                <a:latin typeface="Abadi"/>
                <a:cs typeface="Calibri Light"/>
              </a:rPr>
              <a:t>Centred</a:t>
            </a:r>
            <a:r>
              <a:rPr lang="en-US" sz="2400">
                <a:solidFill>
                  <a:schemeClr val="bg1"/>
                </a:solidFill>
                <a:latin typeface="Abadi"/>
                <a:cs typeface="Calibri Light"/>
              </a:rPr>
              <a:t> Design Processes can be seen in the following slides.</a:t>
            </a:r>
          </a:p>
        </p:txBody>
      </p:sp>
      <p:pic>
        <p:nvPicPr>
          <p:cNvPr id="6" name="Picture 4" descr="Text&#10;&#10;Description automatically generated">
            <a:extLst>
              <a:ext uri="{FF2B5EF4-FFF2-40B4-BE49-F238E27FC236}">
                <a16:creationId xmlns:a16="http://schemas.microsoft.com/office/drawing/2014/main" id="{1F15BAA4-9AE5-AB48-BC77-80F0D7A84296}"/>
              </a:ext>
            </a:extLst>
          </p:cNvPr>
          <p:cNvPicPr>
            <a:picLocks noChangeAspect="1"/>
          </p:cNvPicPr>
          <p:nvPr/>
        </p:nvPicPr>
        <p:blipFill>
          <a:blip r:embed="rId2"/>
          <a:stretch>
            <a:fillRect/>
          </a:stretch>
        </p:blipFill>
        <p:spPr>
          <a:xfrm>
            <a:off x="10978537" y="65759"/>
            <a:ext cx="1210020" cy="863212"/>
          </a:xfrm>
          <a:prstGeom prst="rect">
            <a:avLst/>
          </a:prstGeom>
        </p:spPr>
      </p:pic>
    </p:spTree>
    <p:extLst>
      <p:ext uri="{BB962C8B-B14F-4D97-AF65-F5344CB8AC3E}">
        <p14:creationId xmlns:p14="http://schemas.microsoft.com/office/powerpoint/2010/main" val="3902138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616419"/>
          </a:xfrm>
          <a:solidFill>
            <a:srgbClr val="252A40"/>
          </a:solidFill>
        </p:spPr>
        <p:txBody>
          <a:bodyPr vert="horz" lIns="91440" tIns="45720" rIns="91440" bIns="45720" rtlCol="0" anchor="ctr">
            <a:normAutofit fontScale="90000"/>
          </a:bodyPr>
          <a:lstStyle/>
          <a:p>
            <a:r>
              <a:rPr lang="en-US">
                <a:solidFill>
                  <a:schemeClr val="bg1"/>
                </a:solidFill>
                <a:latin typeface="Abadi"/>
                <a:cs typeface="Calibri Light"/>
              </a:rPr>
              <a:t>Reflection</a:t>
            </a:r>
            <a:br>
              <a:rPr lang="en-US">
                <a:solidFill>
                  <a:schemeClr val="bg1"/>
                </a:solidFill>
                <a:latin typeface="Abadi"/>
                <a:cs typeface="Calibri Light"/>
              </a:rPr>
            </a:br>
            <a:r>
              <a:rPr lang="en-US" sz="3600">
                <a:solidFill>
                  <a:schemeClr val="bg1"/>
                </a:solidFill>
                <a:latin typeface="Abadi"/>
                <a:cs typeface="Calibri Light"/>
              </a:rPr>
              <a:t>Influence of conducting User Research as a Group</a:t>
            </a:r>
          </a:p>
        </p:txBody>
      </p:sp>
      <p:sp>
        <p:nvSpPr>
          <p:cNvPr id="7" name="Title 1">
            <a:extLst>
              <a:ext uri="{FF2B5EF4-FFF2-40B4-BE49-F238E27FC236}">
                <a16:creationId xmlns:a16="http://schemas.microsoft.com/office/drawing/2014/main" id="{CC37867C-DAE1-2B72-C6D6-D23C00B49AD9}"/>
              </a:ext>
            </a:extLst>
          </p:cNvPr>
          <p:cNvSpPr txBox="1">
            <a:spLocks/>
          </p:cNvSpPr>
          <p:nvPr/>
        </p:nvSpPr>
        <p:spPr>
          <a:xfrm>
            <a:off x="1520328" y="2220376"/>
            <a:ext cx="9144000" cy="4416538"/>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a:solidFill>
                  <a:srgbClr val="92D050"/>
                </a:solidFill>
                <a:latin typeface="Abadi"/>
                <a:cs typeface="Calibri Light"/>
              </a:rPr>
              <a:t>Advantage of Group Problem Solving Power:</a:t>
            </a:r>
            <a:endParaRPr lang="en-US">
              <a:solidFill>
                <a:srgbClr val="92D050"/>
              </a:solidFill>
              <a:latin typeface="Calibri Light" panose="020F0302020204030204"/>
              <a:cs typeface="Calibri Light"/>
            </a:endParaRPr>
          </a:p>
          <a:p>
            <a:pPr algn="l"/>
            <a:r>
              <a:rPr lang="en-US" sz="2000">
                <a:solidFill>
                  <a:schemeClr val="bg1"/>
                </a:solidFill>
                <a:latin typeface="Abadi"/>
                <a:cs typeface="Calibri Light"/>
              </a:rPr>
              <a:t>- More diverse and creative ideas during brainstorming sessions and while designing the Interface.</a:t>
            </a:r>
          </a:p>
          <a:p>
            <a:pPr algn="l"/>
            <a:r>
              <a:rPr lang="en-US" sz="2000">
                <a:solidFill>
                  <a:schemeClr val="bg1"/>
                </a:solidFill>
                <a:latin typeface="Abadi"/>
                <a:cs typeface="Calibri Light"/>
              </a:rPr>
              <a:t>   - Leads to discourse and discussions on features, leading to a stronger product in the end.</a:t>
            </a:r>
          </a:p>
          <a:p>
            <a:pPr algn="l"/>
            <a:r>
              <a:rPr lang="en-US" sz="2000">
                <a:solidFill>
                  <a:schemeClr val="bg1"/>
                </a:solidFill>
                <a:latin typeface="Abadi"/>
                <a:cs typeface="Calibri Light"/>
              </a:rPr>
              <a:t>- A large group means a wider range of participants for our Interviews and Usability Testing. This means less biased interview results.</a:t>
            </a:r>
          </a:p>
          <a:p>
            <a:pPr algn="l"/>
            <a:endParaRPr lang="en-US" sz="2400">
              <a:solidFill>
                <a:schemeClr val="bg1"/>
              </a:solidFill>
              <a:latin typeface="Abadi"/>
              <a:cs typeface="Calibri Light"/>
            </a:endParaRPr>
          </a:p>
          <a:p>
            <a:pPr algn="l"/>
            <a:r>
              <a:rPr lang="en-US" sz="2400">
                <a:solidFill>
                  <a:srgbClr val="FF0000"/>
                </a:solidFill>
                <a:latin typeface="Abadi"/>
                <a:cs typeface="Calibri Light"/>
              </a:rPr>
              <a:t>Disadvantage of Group Problem Solving Power:</a:t>
            </a:r>
          </a:p>
          <a:p>
            <a:pPr algn="l"/>
            <a:r>
              <a:rPr lang="en-US" sz="2000">
                <a:solidFill>
                  <a:schemeClr val="bg1"/>
                </a:solidFill>
                <a:latin typeface="Abadi"/>
                <a:cs typeface="Calibri Light"/>
              </a:rPr>
              <a:t>- A group of 5 made it hard to decide on a meeting time due to different Time Zones and schedules. Hard to co-ordinate team members and explore everyone's ideas.</a:t>
            </a:r>
          </a:p>
          <a:p>
            <a:pPr algn="l"/>
            <a:r>
              <a:rPr lang="en-US" sz="2000">
                <a:solidFill>
                  <a:schemeClr val="bg1"/>
                </a:solidFill>
                <a:latin typeface="Abadi"/>
                <a:cs typeface="Calibri Light"/>
              </a:rPr>
              <a:t>- Difficult to work simultaneously on individual sections due to having to readjust for other's preferences</a:t>
            </a:r>
          </a:p>
          <a:p>
            <a:pPr algn="l"/>
            <a:endParaRPr lang="en-US" sz="2400">
              <a:solidFill>
                <a:srgbClr val="92D050"/>
              </a:solidFill>
              <a:latin typeface="Abadi"/>
              <a:cs typeface="Calibri Light"/>
            </a:endParaRPr>
          </a:p>
        </p:txBody>
      </p:sp>
      <p:pic>
        <p:nvPicPr>
          <p:cNvPr id="4" name="Picture 4" descr="Text&#10;&#10;Description automatically generated">
            <a:extLst>
              <a:ext uri="{FF2B5EF4-FFF2-40B4-BE49-F238E27FC236}">
                <a16:creationId xmlns:a16="http://schemas.microsoft.com/office/drawing/2014/main" id="{D7CB34F8-A759-7676-D958-650BC2DD0B7D}"/>
              </a:ext>
            </a:extLst>
          </p:cNvPr>
          <p:cNvPicPr>
            <a:picLocks noChangeAspect="1"/>
          </p:cNvPicPr>
          <p:nvPr/>
        </p:nvPicPr>
        <p:blipFill>
          <a:blip r:embed="rId2"/>
          <a:stretch>
            <a:fillRect/>
          </a:stretch>
        </p:blipFill>
        <p:spPr>
          <a:xfrm>
            <a:off x="10978537" y="65759"/>
            <a:ext cx="1210020" cy="863212"/>
          </a:xfrm>
          <a:prstGeom prst="rect">
            <a:avLst/>
          </a:prstGeom>
        </p:spPr>
      </p:pic>
    </p:spTree>
    <p:extLst>
      <p:ext uri="{BB962C8B-B14F-4D97-AF65-F5344CB8AC3E}">
        <p14:creationId xmlns:p14="http://schemas.microsoft.com/office/powerpoint/2010/main" val="1530141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616419"/>
          </a:xfrm>
          <a:solidFill>
            <a:srgbClr val="252A40"/>
          </a:solidFill>
        </p:spPr>
        <p:txBody>
          <a:bodyPr vert="horz" lIns="91440" tIns="45720" rIns="91440" bIns="45720" rtlCol="0" anchor="ctr">
            <a:normAutofit/>
          </a:bodyPr>
          <a:lstStyle/>
          <a:p>
            <a:r>
              <a:rPr lang="en-US">
                <a:solidFill>
                  <a:schemeClr val="bg1"/>
                </a:solidFill>
                <a:latin typeface="Abadi"/>
                <a:cs typeface="Calibri Light"/>
              </a:rPr>
              <a:t>Reflection</a:t>
            </a:r>
            <a:br>
              <a:rPr lang="en-US">
                <a:latin typeface="Abadi"/>
                <a:cs typeface="Calibri Light"/>
              </a:rPr>
            </a:br>
            <a:r>
              <a:rPr lang="en-US" sz="4900">
                <a:solidFill>
                  <a:schemeClr val="bg1"/>
                </a:solidFill>
                <a:latin typeface="Abadi"/>
                <a:cs typeface="Calibri Light"/>
              </a:rPr>
              <a:t>Discoveries</a:t>
            </a:r>
          </a:p>
        </p:txBody>
      </p:sp>
      <p:sp>
        <p:nvSpPr>
          <p:cNvPr id="7" name="Title 1">
            <a:extLst>
              <a:ext uri="{FF2B5EF4-FFF2-40B4-BE49-F238E27FC236}">
                <a16:creationId xmlns:a16="http://schemas.microsoft.com/office/drawing/2014/main" id="{CC37867C-DAE1-2B72-C6D6-D23C00B49AD9}"/>
              </a:ext>
            </a:extLst>
          </p:cNvPr>
          <p:cNvSpPr txBox="1">
            <a:spLocks/>
          </p:cNvSpPr>
          <p:nvPr/>
        </p:nvSpPr>
        <p:spPr>
          <a:xfrm>
            <a:off x="1520328" y="2220376"/>
            <a:ext cx="9144000" cy="3654538"/>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a:solidFill>
                  <a:schemeClr val="bg1"/>
                </a:solidFill>
                <a:latin typeface="Abadi"/>
                <a:cs typeface="Calibri Light"/>
              </a:rPr>
              <a:t>- It was very important to make our Participants of our Interviews and Usability Tests as comfortable as possible.</a:t>
            </a:r>
          </a:p>
          <a:p>
            <a:pPr algn="l"/>
            <a:r>
              <a:rPr lang="en-US" sz="2400">
                <a:solidFill>
                  <a:schemeClr val="bg1"/>
                </a:solidFill>
                <a:latin typeface="Abadi"/>
                <a:cs typeface="Calibri Light"/>
              </a:rPr>
              <a:t>    - Be aware of how they're feeling</a:t>
            </a:r>
          </a:p>
          <a:p>
            <a:pPr algn="l"/>
            <a:r>
              <a:rPr lang="en-US" sz="2400">
                <a:solidFill>
                  <a:schemeClr val="bg1"/>
                </a:solidFill>
                <a:latin typeface="Abadi"/>
                <a:cs typeface="Calibri Light"/>
              </a:rPr>
              <a:t>    - Ask Questions about their thoughts and opinions</a:t>
            </a:r>
          </a:p>
          <a:p>
            <a:pPr algn="l"/>
            <a:r>
              <a:rPr lang="en-US" sz="2400">
                <a:solidFill>
                  <a:schemeClr val="bg1"/>
                </a:solidFill>
                <a:latin typeface="Abadi"/>
                <a:cs typeface="Calibri Light"/>
              </a:rPr>
              <a:t>    - Establish a safe and relaxed Environment</a:t>
            </a:r>
          </a:p>
          <a:p>
            <a:pPr algn="l"/>
            <a:r>
              <a:rPr lang="en-US" sz="2400">
                <a:solidFill>
                  <a:schemeClr val="bg1"/>
                </a:solidFill>
                <a:latin typeface="Abadi"/>
                <a:cs typeface="Calibri Light"/>
              </a:rPr>
              <a:t>    - Don't push our own opinions onto the participants</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If any of the above is not met, the process may yield unfavourable or biased results.</a:t>
            </a:r>
          </a:p>
        </p:txBody>
      </p:sp>
      <p:pic>
        <p:nvPicPr>
          <p:cNvPr id="4" name="Picture 4" descr="Text&#10;&#10;Description automatically generated">
            <a:extLst>
              <a:ext uri="{FF2B5EF4-FFF2-40B4-BE49-F238E27FC236}">
                <a16:creationId xmlns:a16="http://schemas.microsoft.com/office/drawing/2014/main" id="{D7CB34F8-A759-7676-D958-650BC2DD0B7D}"/>
              </a:ext>
            </a:extLst>
          </p:cNvPr>
          <p:cNvPicPr>
            <a:picLocks noChangeAspect="1"/>
          </p:cNvPicPr>
          <p:nvPr/>
        </p:nvPicPr>
        <p:blipFill>
          <a:blip r:embed="rId2"/>
          <a:stretch>
            <a:fillRect/>
          </a:stretch>
        </p:blipFill>
        <p:spPr>
          <a:xfrm>
            <a:off x="10978537" y="65759"/>
            <a:ext cx="1210020" cy="863212"/>
          </a:xfrm>
          <a:prstGeom prst="rect">
            <a:avLst/>
          </a:prstGeom>
        </p:spPr>
      </p:pic>
    </p:spTree>
    <p:extLst>
      <p:ext uri="{BB962C8B-B14F-4D97-AF65-F5344CB8AC3E}">
        <p14:creationId xmlns:p14="http://schemas.microsoft.com/office/powerpoint/2010/main" val="55279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616419"/>
          </a:xfrm>
          <a:solidFill>
            <a:srgbClr val="252A40"/>
          </a:solidFill>
        </p:spPr>
        <p:txBody>
          <a:bodyPr vert="horz" lIns="91440" tIns="45720" rIns="91440" bIns="45720" rtlCol="0" anchor="ctr">
            <a:normAutofit/>
          </a:bodyPr>
          <a:lstStyle/>
          <a:p>
            <a:r>
              <a:rPr lang="en-US">
                <a:solidFill>
                  <a:schemeClr val="bg1"/>
                </a:solidFill>
                <a:latin typeface="Abadi"/>
                <a:cs typeface="Calibri Light"/>
              </a:rPr>
              <a:t>Reflection</a:t>
            </a:r>
            <a:br>
              <a:rPr lang="en-US">
                <a:latin typeface="Abadi"/>
                <a:cs typeface="Calibri Light"/>
              </a:rPr>
            </a:br>
            <a:r>
              <a:rPr lang="en-US" sz="4900">
                <a:solidFill>
                  <a:schemeClr val="bg1"/>
                </a:solidFill>
                <a:latin typeface="Abadi"/>
                <a:cs typeface="Calibri Light"/>
              </a:rPr>
              <a:t>Discoveries</a:t>
            </a:r>
          </a:p>
        </p:txBody>
      </p:sp>
      <p:sp>
        <p:nvSpPr>
          <p:cNvPr id="7" name="Title 1">
            <a:extLst>
              <a:ext uri="{FF2B5EF4-FFF2-40B4-BE49-F238E27FC236}">
                <a16:creationId xmlns:a16="http://schemas.microsoft.com/office/drawing/2014/main" id="{CC37867C-DAE1-2B72-C6D6-D23C00B49AD9}"/>
              </a:ext>
            </a:extLst>
          </p:cNvPr>
          <p:cNvSpPr txBox="1">
            <a:spLocks/>
          </p:cNvSpPr>
          <p:nvPr/>
        </p:nvSpPr>
        <p:spPr>
          <a:xfrm>
            <a:off x="1520328" y="2220376"/>
            <a:ext cx="9144000" cy="3654538"/>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a:solidFill>
                  <a:schemeClr val="bg1"/>
                </a:solidFill>
                <a:latin typeface="Abadi"/>
                <a:cs typeface="Calibri Light"/>
              </a:rPr>
              <a:t>- The evolution of our Interface before and after Usability Testing is very drastic.</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This highlighted to us about the importance of having the target audience involved in Interface designing, as they'll be able to point out flaws quicker than Interface Designers.</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Having them involved is crucial, as the interface is meant to be designed for and used by that target audience, meaning they will have a better understanding of what's required in the interface.</a:t>
            </a:r>
          </a:p>
        </p:txBody>
      </p:sp>
      <p:pic>
        <p:nvPicPr>
          <p:cNvPr id="4" name="Picture 4" descr="Text&#10;&#10;Description automatically generated">
            <a:extLst>
              <a:ext uri="{FF2B5EF4-FFF2-40B4-BE49-F238E27FC236}">
                <a16:creationId xmlns:a16="http://schemas.microsoft.com/office/drawing/2014/main" id="{D7CB34F8-A759-7676-D958-650BC2DD0B7D}"/>
              </a:ext>
            </a:extLst>
          </p:cNvPr>
          <p:cNvPicPr>
            <a:picLocks noChangeAspect="1"/>
          </p:cNvPicPr>
          <p:nvPr/>
        </p:nvPicPr>
        <p:blipFill>
          <a:blip r:embed="rId2"/>
          <a:stretch>
            <a:fillRect/>
          </a:stretch>
        </p:blipFill>
        <p:spPr>
          <a:xfrm>
            <a:off x="10978537" y="65759"/>
            <a:ext cx="1210020" cy="863212"/>
          </a:xfrm>
          <a:prstGeom prst="rect">
            <a:avLst/>
          </a:prstGeom>
        </p:spPr>
      </p:pic>
    </p:spTree>
    <p:extLst>
      <p:ext uri="{BB962C8B-B14F-4D97-AF65-F5344CB8AC3E}">
        <p14:creationId xmlns:p14="http://schemas.microsoft.com/office/powerpoint/2010/main" val="24818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58796"/>
            <a:ext cx="9144000" cy="3562732"/>
          </a:xfrm>
          <a:solidFill>
            <a:srgbClr val="252A40"/>
          </a:solidFill>
        </p:spPr>
        <p:txBody>
          <a:bodyPr vert="horz" lIns="91440" tIns="45720" rIns="91440" bIns="45720" rtlCol="0" anchor="ctr">
            <a:normAutofit fontScale="90000"/>
          </a:bodyPr>
          <a:lstStyle/>
          <a:p>
            <a:pPr algn="l"/>
            <a:br>
              <a:rPr lang="en-US">
                <a:solidFill>
                  <a:schemeClr val="bg1"/>
                </a:solidFill>
                <a:latin typeface="Abadi"/>
                <a:cs typeface="Calibri Light"/>
              </a:rPr>
            </a:br>
            <a:r>
              <a:rPr lang="en-US" sz="3600" u="sng">
                <a:solidFill>
                  <a:schemeClr val="bg1"/>
                </a:solidFill>
                <a:latin typeface="Abadi"/>
                <a:cs typeface="Calibri Light"/>
              </a:rPr>
              <a:t>Presented By:</a:t>
            </a:r>
            <a:br>
              <a:rPr lang="en-US" sz="3600" u="sng">
                <a:solidFill>
                  <a:schemeClr val="bg1"/>
                </a:solidFill>
                <a:latin typeface="Abadi"/>
                <a:cs typeface="Calibri Light"/>
              </a:rPr>
            </a:br>
            <a:br>
              <a:rPr lang="en-US" sz="3600">
                <a:latin typeface="Abadi"/>
                <a:cs typeface="Calibri Light"/>
              </a:rPr>
            </a:br>
            <a:r>
              <a:rPr lang="en-US" sz="3600">
                <a:solidFill>
                  <a:schemeClr val="bg1"/>
                </a:solidFill>
                <a:latin typeface="Abadi"/>
                <a:cs typeface="Calibri Light"/>
              </a:rPr>
              <a:t>Enoch Luu</a:t>
            </a:r>
            <a:br>
              <a:rPr lang="en-US" sz="3600">
                <a:latin typeface="Abadi"/>
                <a:cs typeface="Calibri Light"/>
              </a:rPr>
            </a:br>
            <a:r>
              <a:rPr lang="en-US" sz="3600">
                <a:solidFill>
                  <a:schemeClr val="bg1"/>
                </a:solidFill>
                <a:latin typeface="Abadi"/>
                <a:cs typeface="Calibri Light"/>
              </a:rPr>
              <a:t>Gordon Wang</a:t>
            </a:r>
            <a:br>
              <a:rPr lang="en-US" sz="3600">
                <a:latin typeface="Abadi"/>
                <a:cs typeface="Calibri Light"/>
              </a:rPr>
            </a:br>
            <a:r>
              <a:rPr lang="en-US" sz="3600">
                <a:solidFill>
                  <a:schemeClr val="bg1"/>
                </a:solidFill>
                <a:latin typeface="Abadi"/>
                <a:cs typeface="Calibri Light"/>
              </a:rPr>
              <a:t>Noah Gordon</a:t>
            </a:r>
            <a:br>
              <a:rPr lang="en-US" sz="3600">
                <a:latin typeface="Abadi"/>
                <a:cs typeface="Calibri Light"/>
              </a:rPr>
            </a:br>
            <a:r>
              <a:rPr lang="en-US" sz="3600">
                <a:solidFill>
                  <a:schemeClr val="bg1"/>
                </a:solidFill>
                <a:latin typeface="Abadi"/>
                <a:cs typeface="Calibri Light"/>
              </a:rPr>
              <a:t>Sanojan </a:t>
            </a:r>
            <a:r>
              <a:rPr lang="en-US" sz="3600" err="1">
                <a:solidFill>
                  <a:schemeClr val="bg1"/>
                </a:solidFill>
                <a:latin typeface="Abadi"/>
                <a:cs typeface="Calibri Light"/>
              </a:rPr>
              <a:t>Thiyagaraja</a:t>
            </a:r>
            <a:r>
              <a:rPr lang="en-US" sz="3600">
                <a:solidFill>
                  <a:schemeClr val="bg1"/>
                </a:solidFill>
                <a:latin typeface="Abadi"/>
                <a:cs typeface="Calibri Light"/>
              </a:rPr>
              <a:t> </a:t>
            </a:r>
            <a:br>
              <a:rPr lang="en-US" sz="3600">
                <a:latin typeface="Abadi"/>
                <a:cs typeface="Calibri Light"/>
              </a:rPr>
            </a:br>
            <a:r>
              <a:rPr lang="en-US" sz="3600">
                <a:solidFill>
                  <a:schemeClr val="bg1"/>
                </a:solidFill>
                <a:latin typeface="Abadi"/>
                <a:cs typeface="Calibri Light"/>
              </a:rPr>
              <a:t>Wang Liao</a:t>
            </a:r>
            <a:br>
              <a:rPr lang="en-US" sz="3600">
                <a:latin typeface="Abadi"/>
                <a:cs typeface="Calibri Light"/>
              </a:rPr>
            </a:br>
            <a:endParaRPr lang="en-US">
              <a:cs typeface="Calibri Light" panose="020F0302020204030204"/>
            </a:endParaRPr>
          </a:p>
        </p:txBody>
      </p:sp>
      <p:sp>
        <p:nvSpPr>
          <p:cNvPr id="3" name="TextBox 2">
            <a:extLst>
              <a:ext uri="{FF2B5EF4-FFF2-40B4-BE49-F238E27FC236}">
                <a16:creationId xmlns:a16="http://schemas.microsoft.com/office/drawing/2014/main" id="{002334FB-134B-976B-B0AC-D2DDAD29763F}"/>
              </a:ext>
            </a:extLst>
          </p:cNvPr>
          <p:cNvSpPr txBox="1"/>
          <p:nvPr/>
        </p:nvSpPr>
        <p:spPr>
          <a:xfrm>
            <a:off x="1520328" y="528809"/>
            <a:ext cx="9151344" cy="1117176"/>
          </a:xfrm>
          <a:prstGeom prst="rect">
            <a:avLst/>
          </a:prstGeom>
          <a:solidFill>
            <a:srgbClr val="252A4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a:solidFill>
                  <a:srgbClr val="FFFFFF"/>
                </a:solidFill>
                <a:latin typeface="Abadi"/>
              </a:rPr>
              <a:t>End.</a:t>
            </a:r>
            <a:endParaRPr lang="en-US" sz="6600">
              <a:cs typeface="Calibri" panose="020F0502020204030204"/>
            </a:endParaRPr>
          </a:p>
        </p:txBody>
      </p:sp>
      <p:sp>
        <p:nvSpPr>
          <p:cNvPr id="6" name="Title 1">
            <a:extLst>
              <a:ext uri="{FF2B5EF4-FFF2-40B4-BE49-F238E27FC236}">
                <a16:creationId xmlns:a16="http://schemas.microsoft.com/office/drawing/2014/main" id="{9CAA8A87-3D5D-8FAB-C00C-1FD218ABEB97}"/>
              </a:ext>
            </a:extLst>
          </p:cNvPr>
          <p:cNvSpPr txBox="1">
            <a:spLocks/>
          </p:cNvSpPr>
          <p:nvPr/>
        </p:nvSpPr>
        <p:spPr>
          <a:xfrm>
            <a:off x="8157990" y="2587606"/>
            <a:ext cx="2616507" cy="3562732"/>
          </a:xfrm>
          <a:prstGeom prst="rect">
            <a:avLst/>
          </a:prstGeom>
          <a:noFill/>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600">
              <a:solidFill>
                <a:schemeClr val="bg1"/>
              </a:solidFill>
              <a:latin typeface="Abadi"/>
              <a:cs typeface="Calibri Light"/>
            </a:endParaRPr>
          </a:p>
          <a:p>
            <a:pPr algn="l"/>
            <a:r>
              <a:rPr lang="en-US" sz="3600">
                <a:solidFill>
                  <a:schemeClr val="bg1"/>
                </a:solidFill>
                <a:latin typeface="Abadi"/>
                <a:cs typeface="Calibri Light"/>
              </a:rPr>
              <a:t>(z5319999)</a:t>
            </a:r>
            <a:endParaRPr lang="en-US">
              <a:solidFill>
                <a:schemeClr val="bg1"/>
              </a:solidFill>
              <a:cs typeface="Calibri Light"/>
            </a:endParaRPr>
          </a:p>
          <a:p>
            <a:pPr algn="l"/>
            <a:r>
              <a:rPr lang="en-US" sz="3600">
                <a:solidFill>
                  <a:schemeClr val="bg1"/>
                </a:solidFill>
                <a:latin typeface="Abadi"/>
                <a:cs typeface="Calibri Light"/>
              </a:rPr>
              <a:t>(z5309206)</a:t>
            </a:r>
            <a:endParaRPr lang="en-US">
              <a:solidFill>
                <a:schemeClr val="bg1"/>
              </a:solidFill>
              <a:cs typeface="Calibri Light"/>
            </a:endParaRPr>
          </a:p>
          <a:p>
            <a:pPr algn="l"/>
            <a:r>
              <a:rPr lang="en-US" sz="3600">
                <a:solidFill>
                  <a:schemeClr val="bg1"/>
                </a:solidFill>
                <a:latin typeface="Abadi"/>
                <a:cs typeface="Calibri Light"/>
              </a:rPr>
              <a:t>(z5259716)</a:t>
            </a:r>
            <a:endParaRPr lang="en-US">
              <a:solidFill>
                <a:schemeClr val="bg1"/>
              </a:solidFill>
              <a:latin typeface="Calibri Light" panose="020F0302020204030204"/>
              <a:cs typeface="Calibri Light"/>
            </a:endParaRPr>
          </a:p>
          <a:p>
            <a:pPr algn="l"/>
            <a:r>
              <a:rPr lang="en-US" sz="3600">
                <a:solidFill>
                  <a:schemeClr val="bg1"/>
                </a:solidFill>
                <a:latin typeface="Abadi"/>
                <a:cs typeface="Calibri Light"/>
              </a:rPr>
              <a:t>(z5207855)</a:t>
            </a:r>
            <a:endParaRPr lang="en-US">
              <a:solidFill>
                <a:schemeClr val="bg1"/>
              </a:solidFill>
              <a:latin typeface="Calibri Light" panose="020F0302020204030204"/>
              <a:cs typeface="Calibri Light"/>
            </a:endParaRPr>
          </a:p>
          <a:p>
            <a:pPr algn="l"/>
            <a:r>
              <a:rPr lang="en-US" sz="3600">
                <a:solidFill>
                  <a:schemeClr val="bg1"/>
                </a:solidFill>
                <a:latin typeface="Abadi"/>
                <a:cs typeface="Calibri Light"/>
              </a:rPr>
              <a:t>(z5306312)</a:t>
            </a:r>
            <a:br>
              <a:rPr lang="en-US" sz="3600">
                <a:latin typeface="Abadi"/>
                <a:cs typeface="Calibri Light"/>
              </a:rPr>
            </a:br>
            <a:endParaRPr lang="en-US" sz="3600">
              <a:latin typeface="Abadi"/>
              <a:cs typeface="Calibri Light"/>
            </a:endParaRPr>
          </a:p>
        </p:txBody>
      </p:sp>
      <p:pic>
        <p:nvPicPr>
          <p:cNvPr id="5" name="Picture 4" descr="Text&#10;&#10;Description automatically generated">
            <a:extLst>
              <a:ext uri="{FF2B5EF4-FFF2-40B4-BE49-F238E27FC236}">
                <a16:creationId xmlns:a16="http://schemas.microsoft.com/office/drawing/2014/main" id="{7A94ADB9-FCED-668D-7728-2AD2B9E47547}"/>
              </a:ext>
            </a:extLst>
          </p:cNvPr>
          <p:cNvPicPr>
            <a:picLocks noChangeAspect="1"/>
          </p:cNvPicPr>
          <p:nvPr/>
        </p:nvPicPr>
        <p:blipFill>
          <a:blip r:embed="rId2"/>
          <a:stretch>
            <a:fillRect/>
          </a:stretch>
        </p:blipFill>
        <p:spPr>
          <a:xfrm>
            <a:off x="10978537" y="65759"/>
            <a:ext cx="1210020" cy="863212"/>
          </a:xfrm>
          <a:prstGeom prst="rect">
            <a:avLst/>
          </a:prstGeom>
        </p:spPr>
      </p:pic>
    </p:spTree>
    <p:extLst>
      <p:ext uri="{BB962C8B-B14F-4D97-AF65-F5344CB8AC3E}">
        <p14:creationId xmlns:p14="http://schemas.microsoft.com/office/powerpoint/2010/main" val="132112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solidFill>
                  <a:schemeClr val="bg1"/>
                </a:solidFill>
                <a:latin typeface="Abadi"/>
                <a:cs typeface="Calibri Light"/>
              </a:rPr>
            </a:br>
            <a:r>
              <a:rPr lang="en-US" sz="3600">
                <a:solidFill>
                  <a:schemeClr val="bg1"/>
                </a:solidFill>
                <a:latin typeface="Abadi"/>
                <a:cs typeface="Calibri Light"/>
              </a:rPr>
              <a:t>Help Users To Navigate The Interface</a:t>
            </a:r>
            <a:endParaRPr lang="en-US">
              <a:solidFill>
                <a:schemeClr val="bg1"/>
              </a:solidFill>
              <a:latin typeface="Abadi"/>
              <a:cs typeface="Calibri Light"/>
            </a:endParaRPr>
          </a:p>
        </p:txBody>
      </p:sp>
      <p:sp>
        <p:nvSpPr>
          <p:cNvPr id="5" name="Title 1">
            <a:extLst>
              <a:ext uri="{FF2B5EF4-FFF2-40B4-BE49-F238E27FC236}">
                <a16:creationId xmlns:a16="http://schemas.microsoft.com/office/drawing/2014/main" id="{6DB80DE0-CADA-11F4-0F57-17973D61870A}"/>
              </a:ext>
            </a:extLst>
          </p:cNvPr>
          <p:cNvSpPr txBox="1">
            <a:spLocks/>
          </p:cNvSpPr>
          <p:nvPr/>
        </p:nvSpPr>
        <p:spPr>
          <a:xfrm>
            <a:off x="1520328" y="2220376"/>
            <a:ext cx="9144000" cy="3654538"/>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a:solidFill>
                  <a:schemeClr val="bg1"/>
                </a:solidFill>
                <a:latin typeface="Abadi"/>
                <a:cs typeface="Calibri Light"/>
              </a:rPr>
              <a:t>- During our usability testing, we noticed how important clear and well-designed navigation was for ensuring a good user experience.</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Through this, our usability testing tasks had a strong focus on traversing through the prototype, using the various navigation options present.</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With this we were able to </a:t>
            </a:r>
            <a:r>
              <a:rPr lang="en-AU" sz="2400">
                <a:solidFill>
                  <a:schemeClr val="bg1"/>
                </a:solidFill>
                <a:latin typeface="Abadi"/>
                <a:cs typeface="Calibri Light"/>
              </a:rPr>
              <a:t>realise</a:t>
            </a:r>
            <a:r>
              <a:rPr lang="en-US" sz="2400">
                <a:solidFill>
                  <a:schemeClr val="bg1"/>
                </a:solidFill>
                <a:latin typeface="Abadi"/>
                <a:cs typeface="Calibri Light"/>
              </a:rPr>
              <a:t> the issues present, such as a lack of navigation options and lack of navigation labelling.</a:t>
            </a:r>
          </a:p>
          <a:p>
            <a:pPr algn="l"/>
            <a:endParaRPr lang="en-US" sz="2400">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User-Centered Design Processes evolved our interface to:</a:t>
            </a:r>
            <a:endParaRPr lang="en-US" sz="2400">
              <a:cs typeface="Calibri" panose="020F0502020204030204"/>
            </a:endParaRPr>
          </a:p>
        </p:txBody>
      </p:sp>
      <p:pic>
        <p:nvPicPr>
          <p:cNvPr id="7" name="Picture 4" descr="Text&#10;&#10;Description automatically generated">
            <a:extLst>
              <a:ext uri="{FF2B5EF4-FFF2-40B4-BE49-F238E27FC236}">
                <a16:creationId xmlns:a16="http://schemas.microsoft.com/office/drawing/2014/main" id="{7B97777E-70DC-643D-4A47-FD2858260FC1}"/>
              </a:ext>
            </a:extLst>
          </p:cNvPr>
          <p:cNvPicPr>
            <a:picLocks noChangeAspect="1"/>
          </p:cNvPicPr>
          <p:nvPr/>
        </p:nvPicPr>
        <p:blipFill>
          <a:blip r:embed="rId3"/>
          <a:stretch>
            <a:fillRect/>
          </a:stretch>
        </p:blipFill>
        <p:spPr>
          <a:xfrm>
            <a:off x="10978537" y="65759"/>
            <a:ext cx="1210020" cy="863212"/>
          </a:xfrm>
          <a:prstGeom prst="rect">
            <a:avLst/>
          </a:prstGeom>
        </p:spPr>
      </p:pic>
    </p:spTree>
    <p:extLst>
      <p:ext uri="{BB962C8B-B14F-4D97-AF65-F5344CB8AC3E}">
        <p14:creationId xmlns:p14="http://schemas.microsoft.com/office/powerpoint/2010/main" val="7247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solidFill>
                  <a:schemeClr val="bg1"/>
                </a:solidFill>
                <a:latin typeface="Abadi"/>
                <a:cs typeface="Calibri Light"/>
              </a:rPr>
            </a:br>
            <a:r>
              <a:rPr lang="en-US" sz="3600">
                <a:solidFill>
                  <a:schemeClr val="bg1"/>
                </a:solidFill>
                <a:latin typeface="Abadi"/>
                <a:cs typeface="Calibri Light"/>
              </a:rPr>
              <a:t>Help Users To Navigate The Interface</a:t>
            </a:r>
            <a:endParaRPr lang="en-US">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User-Centered Design Processes evolved our interface to:</a:t>
            </a:r>
            <a:endParaRPr lang="en-US" sz="2400">
              <a:cs typeface="Calibri" panose="020F0502020204030204"/>
            </a:endParaRPr>
          </a:p>
        </p:txBody>
      </p:sp>
      <p:pic>
        <p:nvPicPr>
          <p:cNvPr id="7" name="Picture 4" descr="Text&#10;&#10;Description automatically generated">
            <a:extLst>
              <a:ext uri="{FF2B5EF4-FFF2-40B4-BE49-F238E27FC236}">
                <a16:creationId xmlns:a16="http://schemas.microsoft.com/office/drawing/2014/main" id="{7B97777E-70DC-643D-4A47-FD2858260FC1}"/>
              </a:ext>
            </a:extLst>
          </p:cNvPr>
          <p:cNvPicPr>
            <a:picLocks noChangeAspect="1"/>
          </p:cNvPicPr>
          <p:nvPr/>
        </p:nvPicPr>
        <p:blipFill>
          <a:blip r:embed="rId3"/>
          <a:stretch>
            <a:fillRect/>
          </a:stretch>
        </p:blipFill>
        <p:spPr>
          <a:xfrm>
            <a:off x="10978537" y="65759"/>
            <a:ext cx="1210020" cy="863212"/>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789D8DEB-400E-F076-2182-7272B94ABD47}"/>
              </a:ext>
            </a:extLst>
          </p:cNvPr>
          <p:cNvPicPr>
            <a:picLocks noChangeAspect="1"/>
          </p:cNvPicPr>
          <p:nvPr/>
        </p:nvPicPr>
        <p:blipFill rotWithShape="1">
          <a:blip r:embed="rId4"/>
          <a:srcRect t="21196" r="-359" b="-544"/>
          <a:stretch/>
        </p:blipFill>
        <p:spPr>
          <a:xfrm>
            <a:off x="7882498" y="3496794"/>
            <a:ext cx="2514056" cy="1315073"/>
          </a:xfrm>
          <a:prstGeom prst="rect">
            <a:avLst/>
          </a:prstGeom>
        </p:spPr>
      </p:pic>
      <p:pic>
        <p:nvPicPr>
          <p:cNvPr id="6" name="Picture 7" descr="Graphical user interface, text, application&#10;&#10;Description automatically generated">
            <a:extLst>
              <a:ext uri="{FF2B5EF4-FFF2-40B4-BE49-F238E27FC236}">
                <a16:creationId xmlns:a16="http://schemas.microsoft.com/office/drawing/2014/main" id="{F7084563-63A5-6550-1725-B63C55C7C499}"/>
              </a:ext>
            </a:extLst>
          </p:cNvPr>
          <p:cNvPicPr>
            <a:picLocks noChangeAspect="1"/>
          </p:cNvPicPr>
          <p:nvPr/>
        </p:nvPicPr>
        <p:blipFill rotWithShape="1">
          <a:blip r:embed="rId5"/>
          <a:srcRect l="727" t="1408" r="14545" b="704"/>
          <a:stretch/>
        </p:blipFill>
        <p:spPr>
          <a:xfrm>
            <a:off x="8089807" y="5099517"/>
            <a:ext cx="2090199" cy="1240056"/>
          </a:xfrm>
          <a:prstGeom prst="rect">
            <a:avLst/>
          </a:prstGeom>
        </p:spPr>
      </p:pic>
      <p:sp>
        <p:nvSpPr>
          <p:cNvPr id="8" name="TextBox 7">
            <a:extLst>
              <a:ext uri="{FF2B5EF4-FFF2-40B4-BE49-F238E27FC236}">
                <a16:creationId xmlns:a16="http://schemas.microsoft.com/office/drawing/2014/main" id="{C831A35B-1E22-2E39-012E-0E71D8F91D1C}"/>
              </a:ext>
            </a:extLst>
          </p:cNvPr>
          <p:cNvSpPr txBox="1"/>
          <p:nvPr/>
        </p:nvSpPr>
        <p:spPr>
          <a:xfrm>
            <a:off x="2357716" y="2886635"/>
            <a:ext cx="8875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solidFill>
                  <a:srgbClr val="C00000"/>
                </a:solidFill>
                <a:cs typeface="Calibri"/>
              </a:rPr>
              <a:t>Before</a:t>
            </a:r>
          </a:p>
        </p:txBody>
      </p:sp>
      <p:sp>
        <p:nvSpPr>
          <p:cNvPr id="9" name="TextBox 8">
            <a:extLst>
              <a:ext uri="{FF2B5EF4-FFF2-40B4-BE49-F238E27FC236}">
                <a16:creationId xmlns:a16="http://schemas.microsoft.com/office/drawing/2014/main" id="{D609CA64-27A9-4E09-853B-585FD626C361}"/>
              </a:ext>
            </a:extLst>
          </p:cNvPr>
          <p:cNvSpPr txBox="1"/>
          <p:nvPr/>
        </p:nvSpPr>
        <p:spPr>
          <a:xfrm>
            <a:off x="7920080" y="2525688"/>
            <a:ext cx="242754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solidFill>
                  <a:schemeClr val="accent6"/>
                </a:solidFill>
                <a:ea typeface="+mn-lt"/>
                <a:cs typeface="+mn-lt"/>
              </a:rPr>
              <a:t>Final design</a:t>
            </a:r>
            <a:endParaRPr lang="en-US" sz="2000">
              <a:solidFill>
                <a:schemeClr val="accent6"/>
              </a:solidFill>
              <a:ea typeface="+mn-lt"/>
              <a:cs typeface="+mn-lt"/>
            </a:endParaRPr>
          </a:p>
          <a:p>
            <a:pPr algn="ctr"/>
            <a:br>
              <a:rPr lang="en-GB" sz="2000">
                <a:solidFill>
                  <a:schemeClr val="accent6"/>
                </a:solidFill>
                <a:ea typeface="+mn-lt"/>
                <a:cs typeface="+mn-lt"/>
              </a:rPr>
            </a:br>
            <a:r>
              <a:rPr lang="en-GB" sz="2000">
                <a:solidFill>
                  <a:schemeClr val="accent6"/>
                </a:solidFill>
                <a:ea typeface="+mn-lt"/>
                <a:cs typeface="+mn-lt"/>
              </a:rPr>
              <a:t>#11</a:t>
            </a:r>
            <a:endParaRPr lang="en-GB">
              <a:solidFill>
                <a:schemeClr val="accent6"/>
              </a:solidFill>
            </a:endParaRPr>
          </a:p>
        </p:txBody>
      </p:sp>
      <p:sp>
        <p:nvSpPr>
          <p:cNvPr id="10" name="TextBox 9">
            <a:extLst>
              <a:ext uri="{FF2B5EF4-FFF2-40B4-BE49-F238E27FC236}">
                <a16:creationId xmlns:a16="http://schemas.microsoft.com/office/drawing/2014/main" id="{39BAE9BC-0CA5-90E5-C982-3570F186DCDA}"/>
              </a:ext>
            </a:extLst>
          </p:cNvPr>
          <p:cNvSpPr txBox="1"/>
          <p:nvPr/>
        </p:nvSpPr>
        <p:spPr>
          <a:xfrm>
            <a:off x="4275203" y="1891125"/>
            <a:ext cx="362174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bg1"/>
                </a:solidFill>
                <a:cs typeface="Calibri"/>
              </a:rPr>
              <a:t>Lack of back buttons</a:t>
            </a:r>
            <a:endParaRPr lang="en-US">
              <a:solidFill>
                <a:schemeClr val="bg1"/>
              </a:solidFill>
            </a:endParaRPr>
          </a:p>
          <a:p>
            <a:pPr algn="ctr"/>
            <a:r>
              <a:rPr lang="en-GB" sz="1500" b="1">
                <a:solidFill>
                  <a:schemeClr val="bg1"/>
                </a:solidFill>
                <a:cs typeface="Calibri"/>
              </a:rPr>
              <a:t> User Control and Freedom</a:t>
            </a:r>
            <a:endParaRPr lang="en-GB" sz="1500">
              <a:solidFill>
                <a:schemeClr val="bg1"/>
              </a:solidFill>
            </a:endParaRPr>
          </a:p>
        </p:txBody>
      </p:sp>
      <p:sp>
        <p:nvSpPr>
          <p:cNvPr id="11" name="Oval 10">
            <a:extLst>
              <a:ext uri="{FF2B5EF4-FFF2-40B4-BE49-F238E27FC236}">
                <a16:creationId xmlns:a16="http://schemas.microsoft.com/office/drawing/2014/main" id="{8406E50D-8C67-9EBB-6A87-05DD562703CE}"/>
              </a:ext>
            </a:extLst>
          </p:cNvPr>
          <p:cNvSpPr/>
          <p:nvPr/>
        </p:nvSpPr>
        <p:spPr>
          <a:xfrm>
            <a:off x="8086164" y="4280648"/>
            <a:ext cx="331695" cy="30480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2" name="Oval 11">
            <a:extLst>
              <a:ext uri="{FF2B5EF4-FFF2-40B4-BE49-F238E27FC236}">
                <a16:creationId xmlns:a16="http://schemas.microsoft.com/office/drawing/2014/main" id="{4EF9EBC4-D91F-452D-FD8C-58E70C37BEDB}"/>
              </a:ext>
            </a:extLst>
          </p:cNvPr>
          <p:cNvSpPr/>
          <p:nvPr/>
        </p:nvSpPr>
        <p:spPr>
          <a:xfrm>
            <a:off x="8086164" y="5876365"/>
            <a:ext cx="331695" cy="30480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pic>
        <p:nvPicPr>
          <p:cNvPr id="13" name="Picture 13">
            <a:extLst>
              <a:ext uri="{FF2B5EF4-FFF2-40B4-BE49-F238E27FC236}">
                <a16:creationId xmlns:a16="http://schemas.microsoft.com/office/drawing/2014/main" id="{71877574-34A3-B663-BA49-31825591D9FD}"/>
              </a:ext>
            </a:extLst>
          </p:cNvPr>
          <p:cNvPicPr>
            <a:picLocks noChangeAspect="1"/>
          </p:cNvPicPr>
          <p:nvPr/>
        </p:nvPicPr>
        <p:blipFill>
          <a:blip r:embed="rId6"/>
          <a:stretch>
            <a:fillRect/>
          </a:stretch>
        </p:blipFill>
        <p:spPr>
          <a:xfrm>
            <a:off x="449179" y="3632896"/>
            <a:ext cx="5021178" cy="2142904"/>
          </a:xfrm>
          <a:prstGeom prst="rect">
            <a:avLst/>
          </a:prstGeom>
        </p:spPr>
      </p:pic>
      <p:sp>
        <p:nvSpPr>
          <p:cNvPr id="14" name="TextBox 13">
            <a:extLst>
              <a:ext uri="{FF2B5EF4-FFF2-40B4-BE49-F238E27FC236}">
                <a16:creationId xmlns:a16="http://schemas.microsoft.com/office/drawing/2014/main" id="{BADCB475-8936-03D1-CEC6-6AC9EAB4AF96}"/>
              </a:ext>
            </a:extLst>
          </p:cNvPr>
          <p:cNvSpPr txBox="1"/>
          <p:nvPr/>
        </p:nvSpPr>
        <p:spPr>
          <a:xfrm>
            <a:off x="8494295" y="2847474"/>
            <a:ext cx="12913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70AD47"/>
                </a:solidFill>
              </a:rPr>
              <a:t>Fixes Issues</a:t>
            </a:r>
            <a:r>
              <a:rPr lang="en-US">
                <a:cs typeface="Calibri"/>
              </a:rPr>
              <a:t>​</a:t>
            </a:r>
            <a:endParaRPr lang="en-US"/>
          </a:p>
        </p:txBody>
      </p:sp>
      <p:sp>
        <p:nvSpPr>
          <p:cNvPr id="16" name="TextBox 15">
            <a:extLst>
              <a:ext uri="{FF2B5EF4-FFF2-40B4-BE49-F238E27FC236}">
                <a16:creationId xmlns:a16="http://schemas.microsoft.com/office/drawing/2014/main" id="{45C05986-FA5B-67A3-A63B-F03C1B41AB77}"/>
              </a:ext>
            </a:extLst>
          </p:cNvPr>
          <p:cNvSpPr txBox="1"/>
          <p:nvPr/>
        </p:nvSpPr>
        <p:spPr>
          <a:xfrm>
            <a:off x="1629183" y="1534426"/>
            <a:ext cx="91513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FFFFFF"/>
                </a:solidFill>
                <a:latin typeface="Abadi"/>
              </a:rPr>
              <a:t>Issue #11</a:t>
            </a:r>
            <a:endParaRPr lang="en-US" sz="1600">
              <a:cs typeface="Calibri"/>
            </a:endParaRPr>
          </a:p>
        </p:txBody>
      </p:sp>
      <p:cxnSp>
        <p:nvCxnSpPr>
          <p:cNvPr id="15" name="Straight Arrow Connector 14">
            <a:extLst>
              <a:ext uri="{FF2B5EF4-FFF2-40B4-BE49-F238E27FC236}">
                <a16:creationId xmlns:a16="http://schemas.microsoft.com/office/drawing/2014/main" id="{0CC2E9E5-D2B1-1228-40AF-A5B299FD34CD}"/>
              </a:ext>
            </a:extLst>
          </p:cNvPr>
          <p:cNvCxnSpPr>
            <a:cxnSpLocks/>
          </p:cNvCxnSpPr>
          <p:nvPr/>
        </p:nvCxnSpPr>
        <p:spPr>
          <a:xfrm>
            <a:off x="5630692" y="4844370"/>
            <a:ext cx="2097931" cy="226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93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solidFill>
                  <a:schemeClr val="bg1"/>
                </a:solidFill>
                <a:latin typeface="Abadi"/>
                <a:cs typeface="Calibri Light"/>
              </a:rPr>
            </a:br>
            <a:r>
              <a:rPr lang="en-US" sz="3600">
                <a:solidFill>
                  <a:schemeClr val="bg1"/>
                </a:solidFill>
                <a:latin typeface="Abadi"/>
                <a:cs typeface="Calibri Light"/>
              </a:rPr>
              <a:t>Help Users To Navigate The Interface</a:t>
            </a:r>
            <a:endParaRPr lang="en-US">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User-Centered Design Processes evolved our interface to:</a:t>
            </a:r>
            <a:endParaRPr lang="en-US" sz="2400">
              <a:cs typeface="Calibri" panose="020F0502020204030204"/>
            </a:endParaRPr>
          </a:p>
        </p:txBody>
      </p:sp>
      <p:pic>
        <p:nvPicPr>
          <p:cNvPr id="7" name="Picture 4" descr="Text&#10;&#10;Description automatically generated">
            <a:extLst>
              <a:ext uri="{FF2B5EF4-FFF2-40B4-BE49-F238E27FC236}">
                <a16:creationId xmlns:a16="http://schemas.microsoft.com/office/drawing/2014/main" id="{7B97777E-70DC-643D-4A47-FD2858260FC1}"/>
              </a:ext>
            </a:extLst>
          </p:cNvPr>
          <p:cNvPicPr>
            <a:picLocks noChangeAspect="1"/>
          </p:cNvPicPr>
          <p:nvPr/>
        </p:nvPicPr>
        <p:blipFill>
          <a:blip r:embed="rId3"/>
          <a:stretch>
            <a:fillRect/>
          </a:stretch>
        </p:blipFill>
        <p:spPr>
          <a:xfrm>
            <a:off x="10978537" y="65759"/>
            <a:ext cx="1210020" cy="863212"/>
          </a:xfrm>
          <a:prstGeom prst="rect">
            <a:avLst/>
          </a:prstGeom>
        </p:spPr>
      </p:pic>
      <p:sp>
        <p:nvSpPr>
          <p:cNvPr id="8" name="TextBox 7">
            <a:extLst>
              <a:ext uri="{FF2B5EF4-FFF2-40B4-BE49-F238E27FC236}">
                <a16:creationId xmlns:a16="http://schemas.microsoft.com/office/drawing/2014/main" id="{C831A35B-1E22-2E39-012E-0E71D8F91D1C}"/>
              </a:ext>
            </a:extLst>
          </p:cNvPr>
          <p:cNvSpPr txBox="1"/>
          <p:nvPr/>
        </p:nvSpPr>
        <p:spPr>
          <a:xfrm>
            <a:off x="1685363" y="2581835"/>
            <a:ext cx="1192306"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solidFill>
                  <a:srgbClr val="C00000"/>
                </a:solidFill>
                <a:cs typeface="Calibri"/>
              </a:rPr>
              <a:t>Before </a:t>
            </a:r>
            <a:endParaRPr lang="en-US">
              <a:cs typeface="Calibri" panose="020F0502020204030204"/>
            </a:endParaRPr>
          </a:p>
          <a:p>
            <a:pPr algn="ctr"/>
            <a:endParaRPr lang="en-GB" sz="1500">
              <a:solidFill>
                <a:srgbClr val="C00000"/>
              </a:solidFill>
              <a:cs typeface="Calibri"/>
            </a:endParaRPr>
          </a:p>
        </p:txBody>
      </p:sp>
      <p:sp>
        <p:nvSpPr>
          <p:cNvPr id="9" name="TextBox 8">
            <a:extLst>
              <a:ext uri="{FF2B5EF4-FFF2-40B4-BE49-F238E27FC236}">
                <a16:creationId xmlns:a16="http://schemas.microsoft.com/office/drawing/2014/main" id="{D609CA64-27A9-4E09-853B-585FD626C361}"/>
              </a:ext>
            </a:extLst>
          </p:cNvPr>
          <p:cNvSpPr txBox="1"/>
          <p:nvPr/>
        </p:nvSpPr>
        <p:spPr>
          <a:xfrm>
            <a:off x="5091952" y="2581835"/>
            <a:ext cx="165847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solidFill>
                  <a:srgbClr val="FFC000"/>
                </a:solidFill>
                <a:cs typeface="Calibri"/>
              </a:rPr>
              <a:t>First iteration</a:t>
            </a:r>
            <a:endParaRPr lang="en-US"/>
          </a:p>
          <a:p>
            <a:pPr algn="ctr"/>
            <a:r>
              <a:rPr lang="en-GB" sz="1500">
                <a:solidFill>
                  <a:srgbClr val="FFC000"/>
                </a:solidFill>
                <a:cs typeface="Calibri"/>
              </a:rPr>
              <a:t>Fixes Issue #13</a:t>
            </a:r>
          </a:p>
        </p:txBody>
      </p:sp>
      <p:sp>
        <p:nvSpPr>
          <p:cNvPr id="10" name="TextBox 9">
            <a:extLst>
              <a:ext uri="{FF2B5EF4-FFF2-40B4-BE49-F238E27FC236}">
                <a16:creationId xmlns:a16="http://schemas.microsoft.com/office/drawing/2014/main" id="{39BAE9BC-0CA5-90E5-C982-3570F186DCDA}"/>
              </a:ext>
            </a:extLst>
          </p:cNvPr>
          <p:cNvSpPr txBox="1"/>
          <p:nvPr/>
        </p:nvSpPr>
        <p:spPr>
          <a:xfrm>
            <a:off x="4027180" y="1872982"/>
            <a:ext cx="4123764"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bg1"/>
                </a:solidFill>
                <a:cs typeface="Calibri"/>
              </a:rPr>
              <a:t>Issues with Central navbar</a:t>
            </a:r>
          </a:p>
          <a:p>
            <a:pPr algn="ctr"/>
            <a:r>
              <a:rPr lang="en-GB" sz="1500" b="1">
                <a:solidFill>
                  <a:schemeClr val="bg1"/>
                </a:solidFill>
                <a:cs typeface="Calibri"/>
              </a:rPr>
              <a:t>User Control and Freedom</a:t>
            </a:r>
            <a:endParaRPr lang="en-US" sz="1500">
              <a:solidFill>
                <a:schemeClr val="bg1"/>
              </a:solidFill>
              <a:cs typeface="Calibri"/>
            </a:endParaRPr>
          </a:p>
        </p:txBody>
      </p:sp>
      <p:pic>
        <p:nvPicPr>
          <p:cNvPr id="11" name="Picture 11" descr="Graphical user interface, application&#10;&#10;Description automatically generated">
            <a:extLst>
              <a:ext uri="{FF2B5EF4-FFF2-40B4-BE49-F238E27FC236}">
                <a16:creationId xmlns:a16="http://schemas.microsoft.com/office/drawing/2014/main" id="{33E63F02-B795-43B1-5D8C-B93F3D1B924E}"/>
              </a:ext>
            </a:extLst>
          </p:cNvPr>
          <p:cNvPicPr>
            <a:picLocks noChangeAspect="1"/>
          </p:cNvPicPr>
          <p:nvPr/>
        </p:nvPicPr>
        <p:blipFill>
          <a:blip r:embed="rId4"/>
          <a:stretch>
            <a:fillRect/>
          </a:stretch>
        </p:blipFill>
        <p:spPr>
          <a:xfrm>
            <a:off x="1375802" y="3232897"/>
            <a:ext cx="1650066" cy="3234017"/>
          </a:xfrm>
          <a:prstGeom prst="rect">
            <a:avLst/>
          </a:prstGeom>
        </p:spPr>
      </p:pic>
      <p:pic>
        <p:nvPicPr>
          <p:cNvPr id="4" name="Picture 4" descr="Icon&#10;&#10;Description automatically generated">
            <a:extLst>
              <a:ext uri="{FF2B5EF4-FFF2-40B4-BE49-F238E27FC236}">
                <a16:creationId xmlns:a16="http://schemas.microsoft.com/office/drawing/2014/main" id="{67BEBF4A-72FB-BB36-4203-6C68FAB72397}"/>
              </a:ext>
            </a:extLst>
          </p:cNvPr>
          <p:cNvPicPr>
            <a:picLocks noChangeAspect="1"/>
          </p:cNvPicPr>
          <p:nvPr/>
        </p:nvPicPr>
        <p:blipFill>
          <a:blip r:embed="rId5"/>
          <a:stretch>
            <a:fillRect/>
          </a:stretch>
        </p:blipFill>
        <p:spPr>
          <a:xfrm>
            <a:off x="4816569" y="3364943"/>
            <a:ext cx="2200275" cy="504825"/>
          </a:xfrm>
          <a:prstGeom prst="rect">
            <a:avLst/>
          </a:prstGeom>
        </p:spPr>
      </p:pic>
      <p:sp>
        <p:nvSpPr>
          <p:cNvPr id="13" name="TextBox 12">
            <a:extLst>
              <a:ext uri="{FF2B5EF4-FFF2-40B4-BE49-F238E27FC236}">
                <a16:creationId xmlns:a16="http://schemas.microsoft.com/office/drawing/2014/main" id="{5A317F0D-DFB9-FB82-B91F-A820FC4EF9FC}"/>
              </a:ext>
            </a:extLst>
          </p:cNvPr>
          <p:cNvSpPr txBox="1"/>
          <p:nvPr/>
        </p:nvSpPr>
        <p:spPr>
          <a:xfrm>
            <a:off x="4957480" y="4464423"/>
            <a:ext cx="192741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solidFill>
                  <a:srgbClr val="FFC000"/>
                </a:solidFill>
                <a:cs typeface="Calibri"/>
              </a:rPr>
              <a:t>Second iteration</a:t>
            </a:r>
          </a:p>
          <a:p>
            <a:pPr algn="ctr"/>
            <a:r>
              <a:rPr lang="en-GB" sz="1500">
                <a:solidFill>
                  <a:srgbClr val="FFC000"/>
                </a:solidFill>
                <a:cs typeface="Calibri"/>
              </a:rPr>
              <a:t>Fixes: Issue #12</a:t>
            </a:r>
            <a:endParaRPr lang="en-GB" sz="2000">
              <a:solidFill>
                <a:srgbClr val="FFC000"/>
              </a:solidFill>
              <a:cs typeface="Calibri"/>
            </a:endParaRPr>
          </a:p>
        </p:txBody>
      </p:sp>
      <p:pic>
        <p:nvPicPr>
          <p:cNvPr id="14" name="Picture 14" descr="A picture containing text&#10;&#10;Description automatically generated">
            <a:extLst>
              <a:ext uri="{FF2B5EF4-FFF2-40B4-BE49-F238E27FC236}">
                <a16:creationId xmlns:a16="http://schemas.microsoft.com/office/drawing/2014/main" id="{7986CBDA-4098-C4D8-37A8-8AF81E295B55}"/>
              </a:ext>
            </a:extLst>
          </p:cNvPr>
          <p:cNvPicPr>
            <a:picLocks noChangeAspect="1"/>
          </p:cNvPicPr>
          <p:nvPr/>
        </p:nvPicPr>
        <p:blipFill rotWithShape="1">
          <a:blip r:embed="rId6"/>
          <a:srcRect l="2288" t="1887" r="11765" b="14151"/>
          <a:stretch/>
        </p:blipFill>
        <p:spPr>
          <a:xfrm>
            <a:off x="4742329" y="5271587"/>
            <a:ext cx="2357721" cy="804816"/>
          </a:xfrm>
          <a:prstGeom prst="rect">
            <a:avLst/>
          </a:prstGeom>
        </p:spPr>
      </p:pic>
      <p:pic>
        <p:nvPicPr>
          <p:cNvPr id="16" name="Picture 16">
            <a:extLst>
              <a:ext uri="{FF2B5EF4-FFF2-40B4-BE49-F238E27FC236}">
                <a16:creationId xmlns:a16="http://schemas.microsoft.com/office/drawing/2014/main" id="{B5816C9B-CDE7-41A7-4BC4-676DCBCF0B51}"/>
              </a:ext>
            </a:extLst>
          </p:cNvPr>
          <p:cNvPicPr>
            <a:picLocks noChangeAspect="1"/>
          </p:cNvPicPr>
          <p:nvPr/>
        </p:nvPicPr>
        <p:blipFill>
          <a:blip r:embed="rId7"/>
          <a:stretch>
            <a:fillRect/>
          </a:stretch>
        </p:blipFill>
        <p:spPr>
          <a:xfrm>
            <a:off x="8480612" y="3383106"/>
            <a:ext cx="2743200" cy="2566046"/>
          </a:xfrm>
          <a:prstGeom prst="rect">
            <a:avLst/>
          </a:prstGeom>
        </p:spPr>
      </p:pic>
      <p:sp>
        <p:nvSpPr>
          <p:cNvPr id="6" name="TextBox 5">
            <a:extLst>
              <a:ext uri="{FF2B5EF4-FFF2-40B4-BE49-F238E27FC236}">
                <a16:creationId xmlns:a16="http://schemas.microsoft.com/office/drawing/2014/main" id="{8E64BA8B-2F22-321A-C7E3-6CD7EAD67005}"/>
              </a:ext>
            </a:extLst>
          </p:cNvPr>
          <p:cNvSpPr txBox="1"/>
          <p:nvPr/>
        </p:nvSpPr>
        <p:spPr>
          <a:xfrm>
            <a:off x="8892514" y="2504454"/>
            <a:ext cx="192316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solidFill>
                  <a:schemeClr val="accent6"/>
                </a:solidFill>
                <a:cs typeface="Calibri"/>
              </a:rPr>
              <a:t>Final design</a:t>
            </a:r>
            <a:endParaRPr lang="en-US">
              <a:solidFill>
                <a:schemeClr val="accent6"/>
              </a:solidFill>
            </a:endParaRPr>
          </a:p>
          <a:p>
            <a:pPr algn="ctr"/>
            <a:r>
              <a:rPr lang="en-GB" sz="1500">
                <a:solidFill>
                  <a:schemeClr val="accent6"/>
                </a:solidFill>
                <a:cs typeface="Calibri"/>
              </a:rPr>
              <a:t>Fixes Issues</a:t>
            </a:r>
            <a:br>
              <a:rPr lang="en-GB" sz="1500">
                <a:solidFill>
                  <a:schemeClr val="accent6"/>
                </a:solidFill>
                <a:cs typeface="Calibri"/>
              </a:rPr>
            </a:br>
            <a:r>
              <a:rPr lang="en-GB" sz="1500">
                <a:solidFill>
                  <a:schemeClr val="accent6"/>
                </a:solidFill>
                <a:cs typeface="Calibri"/>
              </a:rPr>
              <a:t>#17, #21, #24</a:t>
            </a:r>
          </a:p>
        </p:txBody>
      </p:sp>
      <p:sp>
        <p:nvSpPr>
          <p:cNvPr id="15" name="TextBox 14">
            <a:extLst>
              <a:ext uri="{FF2B5EF4-FFF2-40B4-BE49-F238E27FC236}">
                <a16:creationId xmlns:a16="http://schemas.microsoft.com/office/drawing/2014/main" id="{65F0DD88-999B-CD0B-3993-8AA4F999A297}"/>
              </a:ext>
            </a:extLst>
          </p:cNvPr>
          <p:cNvSpPr txBox="1"/>
          <p:nvPr/>
        </p:nvSpPr>
        <p:spPr>
          <a:xfrm>
            <a:off x="1629183" y="1534426"/>
            <a:ext cx="91513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FFFFFF"/>
                </a:solidFill>
                <a:latin typeface="Abadi"/>
              </a:rPr>
              <a:t>Issue #12, #13, #17, #21, #24</a:t>
            </a:r>
            <a:endParaRPr lang="en-US" sz="1600">
              <a:cs typeface="Calibri"/>
            </a:endParaRPr>
          </a:p>
        </p:txBody>
      </p:sp>
      <p:cxnSp>
        <p:nvCxnSpPr>
          <p:cNvPr id="18" name="Straight Arrow Connector 17">
            <a:extLst>
              <a:ext uri="{FF2B5EF4-FFF2-40B4-BE49-F238E27FC236}">
                <a16:creationId xmlns:a16="http://schemas.microsoft.com/office/drawing/2014/main" id="{284AD3EF-3038-0DA8-C2CD-BCB1B913DCAE}"/>
              </a:ext>
            </a:extLst>
          </p:cNvPr>
          <p:cNvCxnSpPr/>
          <p:nvPr/>
        </p:nvCxnSpPr>
        <p:spPr>
          <a:xfrm flipV="1">
            <a:off x="3101502" y="2929646"/>
            <a:ext cx="1725037" cy="162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C9F8223-1F21-461C-5864-D16B8723775B}"/>
              </a:ext>
            </a:extLst>
          </p:cNvPr>
          <p:cNvCxnSpPr>
            <a:cxnSpLocks/>
          </p:cNvCxnSpPr>
          <p:nvPr/>
        </p:nvCxnSpPr>
        <p:spPr>
          <a:xfrm flipH="1">
            <a:off x="5961433" y="3912137"/>
            <a:ext cx="1621" cy="55771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E7F896-DAA9-6D6B-7536-CBBF18DEB467}"/>
              </a:ext>
            </a:extLst>
          </p:cNvPr>
          <p:cNvCxnSpPr>
            <a:cxnSpLocks/>
          </p:cNvCxnSpPr>
          <p:nvPr/>
        </p:nvCxnSpPr>
        <p:spPr>
          <a:xfrm flipV="1">
            <a:off x="7219543" y="4048324"/>
            <a:ext cx="1157590" cy="15904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64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solidFill>
                  <a:schemeClr val="bg1"/>
                </a:solidFill>
                <a:latin typeface="Abadi"/>
                <a:cs typeface="Calibri Light"/>
              </a:rPr>
            </a:br>
            <a:r>
              <a:rPr lang="en-US" sz="3600">
                <a:solidFill>
                  <a:schemeClr val="bg1"/>
                </a:solidFill>
                <a:latin typeface="Abadi"/>
                <a:cs typeface="Calibri Light"/>
              </a:rPr>
              <a:t>Prevent Unnecessary Errors</a:t>
            </a:r>
            <a:endParaRPr lang="en-US">
              <a:solidFill>
                <a:schemeClr val="bg1"/>
              </a:solidFill>
              <a:latin typeface="Abadi"/>
              <a:cs typeface="Calibri Light"/>
            </a:endParaRPr>
          </a:p>
        </p:txBody>
      </p:sp>
      <p:sp>
        <p:nvSpPr>
          <p:cNvPr id="5" name="Title 1">
            <a:extLst>
              <a:ext uri="{FF2B5EF4-FFF2-40B4-BE49-F238E27FC236}">
                <a16:creationId xmlns:a16="http://schemas.microsoft.com/office/drawing/2014/main" id="{6DB80DE0-CADA-11F4-0F57-17973D61870A}"/>
              </a:ext>
            </a:extLst>
          </p:cNvPr>
          <p:cNvSpPr txBox="1">
            <a:spLocks/>
          </p:cNvSpPr>
          <p:nvPr/>
        </p:nvSpPr>
        <p:spPr>
          <a:xfrm>
            <a:off x="1520328" y="2220376"/>
            <a:ext cx="9144000" cy="3654538"/>
          </a:xfrm>
          <a:prstGeom prst="rect">
            <a:avLst/>
          </a:prstGeom>
          <a:solidFill>
            <a:srgbClr val="252A40"/>
          </a:solidFill>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a:solidFill>
                  <a:schemeClr val="bg1"/>
                </a:solidFill>
                <a:latin typeface="Abadi"/>
                <a:cs typeface="Calibri Light"/>
              </a:rPr>
              <a:t>- During our Usability Tests, we noticed a few times where Participants accidentally tapped on an element that could potentially cause irreversible effects.</a:t>
            </a:r>
            <a:endParaRPr lang="en-US" sz="2400">
              <a:solidFill>
                <a:schemeClr val="bg1"/>
              </a:solidFill>
              <a:latin typeface="Abadi"/>
              <a:ea typeface="+mj-lt"/>
              <a:cs typeface="+mj-lt"/>
            </a:endParaRP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As such, we've introduced popup windows that would ask for confirmation and remapped buttons to fit User's existing smartphone schema.</a:t>
            </a:r>
          </a:p>
          <a:p>
            <a:pPr algn="l"/>
            <a:endParaRPr lang="en-US" sz="2400">
              <a:solidFill>
                <a:schemeClr val="bg1"/>
              </a:solidFill>
              <a:latin typeface="Abadi"/>
              <a:cs typeface="Calibri Light"/>
            </a:endParaRPr>
          </a:p>
          <a:p>
            <a:pPr algn="l"/>
            <a:r>
              <a:rPr lang="en-US" sz="2400">
                <a:solidFill>
                  <a:schemeClr val="bg1"/>
                </a:solidFill>
                <a:latin typeface="Abadi"/>
                <a:cs typeface="Calibri Light"/>
              </a:rPr>
              <a:t>- Usability Test helped us strengthen the Safety and Utility of our interface by highlighting our lack of Error Prevention Heuristics.</a:t>
            </a:r>
          </a:p>
          <a:p>
            <a:pPr algn="l"/>
            <a:endParaRPr lang="en-US" sz="2400">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a:t>
            </a:r>
            <a:r>
              <a:rPr lang="en-US" sz="2400" err="1">
                <a:solidFill>
                  <a:srgbClr val="FFFFFF"/>
                </a:solidFill>
                <a:latin typeface="Abadi"/>
              </a:rPr>
              <a:t>Centred</a:t>
            </a:r>
            <a:r>
              <a:rPr lang="en-US" sz="2400">
                <a:solidFill>
                  <a:srgbClr val="FFFFFF"/>
                </a:solidFill>
                <a:latin typeface="Abadi"/>
              </a:rPr>
              <a:t> Design Processes evolved our interface to:</a:t>
            </a:r>
            <a:endParaRPr lang="en-US" sz="2400">
              <a:cs typeface="Calibri" panose="020F0502020204030204"/>
            </a:endParaRPr>
          </a:p>
        </p:txBody>
      </p:sp>
      <p:pic>
        <p:nvPicPr>
          <p:cNvPr id="7" name="Picture 4" descr="Text&#10;&#10;Description automatically generated">
            <a:extLst>
              <a:ext uri="{FF2B5EF4-FFF2-40B4-BE49-F238E27FC236}">
                <a16:creationId xmlns:a16="http://schemas.microsoft.com/office/drawing/2014/main" id="{5E5E1434-FF99-C6CC-55D6-58C0EDE62752}"/>
              </a:ext>
            </a:extLst>
          </p:cNvPr>
          <p:cNvPicPr>
            <a:picLocks noChangeAspect="1"/>
          </p:cNvPicPr>
          <p:nvPr/>
        </p:nvPicPr>
        <p:blipFill>
          <a:blip r:embed="rId3"/>
          <a:stretch>
            <a:fillRect/>
          </a:stretch>
        </p:blipFill>
        <p:spPr>
          <a:xfrm>
            <a:off x="10978537" y="65759"/>
            <a:ext cx="1210020" cy="863212"/>
          </a:xfrm>
          <a:prstGeom prst="rect">
            <a:avLst/>
          </a:prstGeom>
        </p:spPr>
      </p:pic>
    </p:spTree>
    <p:extLst>
      <p:ext uri="{BB962C8B-B14F-4D97-AF65-F5344CB8AC3E}">
        <p14:creationId xmlns:p14="http://schemas.microsoft.com/office/powerpoint/2010/main" val="320511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solidFill>
                  <a:schemeClr val="bg1"/>
                </a:solidFill>
                <a:latin typeface="Abadi"/>
                <a:cs typeface="Calibri Light"/>
              </a:rPr>
            </a:br>
            <a:r>
              <a:rPr lang="en-US" sz="3600">
                <a:solidFill>
                  <a:schemeClr val="bg1"/>
                </a:solidFill>
                <a:latin typeface="Abadi"/>
                <a:cs typeface="Calibri Light"/>
              </a:rPr>
              <a:t>Prevent Unnecessary Errors</a:t>
            </a:r>
            <a:endParaRPr lang="en-US">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a:t>
            </a:r>
            <a:r>
              <a:rPr lang="en-US" sz="2400" err="1">
                <a:solidFill>
                  <a:srgbClr val="FFFFFF"/>
                </a:solidFill>
                <a:latin typeface="Abadi"/>
              </a:rPr>
              <a:t>Centred</a:t>
            </a:r>
            <a:r>
              <a:rPr lang="en-US" sz="2400">
                <a:solidFill>
                  <a:srgbClr val="FFFFFF"/>
                </a:solidFill>
                <a:latin typeface="Abadi"/>
              </a:rPr>
              <a:t> Design Processes evolved our interface to:</a:t>
            </a:r>
            <a:endParaRPr lang="en-US" sz="2400">
              <a:cs typeface="Calibri" panose="020F0502020204030204"/>
            </a:endParaRPr>
          </a:p>
        </p:txBody>
      </p:sp>
      <p:pic>
        <p:nvPicPr>
          <p:cNvPr id="7" name="Picture 4" descr="Text&#10;&#10;Description automatically generated">
            <a:extLst>
              <a:ext uri="{FF2B5EF4-FFF2-40B4-BE49-F238E27FC236}">
                <a16:creationId xmlns:a16="http://schemas.microsoft.com/office/drawing/2014/main" id="{5E5E1434-FF99-C6CC-55D6-58C0EDE62752}"/>
              </a:ext>
            </a:extLst>
          </p:cNvPr>
          <p:cNvPicPr>
            <a:picLocks noChangeAspect="1"/>
          </p:cNvPicPr>
          <p:nvPr/>
        </p:nvPicPr>
        <p:blipFill>
          <a:blip r:embed="rId2"/>
          <a:stretch>
            <a:fillRect/>
          </a:stretch>
        </p:blipFill>
        <p:spPr>
          <a:xfrm>
            <a:off x="10978537" y="65759"/>
            <a:ext cx="1210020" cy="863212"/>
          </a:xfrm>
          <a:prstGeom prst="rect">
            <a:avLst/>
          </a:prstGeom>
        </p:spPr>
      </p:pic>
      <p:pic>
        <p:nvPicPr>
          <p:cNvPr id="4" name="Picture 4">
            <a:extLst>
              <a:ext uri="{FF2B5EF4-FFF2-40B4-BE49-F238E27FC236}">
                <a16:creationId xmlns:a16="http://schemas.microsoft.com/office/drawing/2014/main" id="{948F5A79-AE79-1E92-832A-0F3D39C00B30}"/>
              </a:ext>
            </a:extLst>
          </p:cNvPr>
          <p:cNvPicPr>
            <a:picLocks noChangeAspect="1"/>
          </p:cNvPicPr>
          <p:nvPr/>
        </p:nvPicPr>
        <p:blipFill>
          <a:blip r:embed="rId3"/>
          <a:stretch>
            <a:fillRect/>
          </a:stretch>
        </p:blipFill>
        <p:spPr>
          <a:xfrm>
            <a:off x="1473368" y="2520951"/>
            <a:ext cx="2414337" cy="3457408"/>
          </a:xfrm>
          <a:prstGeom prst="rect">
            <a:avLst/>
          </a:prstGeom>
        </p:spPr>
      </p:pic>
      <p:pic>
        <p:nvPicPr>
          <p:cNvPr id="6" name="Picture 7" descr="Graphical user interface, application&#10;&#10;Description automatically generated">
            <a:extLst>
              <a:ext uri="{FF2B5EF4-FFF2-40B4-BE49-F238E27FC236}">
                <a16:creationId xmlns:a16="http://schemas.microsoft.com/office/drawing/2014/main" id="{240111B9-4DDC-46D7-3665-87CCCCB5C48D}"/>
              </a:ext>
            </a:extLst>
          </p:cNvPr>
          <p:cNvPicPr>
            <a:picLocks noChangeAspect="1"/>
          </p:cNvPicPr>
          <p:nvPr/>
        </p:nvPicPr>
        <p:blipFill>
          <a:blip r:embed="rId4"/>
          <a:stretch>
            <a:fillRect/>
          </a:stretch>
        </p:blipFill>
        <p:spPr>
          <a:xfrm>
            <a:off x="6658476" y="2653003"/>
            <a:ext cx="4121819" cy="3191798"/>
          </a:xfrm>
          <a:prstGeom prst="rect">
            <a:avLst/>
          </a:prstGeom>
        </p:spPr>
      </p:pic>
      <p:sp>
        <p:nvSpPr>
          <p:cNvPr id="9" name="TextBox 8">
            <a:extLst>
              <a:ext uri="{FF2B5EF4-FFF2-40B4-BE49-F238E27FC236}">
                <a16:creationId xmlns:a16="http://schemas.microsoft.com/office/drawing/2014/main" id="{AF8C5C84-120F-CE7D-EE4C-121AEE7BA9FE}"/>
              </a:ext>
            </a:extLst>
          </p:cNvPr>
          <p:cNvSpPr txBox="1"/>
          <p:nvPr/>
        </p:nvSpPr>
        <p:spPr>
          <a:xfrm>
            <a:off x="2085413" y="6141679"/>
            <a:ext cx="1192306"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rgbClr val="C00000"/>
                </a:solidFill>
                <a:cs typeface="Calibri"/>
              </a:rPr>
              <a:t>Before </a:t>
            </a:r>
            <a:endParaRPr lang="en-US">
              <a:cs typeface="Calibri" panose="020F0502020204030204"/>
            </a:endParaRPr>
          </a:p>
          <a:p>
            <a:pPr algn="ctr"/>
            <a:endParaRPr lang="en-GB" sz="1500">
              <a:solidFill>
                <a:srgbClr val="C00000"/>
              </a:solidFill>
              <a:cs typeface="Calibri"/>
            </a:endParaRPr>
          </a:p>
        </p:txBody>
      </p:sp>
      <p:sp>
        <p:nvSpPr>
          <p:cNvPr id="11" name="TextBox 10">
            <a:extLst>
              <a:ext uri="{FF2B5EF4-FFF2-40B4-BE49-F238E27FC236}">
                <a16:creationId xmlns:a16="http://schemas.microsoft.com/office/drawing/2014/main" id="{9C599FBA-247E-B217-9190-47F13B116724}"/>
              </a:ext>
            </a:extLst>
          </p:cNvPr>
          <p:cNvSpPr txBox="1"/>
          <p:nvPr/>
        </p:nvSpPr>
        <p:spPr>
          <a:xfrm>
            <a:off x="7888380" y="5979576"/>
            <a:ext cx="165847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accent6"/>
                </a:solidFill>
                <a:cs typeface="Calibri"/>
              </a:rPr>
              <a:t>Final design</a:t>
            </a:r>
            <a:endParaRPr lang="en-US" b="1">
              <a:solidFill>
                <a:schemeClr val="accent6"/>
              </a:solidFill>
              <a:cs typeface="Calibri"/>
            </a:endParaRPr>
          </a:p>
          <a:p>
            <a:pPr algn="ctr"/>
            <a:r>
              <a:rPr lang="en-GB" sz="1500" b="1">
                <a:solidFill>
                  <a:schemeClr val="accent6"/>
                </a:solidFill>
                <a:cs typeface="Calibri"/>
              </a:rPr>
              <a:t>Fixes Issues #3</a:t>
            </a:r>
          </a:p>
        </p:txBody>
      </p:sp>
      <p:pic>
        <p:nvPicPr>
          <p:cNvPr id="15" name="Picture 14">
            <a:extLst>
              <a:ext uri="{FF2B5EF4-FFF2-40B4-BE49-F238E27FC236}">
                <a16:creationId xmlns:a16="http://schemas.microsoft.com/office/drawing/2014/main" id="{08742C29-5475-47E8-51FD-3A5058C984B5}"/>
              </a:ext>
            </a:extLst>
          </p:cNvPr>
          <p:cNvPicPr>
            <a:picLocks noChangeAspect="1"/>
          </p:cNvPicPr>
          <p:nvPr/>
        </p:nvPicPr>
        <p:blipFill>
          <a:blip r:embed="rId5"/>
          <a:stretch>
            <a:fillRect/>
          </a:stretch>
        </p:blipFill>
        <p:spPr>
          <a:xfrm rot="-780000" flipH="1">
            <a:off x="3121736" y="3980636"/>
            <a:ext cx="167178" cy="1504950"/>
          </a:xfrm>
          <a:prstGeom prst="rect">
            <a:avLst/>
          </a:prstGeom>
        </p:spPr>
      </p:pic>
      <p:sp>
        <p:nvSpPr>
          <p:cNvPr id="17" name="TextBox 16">
            <a:extLst>
              <a:ext uri="{FF2B5EF4-FFF2-40B4-BE49-F238E27FC236}">
                <a16:creationId xmlns:a16="http://schemas.microsoft.com/office/drawing/2014/main" id="{753571BC-B5D0-87C8-903B-34C2D89635C5}"/>
              </a:ext>
            </a:extLst>
          </p:cNvPr>
          <p:cNvSpPr txBox="1"/>
          <p:nvPr/>
        </p:nvSpPr>
        <p:spPr>
          <a:xfrm>
            <a:off x="3960897" y="2912168"/>
            <a:ext cx="263391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0000"/>
                </a:solidFill>
                <a:latin typeface="Abadi"/>
                <a:cs typeface="Segoe UI"/>
              </a:rPr>
              <a:t>Pop-up</a:t>
            </a:r>
          </a:p>
          <a:p>
            <a:pPr algn="ctr"/>
            <a:r>
              <a:rPr lang="en-US" sz="2400">
                <a:solidFill>
                  <a:srgbClr val="FF0000"/>
                </a:solidFill>
                <a:latin typeface="Abadi"/>
                <a:cs typeface="Segoe UI"/>
              </a:rPr>
              <a:t>Confirmation</a:t>
            </a:r>
          </a:p>
          <a:p>
            <a:pPr algn="ctr"/>
            <a:r>
              <a:rPr lang="en-US" sz="2400">
                <a:solidFill>
                  <a:srgbClr val="FF0000"/>
                </a:solidFill>
                <a:latin typeface="Abadi"/>
                <a:cs typeface="Segoe UI"/>
              </a:rPr>
              <a:t>Now prevents accidental friend requests</a:t>
            </a:r>
            <a:br>
              <a:rPr lang="en-US" sz="2400">
                <a:solidFill>
                  <a:srgbClr val="FF0000"/>
                </a:solidFill>
                <a:latin typeface="Abadi"/>
                <a:cs typeface="Segoe UI"/>
              </a:rPr>
            </a:br>
            <a:r>
              <a:rPr lang="en-US" sz="2400">
                <a:solidFill>
                  <a:srgbClr val="FF0000"/>
                </a:solidFill>
                <a:latin typeface="Abadi"/>
                <a:cs typeface="Segoe UI"/>
              </a:rPr>
              <a:t>(and awkward situations).</a:t>
            </a:r>
          </a:p>
        </p:txBody>
      </p:sp>
      <p:sp>
        <p:nvSpPr>
          <p:cNvPr id="18" name="TextBox 17">
            <a:extLst>
              <a:ext uri="{FF2B5EF4-FFF2-40B4-BE49-F238E27FC236}">
                <a16:creationId xmlns:a16="http://schemas.microsoft.com/office/drawing/2014/main" id="{C9E64039-0B0B-BB95-E201-2F816561466D}"/>
              </a:ext>
            </a:extLst>
          </p:cNvPr>
          <p:cNvSpPr txBox="1"/>
          <p:nvPr/>
        </p:nvSpPr>
        <p:spPr>
          <a:xfrm>
            <a:off x="1629183" y="1534426"/>
            <a:ext cx="91513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FFFFFF"/>
                </a:solidFill>
                <a:latin typeface="Abadi"/>
              </a:rPr>
              <a:t>Issue #3</a:t>
            </a:r>
            <a:endParaRPr lang="en-US" sz="1600">
              <a:cs typeface="Calibri"/>
            </a:endParaRPr>
          </a:p>
        </p:txBody>
      </p:sp>
      <p:sp>
        <p:nvSpPr>
          <p:cNvPr id="20" name="TextBox 19">
            <a:extLst>
              <a:ext uri="{FF2B5EF4-FFF2-40B4-BE49-F238E27FC236}">
                <a16:creationId xmlns:a16="http://schemas.microsoft.com/office/drawing/2014/main" id="{9487D6FD-7679-CC9F-CD30-0E1974824319}"/>
              </a:ext>
            </a:extLst>
          </p:cNvPr>
          <p:cNvSpPr txBox="1"/>
          <p:nvPr/>
        </p:nvSpPr>
        <p:spPr>
          <a:xfrm>
            <a:off x="4356846" y="1927411"/>
            <a:ext cx="362174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bg1"/>
                </a:solidFill>
                <a:cs typeface="Calibri"/>
              </a:rPr>
              <a:t>Lack of Confirmation Pop-ups</a:t>
            </a:r>
            <a:endParaRPr lang="en-US">
              <a:solidFill>
                <a:schemeClr val="bg1"/>
              </a:solidFill>
            </a:endParaRPr>
          </a:p>
          <a:p>
            <a:pPr algn="ctr"/>
            <a:r>
              <a:rPr lang="en-GB" sz="1500">
                <a:solidFill>
                  <a:schemeClr val="bg1"/>
                </a:solidFill>
                <a:cs typeface="Calibri"/>
              </a:rPr>
              <a:t>Error Prevention</a:t>
            </a:r>
            <a:endParaRPr lang="en-GB">
              <a:solidFill>
                <a:schemeClr val="bg1"/>
              </a:solidFill>
            </a:endParaRPr>
          </a:p>
        </p:txBody>
      </p:sp>
    </p:spTree>
    <p:extLst>
      <p:ext uri="{BB962C8B-B14F-4D97-AF65-F5344CB8AC3E}">
        <p14:creationId xmlns:p14="http://schemas.microsoft.com/office/powerpoint/2010/main" val="56140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solidFill>
                  <a:schemeClr val="bg1"/>
                </a:solidFill>
                <a:latin typeface="Abadi"/>
                <a:cs typeface="Calibri Light"/>
              </a:rPr>
            </a:br>
            <a:r>
              <a:rPr lang="en-US" sz="3600">
                <a:solidFill>
                  <a:schemeClr val="bg1"/>
                </a:solidFill>
                <a:latin typeface="Abadi"/>
                <a:cs typeface="Calibri Light"/>
              </a:rPr>
              <a:t>Prevent Unnecessary Errors</a:t>
            </a:r>
            <a:endParaRPr lang="en-US">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a:t>
            </a:r>
            <a:r>
              <a:rPr lang="en-US" sz="2400" err="1">
                <a:solidFill>
                  <a:srgbClr val="FFFFFF"/>
                </a:solidFill>
                <a:latin typeface="Abadi"/>
              </a:rPr>
              <a:t>Centred</a:t>
            </a:r>
            <a:r>
              <a:rPr lang="en-US" sz="2400">
                <a:solidFill>
                  <a:srgbClr val="FFFFFF"/>
                </a:solidFill>
                <a:latin typeface="Abadi"/>
              </a:rPr>
              <a:t> Design Processes evolved our interface to:</a:t>
            </a:r>
            <a:endParaRPr lang="en-US" sz="2400">
              <a:cs typeface="Calibri" panose="020F0502020204030204"/>
            </a:endParaRPr>
          </a:p>
        </p:txBody>
      </p:sp>
      <p:pic>
        <p:nvPicPr>
          <p:cNvPr id="7" name="Picture 4" descr="Text&#10;&#10;Description automatically generated">
            <a:extLst>
              <a:ext uri="{FF2B5EF4-FFF2-40B4-BE49-F238E27FC236}">
                <a16:creationId xmlns:a16="http://schemas.microsoft.com/office/drawing/2014/main" id="{5E5E1434-FF99-C6CC-55D6-58C0EDE62752}"/>
              </a:ext>
            </a:extLst>
          </p:cNvPr>
          <p:cNvPicPr>
            <a:picLocks noChangeAspect="1"/>
          </p:cNvPicPr>
          <p:nvPr/>
        </p:nvPicPr>
        <p:blipFill>
          <a:blip r:embed="rId2"/>
          <a:stretch>
            <a:fillRect/>
          </a:stretch>
        </p:blipFill>
        <p:spPr>
          <a:xfrm>
            <a:off x="10978537" y="65759"/>
            <a:ext cx="1210020" cy="863212"/>
          </a:xfrm>
          <a:prstGeom prst="rect">
            <a:avLst/>
          </a:prstGeom>
        </p:spPr>
      </p:pic>
      <p:sp>
        <p:nvSpPr>
          <p:cNvPr id="5" name="TextBox 4">
            <a:extLst>
              <a:ext uri="{FF2B5EF4-FFF2-40B4-BE49-F238E27FC236}">
                <a16:creationId xmlns:a16="http://schemas.microsoft.com/office/drawing/2014/main" id="{E17E1206-8DFF-D960-9AFB-32A2B8213F95}"/>
              </a:ext>
            </a:extLst>
          </p:cNvPr>
          <p:cNvSpPr txBox="1"/>
          <p:nvPr/>
        </p:nvSpPr>
        <p:spPr>
          <a:xfrm>
            <a:off x="3888706" y="3077268"/>
            <a:ext cx="303496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0000"/>
                </a:solidFill>
                <a:latin typeface="Abadi"/>
                <a:cs typeface="Segoe UI"/>
              </a:rPr>
              <a:t>Automate Meal Recordings are now in a different </a:t>
            </a:r>
            <a:r>
              <a:rPr lang="en-US" sz="2400" err="1">
                <a:solidFill>
                  <a:srgbClr val="FF0000"/>
                </a:solidFill>
                <a:latin typeface="Abadi"/>
                <a:cs typeface="Segoe UI"/>
              </a:rPr>
              <a:t>colour</a:t>
            </a:r>
            <a:r>
              <a:rPr lang="en-US" sz="2400">
                <a:solidFill>
                  <a:srgbClr val="FF0000"/>
                </a:solidFill>
                <a:latin typeface="Abadi"/>
                <a:cs typeface="Segoe UI"/>
              </a:rPr>
              <a:t>. User's will have an easier time identifying where to automate their meals.</a:t>
            </a:r>
            <a:endParaRPr lang="en-US" sz="2400">
              <a:solidFill>
                <a:srgbClr val="FF0000"/>
              </a:solidFill>
              <a:latin typeface="Calibri" panose="020F0502020204030204"/>
              <a:cs typeface="Calibri"/>
            </a:endParaRPr>
          </a:p>
        </p:txBody>
      </p:sp>
      <p:sp>
        <p:nvSpPr>
          <p:cNvPr id="10" name="TextBox 9">
            <a:extLst>
              <a:ext uri="{FF2B5EF4-FFF2-40B4-BE49-F238E27FC236}">
                <a16:creationId xmlns:a16="http://schemas.microsoft.com/office/drawing/2014/main" id="{BCAF0E11-D168-62BC-957D-EDB9BC8E58DB}"/>
              </a:ext>
            </a:extLst>
          </p:cNvPr>
          <p:cNvSpPr txBox="1"/>
          <p:nvPr/>
        </p:nvSpPr>
        <p:spPr>
          <a:xfrm>
            <a:off x="2002170" y="5978107"/>
            <a:ext cx="1192306"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rgbClr val="C00000"/>
                </a:solidFill>
                <a:cs typeface="Calibri"/>
              </a:rPr>
              <a:t>Before </a:t>
            </a:r>
            <a:endParaRPr lang="en-US">
              <a:cs typeface="Calibri" panose="020F0502020204030204"/>
            </a:endParaRPr>
          </a:p>
          <a:p>
            <a:pPr algn="ctr"/>
            <a:endParaRPr lang="en-GB" sz="1500">
              <a:solidFill>
                <a:srgbClr val="C00000"/>
              </a:solidFill>
              <a:cs typeface="Calibri"/>
            </a:endParaRPr>
          </a:p>
        </p:txBody>
      </p:sp>
      <p:sp>
        <p:nvSpPr>
          <p:cNvPr id="12" name="TextBox 11">
            <a:extLst>
              <a:ext uri="{FF2B5EF4-FFF2-40B4-BE49-F238E27FC236}">
                <a16:creationId xmlns:a16="http://schemas.microsoft.com/office/drawing/2014/main" id="{0AA1895C-4992-A694-3B8E-2FEF1811D4F2}"/>
              </a:ext>
            </a:extLst>
          </p:cNvPr>
          <p:cNvSpPr txBox="1"/>
          <p:nvPr/>
        </p:nvSpPr>
        <p:spPr>
          <a:xfrm>
            <a:off x="9907800" y="2590682"/>
            <a:ext cx="1674512"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accent6"/>
                </a:solidFill>
                <a:cs typeface="Calibri"/>
              </a:rPr>
              <a:t>Final design</a:t>
            </a:r>
            <a:endParaRPr lang="en-US" b="1">
              <a:solidFill>
                <a:schemeClr val="accent6"/>
              </a:solidFill>
              <a:cs typeface="Calibri"/>
            </a:endParaRPr>
          </a:p>
          <a:p>
            <a:pPr algn="ctr"/>
            <a:r>
              <a:rPr lang="en-GB" sz="1500" b="1">
                <a:solidFill>
                  <a:schemeClr val="accent6"/>
                </a:solidFill>
                <a:cs typeface="Calibri"/>
              </a:rPr>
              <a:t>Fixes Issues #4</a:t>
            </a:r>
          </a:p>
        </p:txBody>
      </p:sp>
      <p:pic>
        <p:nvPicPr>
          <p:cNvPr id="8" name="Picture 10">
            <a:extLst>
              <a:ext uri="{FF2B5EF4-FFF2-40B4-BE49-F238E27FC236}">
                <a16:creationId xmlns:a16="http://schemas.microsoft.com/office/drawing/2014/main" id="{55D6A4BE-8D33-7B3A-A8FF-C0CAEA141A2C}"/>
              </a:ext>
            </a:extLst>
          </p:cNvPr>
          <p:cNvPicPr>
            <a:picLocks noChangeAspect="1"/>
          </p:cNvPicPr>
          <p:nvPr/>
        </p:nvPicPr>
        <p:blipFill>
          <a:blip r:embed="rId3"/>
          <a:stretch>
            <a:fillRect/>
          </a:stretch>
        </p:blipFill>
        <p:spPr>
          <a:xfrm>
            <a:off x="1347632" y="2562727"/>
            <a:ext cx="2498272" cy="3373904"/>
          </a:xfrm>
          <a:prstGeom prst="rect">
            <a:avLst/>
          </a:prstGeom>
        </p:spPr>
      </p:pic>
      <p:pic>
        <p:nvPicPr>
          <p:cNvPr id="11" name="Picture 12">
            <a:extLst>
              <a:ext uri="{FF2B5EF4-FFF2-40B4-BE49-F238E27FC236}">
                <a16:creationId xmlns:a16="http://schemas.microsoft.com/office/drawing/2014/main" id="{54824914-90C2-6B23-793D-30A3166E0D70}"/>
              </a:ext>
            </a:extLst>
          </p:cNvPr>
          <p:cNvPicPr>
            <a:picLocks noChangeAspect="1"/>
          </p:cNvPicPr>
          <p:nvPr/>
        </p:nvPicPr>
        <p:blipFill>
          <a:blip r:embed="rId4"/>
          <a:stretch>
            <a:fillRect/>
          </a:stretch>
        </p:blipFill>
        <p:spPr>
          <a:xfrm>
            <a:off x="6922168" y="2378568"/>
            <a:ext cx="2061411" cy="2759098"/>
          </a:xfrm>
          <a:prstGeom prst="rect">
            <a:avLst/>
          </a:prstGeom>
        </p:spPr>
      </p:pic>
      <p:pic>
        <p:nvPicPr>
          <p:cNvPr id="13" name="Picture 13">
            <a:extLst>
              <a:ext uri="{FF2B5EF4-FFF2-40B4-BE49-F238E27FC236}">
                <a16:creationId xmlns:a16="http://schemas.microsoft.com/office/drawing/2014/main" id="{4F6E2816-7A2E-54BE-C842-8171468D6875}"/>
              </a:ext>
            </a:extLst>
          </p:cNvPr>
          <p:cNvPicPr>
            <a:picLocks noChangeAspect="1"/>
          </p:cNvPicPr>
          <p:nvPr/>
        </p:nvPicPr>
        <p:blipFill>
          <a:blip r:embed="rId5"/>
          <a:stretch>
            <a:fillRect/>
          </a:stretch>
        </p:blipFill>
        <p:spPr>
          <a:xfrm>
            <a:off x="8967537" y="3423856"/>
            <a:ext cx="1997242" cy="2977915"/>
          </a:xfrm>
          <a:prstGeom prst="rect">
            <a:avLst/>
          </a:prstGeom>
        </p:spPr>
      </p:pic>
      <p:sp>
        <p:nvSpPr>
          <p:cNvPr id="21" name="TextBox 20">
            <a:extLst>
              <a:ext uri="{FF2B5EF4-FFF2-40B4-BE49-F238E27FC236}">
                <a16:creationId xmlns:a16="http://schemas.microsoft.com/office/drawing/2014/main" id="{4A2C3D4C-3BEC-0BD6-9D72-548FE1BEBAC2}"/>
              </a:ext>
            </a:extLst>
          </p:cNvPr>
          <p:cNvSpPr txBox="1"/>
          <p:nvPr/>
        </p:nvSpPr>
        <p:spPr>
          <a:xfrm>
            <a:off x="1629183" y="1534426"/>
            <a:ext cx="91513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FFFFFF"/>
                </a:solidFill>
                <a:latin typeface="Abadi"/>
              </a:rPr>
              <a:t>Issue #4</a:t>
            </a:r>
            <a:endParaRPr lang="en-US" sz="1600">
              <a:cs typeface="Calibri"/>
            </a:endParaRPr>
          </a:p>
        </p:txBody>
      </p:sp>
      <p:sp>
        <p:nvSpPr>
          <p:cNvPr id="23" name="TextBox 22">
            <a:extLst>
              <a:ext uri="{FF2B5EF4-FFF2-40B4-BE49-F238E27FC236}">
                <a16:creationId xmlns:a16="http://schemas.microsoft.com/office/drawing/2014/main" id="{75155EDC-0329-E78C-7608-A53266CE50A7}"/>
              </a:ext>
            </a:extLst>
          </p:cNvPr>
          <p:cNvSpPr txBox="1"/>
          <p:nvPr/>
        </p:nvSpPr>
        <p:spPr>
          <a:xfrm>
            <a:off x="3431561" y="1927411"/>
            <a:ext cx="559024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bg1"/>
                </a:solidFill>
                <a:cs typeface="Calibri"/>
              </a:rPr>
              <a:t>Hard to differentiate buttons and their purpose</a:t>
            </a:r>
            <a:endParaRPr lang="en-US">
              <a:solidFill>
                <a:schemeClr val="bg1"/>
              </a:solidFill>
            </a:endParaRPr>
          </a:p>
          <a:p>
            <a:pPr algn="ctr"/>
            <a:r>
              <a:rPr lang="en-GB" sz="1500">
                <a:solidFill>
                  <a:schemeClr val="bg1"/>
                </a:solidFill>
                <a:cs typeface="Calibri"/>
              </a:rPr>
              <a:t>Visibility</a:t>
            </a:r>
          </a:p>
        </p:txBody>
      </p:sp>
      <p:cxnSp>
        <p:nvCxnSpPr>
          <p:cNvPr id="6" name="Straight Arrow Connector 5">
            <a:extLst>
              <a:ext uri="{FF2B5EF4-FFF2-40B4-BE49-F238E27FC236}">
                <a16:creationId xmlns:a16="http://schemas.microsoft.com/office/drawing/2014/main" id="{83D579A3-B40D-7B8B-A2A1-A717B3EBB362}"/>
              </a:ext>
            </a:extLst>
          </p:cNvPr>
          <p:cNvCxnSpPr>
            <a:cxnSpLocks/>
          </p:cNvCxnSpPr>
          <p:nvPr/>
        </p:nvCxnSpPr>
        <p:spPr>
          <a:xfrm>
            <a:off x="7784474" y="5152693"/>
            <a:ext cx="1157590" cy="85318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01D595-8723-9177-FB95-FE0480A25A1E}"/>
              </a:ext>
            </a:extLst>
          </p:cNvPr>
          <p:cNvCxnSpPr>
            <a:cxnSpLocks/>
          </p:cNvCxnSpPr>
          <p:nvPr/>
        </p:nvCxnSpPr>
        <p:spPr>
          <a:xfrm flipH="1" flipV="1">
            <a:off x="8981478" y="2826496"/>
            <a:ext cx="918203" cy="51316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33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1214"/>
        </a:solidFill>
        <a:effectLst/>
      </p:bgPr>
    </p:bg>
    <p:spTree>
      <p:nvGrpSpPr>
        <p:cNvPr id="1" name=""/>
        <p:cNvGrpSpPr/>
        <p:nvPr/>
      </p:nvGrpSpPr>
      <p:grpSpPr>
        <a:xfrm>
          <a:off x="0" y="0"/>
          <a:ext cx="0" cy="0"/>
          <a:chOff x="0" y="0"/>
          <a:chExt cx="0" cy="0"/>
        </a:xfrm>
      </p:grpSpPr>
      <p:pic>
        <p:nvPicPr>
          <p:cNvPr id="6" name="Picture 7" descr="A picture containing logo&#10;&#10;Description automatically generated">
            <a:extLst>
              <a:ext uri="{FF2B5EF4-FFF2-40B4-BE49-F238E27FC236}">
                <a16:creationId xmlns:a16="http://schemas.microsoft.com/office/drawing/2014/main" id="{C1957829-EE08-1667-7E4D-DA08FE5B77CD}"/>
              </a:ext>
            </a:extLst>
          </p:cNvPr>
          <p:cNvPicPr>
            <a:picLocks noChangeAspect="1"/>
          </p:cNvPicPr>
          <p:nvPr/>
        </p:nvPicPr>
        <p:blipFill>
          <a:blip r:embed="rId2"/>
          <a:stretch>
            <a:fillRect/>
          </a:stretch>
        </p:blipFill>
        <p:spPr>
          <a:xfrm>
            <a:off x="-875297" y="3429657"/>
            <a:ext cx="7229475" cy="1103586"/>
          </a:xfrm>
          <a:prstGeom prst="rect">
            <a:avLst/>
          </a:prstGeom>
        </p:spPr>
      </p:pic>
      <p:sp>
        <p:nvSpPr>
          <p:cNvPr id="2" name="Title 1"/>
          <p:cNvSpPr>
            <a:spLocks noGrp="1"/>
          </p:cNvSpPr>
          <p:nvPr>
            <p:ph type="ctrTitle"/>
          </p:nvPr>
        </p:nvSpPr>
        <p:spPr>
          <a:xfrm>
            <a:off x="1524000" y="332820"/>
            <a:ext cx="9144000" cy="1533793"/>
          </a:xfrm>
          <a:solidFill>
            <a:srgbClr val="252A40"/>
          </a:solidFill>
        </p:spPr>
        <p:txBody>
          <a:bodyPr vert="horz" lIns="91440" tIns="45720" rIns="91440" bIns="45720" rtlCol="0" anchor="t">
            <a:noAutofit/>
          </a:bodyPr>
          <a:lstStyle/>
          <a:p>
            <a:br>
              <a:rPr lang="en-US" sz="4400">
                <a:solidFill>
                  <a:schemeClr val="bg1"/>
                </a:solidFill>
                <a:latin typeface="Abadi"/>
                <a:cs typeface="Calibri Light"/>
              </a:rPr>
            </a:br>
            <a:r>
              <a:rPr lang="en-US" sz="3600">
                <a:solidFill>
                  <a:schemeClr val="bg1"/>
                </a:solidFill>
                <a:latin typeface="Abadi"/>
                <a:cs typeface="Calibri Light"/>
              </a:rPr>
              <a:t>Prevent Unnecessary Errors</a:t>
            </a:r>
            <a:endParaRPr lang="en-US">
              <a:solidFill>
                <a:schemeClr val="bg1"/>
              </a:solidFill>
              <a:latin typeface="Abadi"/>
              <a:cs typeface="Calibri Light"/>
            </a:endParaRPr>
          </a:p>
        </p:txBody>
      </p:sp>
      <p:sp>
        <p:nvSpPr>
          <p:cNvPr id="3" name="TextBox 2">
            <a:extLst>
              <a:ext uri="{FF2B5EF4-FFF2-40B4-BE49-F238E27FC236}">
                <a16:creationId xmlns:a16="http://schemas.microsoft.com/office/drawing/2014/main" id="{8C900FB2-1338-539D-7C56-81D390751102}"/>
              </a:ext>
            </a:extLst>
          </p:cNvPr>
          <p:cNvSpPr txBox="1"/>
          <p:nvPr/>
        </p:nvSpPr>
        <p:spPr>
          <a:xfrm>
            <a:off x="1520327" y="418641"/>
            <a:ext cx="915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FFFF"/>
                </a:solidFill>
                <a:latin typeface="Abadi"/>
              </a:rPr>
              <a:t>How User-</a:t>
            </a:r>
            <a:r>
              <a:rPr lang="en-US" sz="2400" err="1">
                <a:solidFill>
                  <a:srgbClr val="FFFFFF"/>
                </a:solidFill>
                <a:latin typeface="Abadi"/>
              </a:rPr>
              <a:t>Centred</a:t>
            </a:r>
            <a:r>
              <a:rPr lang="en-US" sz="2400">
                <a:solidFill>
                  <a:srgbClr val="FFFFFF"/>
                </a:solidFill>
                <a:latin typeface="Abadi"/>
              </a:rPr>
              <a:t> Design Processes evolved our interface to:</a:t>
            </a:r>
            <a:endParaRPr lang="en-US" sz="2400">
              <a:cs typeface="Calibri" panose="020F0502020204030204"/>
            </a:endParaRPr>
          </a:p>
        </p:txBody>
      </p:sp>
      <p:pic>
        <p:nvPicPr>
          <p:cNvPr id="7" name="Picture 4" descr="Text&#10;&#10;Description automatically generated">
            <a:extLst>
              <a:ext uri="{FF2B5EF4-FFF2-40B4-BE49-F238E27FC236}">
                <a16:creationId xmlns:a16="http://schemas.microsoft.com/office/drawing/2014/main" id="{5E5E1434-FF99-C6CC-55D6-58C0EDE62752}"/>
              </a:ext>
            </a:extLst>
          </p:cNvPr>
          <p:cNvPicPr>
            <a:picLocks noChangeAspect="1"/>
          </p:cNvPicPr>
          <p:nvPr/>
        </p:nvPicPr>
        <p:blipFill>
          <a:blip r:embed="rId3"/>
          <a:stretch>
            <a:fillRect/>
          </a:stretch>
        </p:blipFill>
        <p:spPr>
          <a:xfrm>
            <a:off x="10978537" y="65759"/>
            <a:ext cx="1210020" cy="863212"/>
          </a:xfrm>
          <a:prstGeom prst="rect">
            <a:avLst/>
          </a:prstGeom>
        </p:spPr>
      </p:pic>
      <p:pic>
        <p:nvPicPr>
          <p:cNvPr id="4" name="Picture 4" descr="Graphical user interface, application&#10;&#10;Description automatically generated">
            <a:extLst>
              <a:ext uri="{FF2B5EF4-FFF2-40B4-BE49-F238E27FC236}">
                <a16:creationId xmlns:a16="http://schemas.microsoft.com/office/drawing/2014/main" id="{A6D8E7CA-2ECF-6977-5FA7-C05A20375176}"/>
              </a:ext>
            </a:extLst>
          </p:cNvPr>
          <p:cNvPicPr>
            <a:picLocks noChangeAspect="1"/>
          </p:cNvPicPr>
          <p:nvPr/>
        </p:nvPicPr>
        <p:blipFill>
          <a:blip r:embed="rId4"/>
          <a:stretch>
            <a:fillRect/>
          </a:stretch>
        </p:blipFill>
        <p:spPr>
          <a:xfrm>
            <a:off x="4890156" y="2558238"/>
            <a:ext cx="2106888" cy="3384383"/>
          </a:xfrm>
          <a:prstGeom prst="rect">
            <a:avLst/>
          </a:prstGeom>
        </p:spPr>
      </p:pic>
      <p:sp>
        <p:nvSpPr>
          <p:cNvPr id="10" name="TextBox 9">
            <a:extLst>
              <a:ext uri="{FF2B5EF4-FFF2-40B4-BE49-F238E27FC236}">
                <a16:creationId xmlns:a16="http://schemas.microsoft.com/office/drawing/2014/main" id="{BCAF0E11-D168-62BC-957D-EDB9BC8E58DB}"/>
              </a:ext>
            </a:extLst>
          </p:cNvPr>
          <p:cNvSpPr txBox="1"/>
          <p:nvPr/>
        </p:nvSpPr>
        <p:spPr>
          <a:xfrm>
            <a:off x="2144067" y="4401110"/>
            <a:ext cx="1192306"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rgbClr val="C00000"/>
                </a:solidFill>
                <a:cs typeface="Calibri"/>
              </a:rPr>
              <a:t>Before </a:t>
            </a:r>
            <a:endParaRPr lang="en-US">
              <a:cs typeface="Calibri" panose="020F0502020204030204"/>
            </a:endParaRPr>
          </a:p>
          <a:p>
            <a:pPr algn="ctr"/>
            <a:endParaRPr lang="en-GB" sz="1500">
              <a:solidFill>
                <a:srgbClr val="C00000"/>
              </a:solidFill>
              <a:cs typeface="Calibri"/>
            </a:endParaRPr>
          </a:p>
        </p:txBody>
      </p:sp>
      <p:sp>
        <p:nvSpPr>
          <p:cNvPr id="12" name="TextBox 11">
            <a:extLst>
              <a:ext uri="{FF2B5EF4-FFF2-40B4-BE49-F238E27FC236}">
                <a16:creationId xmlns:a16="http://schemas.microsoft.com/office/drawing/2014/main" id="{0AA1895C-4992-A694-3B8E-2FEF1811D4F2}"/>
              </a:ext>
            </a:extLst>
          </p:cNvPr>
          <p:cNvSpPr txBox="1"/>
          <p:nvPr/>
        </p:nvSpPr>
        <p:spPr>
          <a:xfrm>
            <a:off x="8428298" y="6030568"/>
            <a:ext cx="165847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accent6"/>
                </a:solidFill>
                <a:cs typeface="Calibri"/>
              </a:rPr>
              <a:t>Final design</a:t>
            </a:r>
            <a:endParaRPr lang="en-US" b="1">
              <a:solidFill>
                <a:schemeClr val="accent6"/>
              </a:solidFill>
              <a:cs typeface="Calibri"/>
            </a:endParaRPr>
          </a:p>
          <a:p>
            <a:pPr algn="ctr"/>
            <a:r>
              <a:rPr lang="en-GB" sz="1500" b="1">
                <a:solidFill>
                  <a:schemeClr val="accent6"/>
                </a:solidFill>
                <a:cs typeface="Calibri"/>
              </a:rPr>
              <a:t>Fixes Issues #8</a:t>
            </a:r>
          </a:p>
        </p:txBody>
      </p:sp>
      <p:pic>
        <p:nvPicPr>
          <p:cNvPr id="8" name="Picture 10" descr="Graphical user interface, application&#10;&#10;Description automatically generated">
            <a:extLst>
              <a:ext uri="{FF2B5EF4-FFF2-40B4-BE49-F238E27FC236}">
                <a16:creationId xmlns:a16="http://schemas.microsoft.com/office/drawing/2014/main" id="{93709379-368D-DDC0-B231-189AB8063F51}"/>
              </a:ext>
            </a:extLst>
          </p:cNvPr>
          <p:cNvPicPr>
            <a:picLocks noChangeAspect="1"/>
          </p:cNvPicPr>
          <p:nvPr/>
        </p:nvPicPr>
        <p:blipFill>
          <a:blip r:embed="rId5"/>
          <a:stretch>
            <a:fillRect/>
          </a:stretch>
        </p:blipFill>
        <p:spPr>
          <a:xfrm>
            <a:off x="7531769" y="4258125"/>
            <a:ext cx="3449052" cy="1769221"/>
          </a:xfrm>
          <a:prstGeom prst="rect">
            <a:avLst/>
          </a:prstGeom>
        </p:spPr>
      </p:pic>
      <p:sp>
        <p:nvSpPr>
          <p:cNvPr id="14" name="TextBox 13">
            <a:extLst>
              <a:ext uri="{FF2B5EF4-FFF2-40B4-BE49-F238E27FC236}">
                <a16:creationId xmlns:a16="http://schemas.microsoft.com/office/drawing/2014/main" id="{8A94EA9A-0C6D-9240-42D9-EE79F93601C0}"/>
              </a:ext>
            </a:extLst>
          </p:cNvPr>
          <p:cNvSpPr txBox="1"/>
          <p:nvPr/>
        </p:nvSpPr>
        <p:spPr>
          <a:xfrm>
            <a:off x="4572000" y="602877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rgbClr val="FFC000"/>
                </a:solidFill>
                <a:cs typeface="Segoe UI"/>
              </a:rPr>
              <a:t>First iteration</a:t>
            </a:r>
            <a:r>
              <a:rPr lang="en-US">
                <a:cs typeface="Segoe UI"/>
              </a:rPr>
              <a:t>​</a:t>
            </a:r>
          </a:p>
          <a:p>
            <a:pPr algn="ctr"/>
            <a:r>
              <a:rPr lang="en-GB">
                <a:solidFill>
                  <a:srgbClr val="FFC000"/>
                </a:solidFill>
                <a:cs typeface="Segoe UI"/>
              </a:rPr>
              <a:t>Fixes: Issue #7</a:t>
            </a:r>
          </a:p>
        </p:txBody>
      </p:sp>
      <p:sp>
        <p:nvSpPr>
          <p:cNvPr id="16" name="TextBox 15">
            <a:extLst>
              <a:ext uri="{FF2B5EF4-FFF2-40B4-BE49-F238E27FC236}">
                <a16:creationId xmlns:a16="http://schemas.microsoft.com/office/drawing/2014/main" id="{91A245FB-BB47-D487-E13D-64A5B3893525}"/>
              </a:ext>
            </a:extLst>
          </p:cNvPr>
          <p:cNvSpPr txBox="1"/>
          <p:nvPr/>
        </p:nvSpPr>
        <p:spPr>
          <a:xfrm>
            <a:off x="7730793" y="2644608"/>
            <a:ext cx="305902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0000"/>
                </a:solidFill>
                <a:latin typeface="Abadi"/>
                <a:cs typeface="Segoe UI"/>
              </a:rPr>
              <a:t>Added</a:t>
            </a:r>
            <a:r>
              <a:rPr lang="en-US" sz="2400">
                <a:solidFill>
                  <a:srgbClr val="FF0000"/>
                </a:solidFill>
                <a:latin typeface="Abadi"/>
                <a:ea typeface="+mn-lt"/>
                <a:cs typeface="Segoe UI"/>
              </a:rPr>
              <a:t> a confirmation pop-up and cultural constraints on the button</a:t>
            </a:r>
          </a:p>
        </p:txBody>
      </p:sp>
      <p:sp>
        <p:nvSpPr>
          <p:cNvPr id="9" name="TextBox 8">
            <a:extLst>
              <a:ext uri="{FF2B5EF4-FFF2-40B4-BE49-F238E27FC236}">
                <a16:creationId xmlns:a16="http://schemas.microsoft.com/office/drawing/2014/main" id="{4CEA219E-99B4-C915-66C1-72F7C8088E22}"/>
              </a:ext>
            </a:extLst>
          </p:cNvPr>
          <p:cNvSpPr txBox="1"/>
          <p:nvPr/>
        </p:nvSpPr>
        <p:spPr>
          <a:xfrm>
            <a:off x="1629183" y="1534426"/>
            <a:ext cx="91513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FFFFFF"/>
                </a:solidFill>
                <a:latin typeface="Abadi"/>
              </a:rPr>
              <a:t>Issue #7, #8</a:t>
            </a:r>
            <a:endParaRPr lang="en-US" sz="1600">
              <a:cs typeface="Calibri"/>
            </a:endParaRPr>
          </a:p>
        </p:txBody>
      </p:sp>
      <p:sp>
        <p:nvSpPr>
          <p:cNvPr id="13" name="TextBox 12">
            <a:extLst>
              <a:ext uri="{FF2B5EF4-FFF2-40B4-BE49-F238E27FC236}">
                <a16:creationId xmlns:a16="http://schemas.microsoft.com/office/drawing/2014/main" id="{CCAEAAF2-78B1-3039-9292-361D7EB11758}"/>
              </a:ext>
            </a:extLst>
          </p:cNvPr>
          <p:cNvSpPr txBox="1"/>
          <p:nvPr/>
        </p:nvSpPr>
        <p:spPr>
          <a:xfrm>
            <a:off x="4356846" y="1927411"/>
            <a:ext cx="362174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a:solidFill>
                  <a:schemeClr val="bg1"/>
                </a:solidFill>
                <a:cs typeface="Calibri"/>
              </a:rPr>
              <a:t>Lack of Confirmation Pop-ups</a:t>
            </a:r>
            <a:endParaRPr lang="en-US">
              <a:solidFill>
                <a:schemeClr val="bg1"/>
              </a:solidFill>
            </a:endParaRPr>
          </a:p>
          <a:p>
            <a:pPr algn="ctr"/>
            <a:r>
              <a:rPr lang="en-GB" sz="1500">
                <a:solidFill>
                  <a:schemeClr val="bg1"/>
                </a:solidFill>
                <a:cs typeface="Calibri"/>
              </a:rPr>
              <a:t>Error Prevention</a:t>
            </a:r>
            <a:endParaRPr lang="en-GB">
              <a:solidFill>
                <a:schemeClr val="bg1"/>
              </a:solidFill>
            </a:endParaRPr>
          </a:p>
        </p:txBody>
      </p:sp>
    </p:spTree>
    <p:extLst>
      <p:ext uri="{BB962C8B-B14F-4D97-AF65-F5344CB8AC3E}">
        <p14:creationId xmlns:p14="http://schemas.microsoft.com/office/powerpoint/2010/main" val="14928862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F6E6AEECD8754E8A209DD8A4121B4D" ma:contentTypeVersion="4" ma:contentTypeDescription="Create a new document." ma:contentTypeScope="" ma:versionID="3e371610d04f160c8c8aab703c2ddc0f">
  <xsd:schema xmlns:xsd="http://www.w3.org/2001/XMLSchema" xmlns:xs="http://www.w3.org/2001/XMLSchema" xmlns:p="http://schemas.microsoft.com/office/2006/metadata/properties" xmlns:ns2="9aeb26d7-9178-46f3-a337-05b15456590f" targetNamespace="http://schemas.microsoft.com/office/2006/metadata/properties" ma:root="true" ma:fieldsID="cb7253d4888f5549d7d2f0a8ded961f7" ns2:_="">
    <xsd:import namespace="9aeb26d7-9178-46f3-a337-05b1545659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eb26d7-9178-46f3-a337-05b1545659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4DDA94-A2EF-4ADD-8DF0-EB323A5D4B3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C1F1922-86DE-4084-9710-EB8CADBA7AEE}">
  <ds:schemaRefs>
    <ds:schemaRef ds:uri="9aeb26d7-9178-46f3-a337-05b1545659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CD783BE-A432-42AA-91BC-35F0BF90AF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1686</Words>
  <Application>Microsoft Macintosh PowerPoint</Application>
  <PresentationFormat>Widescreen</PresentationFormat>
  <Paragraphs>212</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Abadi</vt:lpstr>
      <vt:lpstr>Arial</vt:lpstr>
      <vt:lpstr>Calibri</vt:lpstr>
      <vt:lpstr>Calibri Light</vt:lpstr>
      <vt:lpstr>office theme</vt:lpstr>
      <vt:lpstr>The Effectiveness of User-Centred Design Process</vt:lpstr>
      <vt:lpstr>User-Centered Design Process and our Fitness App</vt:lpstr>
      <vt:lpstr> Help Users To Navigate The Interface</vt:lpstr>
      <vt:lpstr> Help Users To Navigate The Interface</vt:lpstr>
      <vt:lpstr> Help Users To Navigate The Interface</vt:lpstr>
      <vt:lpstr> Prevent Unnecessary Errors</vt:lpstr>
      <vt:lpstr> Prevent Unnecessary Errors</vt:lpstr>
      <vt:lpstr> Prevent Unnecessary Errors</vt:lpstr>
      <vt:lpstr> Prevent Unnecessary Errors</vt:lpstr>
      <vt:lpstr> Prevent Unnecessary Errors</vt:lpstr>
      <vt:lpstr> Prevent Unnecessary Errors</vt:lpstr>
      <vt:lpstr> Cater to Audience Who're Hard of Hearing </vt:lpstr>
      <vt:lpstr> Cater to Audience Who're Hard of Hearing </vt:lpstr>
      <vt:lpstr> Balance accessibility with design principles </vt:lpstr>
      <vt:lpstr> Cater to a Young Audience </vt:lpstr>
      <vt:lpstr>PowerPoint Presentation</vt:lpstr>
      <vt:lpstr>PowerPoint Presentation</vt:lpstr>
      <vt:lpstr>PowerPoint Presentation</vt:lpstr>
      <vt:lpstr>PowerPoint Presentation</vt:lpstr>
      <vt:lpstr>Reflection Influence of conducting User Research as a Group</vt:lpstr>
      <vt:lpstr>Reflection Discoveries</vt:lpstr>
      <vt:lpstr>Reflection Discoveries</vt:lpstr>
      <vt:lpstr> Presented By:  Enoch Luu Gordon Wang Noah Gordon Sanojan Thiyagaraja  Wang Liao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Wang Liao</cp:lastModifiedBy>
  <cp:revision>214</cp:revision>
  <dcterms:created xsi:type="dcterms:W3CDTF">2022-08-02T00:30:10Z</dcterms:created>
  <dcterms:modified xsi:type="dcterms:W3CDTF">2022-08-05T05:01:13Z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0x0101002BF6E6AEECD8754E8A209DD8A4121B4D</vt:lpwstr>
  </property>
</Properties>
</file>