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92" r:id="rId36"/>
    <p:sldId id="293" r:id="rId37"/>
    <p:sldId id="295" r:id="rId38"/>
    <p:sldId id="294" r:id="rId39"/>
    <p:sldId id="296" r:id="rId4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330"/>
    <a:srgbClr val="00CC00"/>
    <a:srgbClr val="0C7CD2"/>
    <a:srgbClr val="1F7EE7"/>
    <a:srgbClr val="AE1517"/>
    <a:srgbClr val="CC0000"/>
    <a:srgbClr val="758C3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F5AEC7-7472-447A-8C68-E2F5DCA3F3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8F9F6-F63C-4133-85C8-B26AC1B335B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Caching: </a:t>
          </a:r>
          <a:r>
            <a:rPr lang="en-US" dirty="0" err="1" smtClean="0">
              <a:solidFill>
                <a:schemeClr val="tx1"/>
              </a:solidFill>
            </a:rPr>
            <a:t>làm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bộ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nhớ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đệm</a:t>
          </a:r>
          <a:endParaRPr lang="en-US" dirty="0">
            <a:solidFill>
              <a:schemeClr val="tx1"/>
            </a:solidFill>
          </a:endParaRPr>
        </a:p>
      </dgm:t>
    </dgm:pt>
    <dgm:pt modelId="{5054ADBD-18EB-49BC-A49B-2E476FDE13C4}" type="parTrans" cxnId="{3DCF3173-197B-4E75-B552-ABBAB0E6F909}">
      <dgm:prSet/>
      <dgm:spPr/>
      <dgm:t>
        <a:bodyPr/>
        <a:lstStyle/>
        <a:p>
          <a:endParaRPr lang="en-US"/>
        </a:p>
      </dgm:t>
    </dgm:pt>
    <dgm:pt modelId="{B4199C4F-944B-4785-BAFD-3DE541827E24}" type="sibTrans" cxnId="{3DCF3173-197B-4E75-B552-ABBAB0E6F909}">
      <dgm:prSet/>
      <dgm:spPr/>
      <dgm:t>
        <a:bodyPr/>
        <a:lstStyle/>
        <a:p>
          <a:endParaRPr lang="en-US"/>
        </a:p>
      </dgm:t>
    </dgm:pt>
    <dgm:pt modelId="{78129A58-50E4-43EB-BDB2-F95048A61C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Counter: </a:t>
          </a:r>
          <a:r>
            <a:rPr lang="en-US" dirty="0" err="1" smtClean="0">
              <a:solidFill>
                <a:schemeClr val="tx1"/>
              </a:solidFill>
            </a:rPr>
            <a:t>làm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bộ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nhớ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đếm</a:t>
          </a:r>
          <a:endParaRPr lang="en-US" dirty="0">
            <a:solidFill>
              <a:schemeClr val="tx1"/>
            </a:solidFill>
          </a:endParaRPr>
        </a:p>
      </dgm:t>
    </dgm:pt>
    <dgm:pt modelId="{1E4CEB71-4C22-4245-A552-3505B26BBDC3}" type="parTrans" cxnId="{48ACE963-3CCC-4C39-A124-E28494AFDFFB}">
      <dgm:prSet/>
      <dgm:spPr/>
      <dgm:t>
        <a:bodyPr/>
        <a:lstStyle/>
        <a:p>
          <a:endParaRPr lang="en-US"/>
        </a:p>
      </dgm:t>
    </dgm:pt>
    <dgm:pt modelId="{A7D0804A-5603-433B-9EAB-4C8C2D07FF1F}" type="sibTrans" cxnId="{48ACE963-3CCC-4C39-A124-E28494AFDFFB}">
      <dgm:prSet/>
      <dgm:spPr/>
      <dgm:t>
        <a:bodyPr/>
        <a:lstStyle/>
        <a:p>
          <a:endParaRPr lang="en-US"/>
        </a:p>
      </dgm:t>
    </dgm:pt>
    <dgm:pt modelId="{B926DACD-1A7D-4DA2-A87F-3C163969A17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Publish/</a:t>
          </a:r>
          <a:r>
            <a:rPr lang="en-US" dirty="0" err="1" smtClean="0">
              <a:solidFill>
                <a:schemeClr val="tx1"/>
              </a:solidFill>
            </a:rPr>
            <a:t>Suscribes</a:t>
          </a:r>
          <a:r>
            <a:rPr lang="en-US" dirty="0" smtClean="0">
              <a:solidFill>
                <a:schemeClr val="tx1"/>
              </a:solidFill>
            </a:rPr>
            <a:t>: </a:t>
          </a:r>
          <a:r>
            <a:rPr lang="en-US" dirty="0" err="1" smtClean="0">
              <a:solidFill>
                <a:schemeClr val="tx1"/>
              </a:solidFill>
            </a:rPr>
            <a:t>tạo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kênh</a:t>
          </a:r>
          <a:r>
            <a:rPr lang="en-US" dirty="0" smtClean="0">
              <a:solidFill>
                <a:schemeClr val="tx1"/>
              </a:solidFill>
            </a:rPr>
            <a:t> chia </a:t>
          </a:r>
          <a:r>
            <a:rPr lang="en-US" dirty="0" err="1" smtClean="0">
              <a:solidFill>
                <a:schemeClr val="tx1"/>
              </a:solidFill>
            </a:rPr>
            <a:t>sẻ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endParaRPr lang="en-US" dirty="0">
            <a:solidFill>
              <a:schemeClr val="tx1"/>
            </a:solidFill>
          </a:endParaRPr>
        </a:p>
      </dgm:t>
    </dgm:pt>
    <dgm:pt modelId="{4F52554F-4449-40D3-8403-0DA068364BD0}" type="parTrans" cxnId="{33FC9D27-8449-4C1A-BB28-4A4107FCBA7D}">
      <dgm:prSet/>
      <dgm:spPr/>
      <dgm:t>
        <a:bodyPr/>
        <a:lstStyle/>
        <a:p>
          <a:endParaRPr lang="en-US"/>
        </a:p>
      </dgm:t>
    </dgm:pt>
    <dgm:pt modelId="{129D1885-6E67-4E27-9367-8473F93A939E}" type="sibTrans" cxnId="{33FC9D27-8449-4C1A-BB28-4A4107FCBA7D}">
      <dgm:prSet/>
      <dgm:spPr/>
      <dgm:t>
        <a:bodyPr/>
        <a:lstStyle/>
        <a:p>
          <a:endParaRPr lang="en-US"/>
        </a:p>
      </dgm:t>
    </dgm:pt>
    <dgm:pt modelId="{13B05381-4A81-4F88-B896-EF030F7E86C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Queues: </a:t>
          </a:r>
          <a:r>
            <a:rPr lang="en-US" dirty="0" err="1" smtClean="0">
              <a:solidFill>
                <a:schemeClr val="tx1"/>
              </a:solidFill>
            </a:rPr>
            <a:t>tạo</a:t>
          </a:r>
          <a:r>
            <a:rPr lang="en-US" dirty="0" smtClean="0">
              <a:solidFill>
                <a:schemeClr val="tx1"/>
              </a:solidFill>
            </a:rPr>
            <a:t> hang </a:t>
          </a:r>
          <a:r>
            <a:rPr lang="en-US" dirty="0" err="1" smtClean="0">
              <a:solidFill>
                <a:schemeClr val="tx1"/>
              </a:solidFill>
            </a:rPr>
            <a:t>đợt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để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lần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lượng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các</a:t>
          </a:r>
          <a:r>
            <a:rPr lang="en-US" dirty="0" smtClean="0">
              <a:solidFill>
                <a:schemeClr val="tx1"/>
              </a:solidFill>
            </a:rPr>
            <a:t> Request</a:t>
          </a:r>
          <a:endParaRPr lang="en-US" dirty="0">
            <a:solidFill>
              <a:schemeClr val="tx1"/>
            </a:solidFill>
          </a:endParaRPr>
        </a:p>
      </dgm:t>
    </dgm:pt>
    <dgm:pt modelId="{8633FFE7-C632-4882-A0B6-33543972D039}" type="parTrans" cxnId="{1D50C3A9-0346-4304-8E7E-3935C790DF7C}">
      <dgm:prSet/>
      <dgm:spPr/>
      <dgm:t>
        <a:bodyPr/>
        <a:lstStyle/>
        <a:p>
          <a:endParaRPr lang="en-US"/>
        </a:p>
      </dgm:t>
    </dgm:pt>
    <dgm:pt modelId="{FB3F8361-171D-4B49-AD40-BFFE6ADDD0A4}" type="sibTrans" cxnId="{1D50C3A9-0346-4304-8E7E-3935C790DF7C}">
      <dgm:prSet/>
      <dgm:spPr/>
      <dgm:t>
        <a:bodyPr/>
        <a:lstStyle/>
        <a:p>
          <a:endParaRPr lang="en-US"/>
        </a:p>
      </dgm:t>
    </dgm:pt>
    <dgm:pt modelId="{A80AB10E-C0E6-4512-90C1-AB6B303B28D2}" type="pres">
      <dgm:prSet presAssocID="{0CF5AEC7-7472-447A-8C68-E2F5DCA3F3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44CA8-57A5-4935-A237-392E291C5DC7}" type="pres">
      <dgm:prSet presAssocID="{0B38F9F6-F63C-4133-85C8-B26AC1B335B9}" presName="parentLin" presStyleCnt="0"/>
      <dgm:spPr/>
    </dgm:pt>
    <dgm:pt modelId="{C43A6167-2D6E-4B3B-8AC4-0E768830B78F}" type="pres">
      <dgm:prSet presAssocID="{0B38F9F6-F63C-4133-85C8-B26AC1B335B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4605BEA-C761-4501-B28A-7E5436A8FAC3}" type="pres">
      <dgm:prSet presAssocID="{0B38F9F6-F63C-4133-85C8-B26AC1B335B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EC144-21F6-492E-B905-6130C0C7C39E}" type="pres">
      <dgm:prSet presAssocID="{0B38F9F6-F63C-4133-85C8-B26AC1B335B9}" presName="negativeSpace" presStyleCnt="0"/>
      <dgm:spPr/>
    </dgm:pt>
    <dgm:pt modelId="{108EE3E6-BEA7-45BB-8D41-3048BF10A6B8}" type="pres">
      <dgm:prSet presAssocID="{0B38F9F6-F63C-4133-85C8-B26AC1B335B9}" presName="childText" presStyleLbl="conFgAcc1" presStyleIdx="0" presStyleCnt="4">
        <dgm:presLayoutVars>
          <dgm:bulletEnabled val="1"/>
        </dgm:presLayoutVars>
      </dgm:prSet>
      <dgm:spPr/>
    </dgm:pt>
    <dgm:pt modelId="{921C0945-E83E-43B5-AC0E-252263FA4C94}" type="pres">
      <dgm:prSet presAssocID="{B4199C4F-944B-4785-BAFD-3DE541827E24}" presName="spaceBetweenRectangles" presStyleCnt="0"/>
      <dgm:spPr/>
    </dgm:pt>
    <dgm:pt modelId="{0A676C0D-63A8-41E4-BD5E-350D4AD7EFC8}" type="pres">
      <dgm:prSet presAssocID="{78129A58-50E4-43EB-BDB2-F95048A61C4B}" presName="parentLin" presStyleCnt="0"/>
      <dgm:spPr/>
    </dgm:pt>
    <dgm:pt modelId="{E49ED5C8-0826-453E-8A82-F4533A13D7D2}" type="pres">
      <dgm:prSet presAssocID="{78129A58-50E4-43EB-BDB2-F95048A61C4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11B3779-386D-4506-BB75-BC0E9C7060D0}" type="pres">
      <dgm:prSet presAssocID="{78129A58-50E4-43EB-BDB2-F95048A61C4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C9E6D-6152-47AB-84E6-5DC7F4EFC894}" type="pres">
      <dgm:prSet presAssocID="{78129A58-50E4-43EB-BDB2-F95048A61C4B}" presName="negativeSpace" presStyleCnt="0"/>
      <dgm:spPr/>
    </dgm:pt>
    <dgm:pt modelId="{FFA5AA06-2B2E-4426-B434-29F4279314E4}" type="pres">
      <dgm:prSet presAssocID="{78129A58-50E4-43EB-BDB2-F95048A61C4B}" presName="childText" presStyleLbl="conFgAcc1" presStyleIdx="1" presStyleCnt="4">
        <dgm:presLayoutVars>
          <dgm:bulletEnabled val="1"/>
        </dgm:presLayoutVars>
      </dgm:prSet>
      <dgm:spPr/>
    </dgm:pt>
    <dgm:pt modelId="{9F1E8636-AB29-4B0A-8497-B133FDA5096E}" type="pres">
      <dgm:prSet presAssocID="{A7D0804A-5603-433B-9EAB-4C8C2D07FF1F}" presName="spaceBetweenRectangles" presStyleCnt="0"/>
      <dgm:spPr/>
    </dgm:pt>
    <dgm:pt modelId="{8B47CE82-41C1-46B0-B0A6-2F6A1F2D0EB2}" type="pres">
      <dgm:prSet presAssocID="{B926DACD-1A7D-4DA2-A87F-3C163969A179}" presName="parentLin" presStyleCnt="0"/>
      <dgm:spPr/>
    </dgm:pt>
    <dgm:pt modelId="{3E8BB56E-7076-4879-8F7D-8BB07574BFB6}" type="pres">
      <dgm:prSet presAssocID="{B926DACD-1A7D-4DA2-A87F-3C163969A17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A28E817C-F804-46CE-98F7-5B698A01EB9B}" type="pres">
      <dgm:prSet presAssocID="{B926DACD-1A7D-4DA2-A87F-3C163969A17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7DAC-23DC-4C65-9F6D-5395CF7DC0B5}" type="pres">
      <dgm:prSet presAssocID="{B926DACD-1A7D-4DA2-A87F-3C163969A179}" presName="negativeSpace" presStyleCnt="0"/>
      <dgm:spPr/>
    </dgm:pt>
    <dgm:pt modelId="{9FE5EC8D-2051-4A9A-9CA7-582B2AD03C06}" type="pres">
      <dgm:prSet presAssocID="{B926DACD-1A7D-4DA2-A87F-3C163969A179}" presName="childText" presStyleLbl="conFgAcc1" presStyleIdx="2" presStyleCnt="4">
        <dgm:presLayoutVars>
          <dgm:bulletEnabled val="1"/>
        </dgm:presLayoutVars>
      </dgm:prSet>
      <dgm:spPr/>
    </dgm:pt>
    <dgm:pt modelId="{91B0ED22-820C-47B9-8617-95DFA075543B}" type="pres">
      <dgm:prSet presAssocID="{129D1885-6E67-4E27-9367-8473F93A939E}" presName="spaceBetweenRectangles" presStyleCnt="0"/>
      <dgm:spPr/>
    </dgm:pt>
    <dgm:pt modelId="{EDAAA2C0-24E0-4420-A765-1AB0E9807F07}" type="pres">
      <dgm:prSet presAssocID="{13B05381-4A81-4F88-B896-EF030F7E86CD}" presName="parentLin" presStyleCnt="0"/>
      <dgm:spPr/>
    </dgm:pt>
    <dgm:pt modelId="{4D57538B-5F94-40F9-8ED6-2EBE9B01E5CB}" type="pres">
      <dgm:prSet presAssocID="{13B05381-4A81-4F88-B896-EF030F7E86C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FA9741B-1784-47E8-8AF8-CB744981EF58}" type="pres">
      <dgm:prSet presAssocID="{13B05381-4A81-4F88-B896-EF030F7E86C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3B77-06D9-4AB3-A082-BF7F622DCBBF}" type="pres">
      <dgm:prSet presAssocID="{13B05381-4A81-4F88-B896-EF030F7E86CD}" presName="negativeSpace" presStyleCnt="0"/>
      <dgm:spPr/>
    </dgm:pt>
    <dgm:pt modelId="{185EE8CC-C499-46C8-A576-B82B73C7D37B}" type="pres">
      <dgm:prSet presAssocID="{13B05381-4A81-4F88-B896-EF030F7E86C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F82EEB-1391-4189-BD23-70A0B10638B8}" type="presOf" srcId="{0CF5AEC7-7472-447A-8C68-E2F5DCA3F3E3}" destId="{A80AB10E-C0E6-4512-90C1-AB6B303B28D2}" srcOrd="0" destOrd="0" presId="urn:microsoft.com/office/officeart/2005/8/layout/list1"/>
    <dgm:cxn modelId="{48ACE963-3CCC-4C39-A124-E28494AFDFFB}" srcId="{0CF5AEC7-7472-447A-8C68-E2F5DCA3F3E3}" destId="{78129A58-50E4-43EB-BDB2-F95048A61C4B}" srcOrd="1" destOrd="0" parTransId="{1E4CEB71-4C22-4245-A552-3505B26BBDC3}" sibTransId="{A7D0804A-5603-433B-9EAB-4C8C2D07FF1F}"/>
    <dgm:cxn modelId="{3DCF3173-197B-4E75-B552-ABBAB0E6F909}" srcId="{0CF5AEC7-7472-447A-8C68-E2F5DCA3F3E3}" destId="{0B38F9F6-F63C-4133-85C8-B26AC1B335B9}" srcOrd="0" destOrd="0" parTransId="{5054ADBD-18EB-49BC-A49B-2E476FDE13C4}" sibTransId="{B4199C4F-944B-4785-BAFD-3DE541827E24}"/>
    <dgm:cxn modelId="{33FC9D27-8449-4C1A-BB28-4A4107FCBA7D}" srcId="{0CF5AEC7-7472-447A-8C68-E2F5DCA3F3E3}" destId="{B926DACD-1A7D-4DA2-A87F-3C163969A179}" srcOrd="2" destOrd="0" parTransId="{4F52554F-4449-40D3-8403-0DA068364BD0}" sibTransId="{129D1885-6E67-4E27-9367-8473F93A939E}"/>
    <dgm:cxn modelId="{2DA382D1-A2EB-465A-ADDD-D0867A0E65ED}" type="presOf" srcId="{B926DACD-1A7D-4DA2-A87F-3C163969A179}" destId="{3E8BB56E-7076-4879-8F7D-8BB07574BFB6}" srcOrd="0" destOrd="0" presId="urn:microsoft.com/office/officeart/2005/8/layout/list1"/>
    <dgm:cxn modelId="{C24363DF-133D-4EC0-8716-C1FF26090550}" type="presOf" srcId="{13B05381-4A81-4F88-B896-EF030F7E86CD}" destId="{4D57538B-5F94-40F9-8ED6-2EBE9B01E5CB}" srcOrd="0" destOrd="0" presId="urn:microsoft.com/office/officeart/2005/8/layout/list1"/>
    <dgm:cxn modelId="{237083FE-05B9-4E8B-B37E-796D04E37838}" type="presOf" srcId="{13B05381-4A81-4F88-B896-EF030F7E86CD}" destId="{0FA9741B-1784-47E8-8AF8-CB744981EF58}" srcOrd="1" destOrd="0" presId="urn:microsoft.com/office/officeart/2005/8/layout/list1"/>
    <dgm:cxn modelId="{3CD6CC95-1746-406F-89C3-EECEC4B6F2CE}" type="presOf" srcId="{78129A58-50E4-43EB-BDB2-F95048A61C4B}" destId="{411B3779-386D-4506-BB75-BC0E9C7060D0}" srcOrd="1" destOrd="0" presId="urn:microsoft.com/office/officeart/2005/8/layout/list1"/>
    <dgm:cxn modelId="{13BE9DA7-D531-4D13-BE09-FB662C05946C}" type="presOf" srcId="{B926DACD-1A7D-4DA2-A87F-3C163969A179}" destId="{A28E817C-F804-46CE-98F7-5B698A01EB9B}" srcOrd="1" destOrd="0" presId="urn:microsoft.com/office/officeart/2005/8/layout/list1"/>
    <dgm:cxn modelId="{B8FF433A-3DC6-4B6F-A35A-0FD3734C1539}" type="presOf" srcId="{0B38F9F6-F63C-4133-85C8-B26AC1B335B9}" destId="{C43A6167-2D6E-4B3B-8AC4-0E768830B78F}" srcOrd="0" destOrd="0" presId="urn:microsoft.com/office/officeart/2005/8/layout/list1"/>
    <dgm:cxn modelId="{C94A9533-4E22-4836-8668-CC524CE27F6F}" type="presOf" srcId="{0B38F9F6-F63C-4133-85C8-B26AC1B335B9}" destId="{64605BEA-C761-4501-B28A-7E5436A8FAC3}" srcOrd="1" destOrd="0" presId="urn:microsoft.com/office/officeart/2005/8/layout/list1"/>
    <dgm:cxn modelId="{1D50C3A9-0346-4304-8E7E-3935C790DF7C}" srcId="{0CF5AEC7-7472-447A-8C68-E2F5DCA3F3E3}" destId="{13B05381-4A81-4F88-B896-EF030F7E86CD}" srcOrd="3" destOrd="0" parTransId="{8633FFE7-C632-4882-A0B6-33543972D039}" sibTransId="{FB3F8361-171D-4B49-AD40-BFFE6ADDD0A4}"/>
    <dgm:cxn modelId="{97FCE560-679D-4F31-9A5A-60AB5C02BCC2}" type="presOf" srcId="{78129A58-50E4-43EB-BDB2-F95048A61C4B}" destId="{E49ED5C8-0826-453E-8A82-F4533A13D7D2}" srcOrd="0" destOrd="0" presId="urn:microsoft.com/office/officeart/2005/8/layout/list1"/>
    <dgm:cxn modelId="{D2E068CB-E733-4BB1-BD07-4B8665092EB0}" type="presParOf" srcId="{A80AB10E-C0E6-4512-90C1-AB6B303B28D2}" destId="{CD444CA8-57A5-4935-A237-392E291C5DC7}" srcOrd="0" destOrd="0" presId="urn:microsoft.com/office/officeart/2005/8/layout/list1"/>
    <dgm:cxn modelId="{15DF9A96-371C-4B95-9738-37B7BFD20E8B}" type="presParOf" srcId="{CD444CA8-57A5-4935-A237-392E291C5DC7}" destId="{C43A6167-2D6E-4B3B-8AC4-0E768830B78F}" srcOrd="0" destOrd="0" presId="urn:microsoft.com/office/officeart/2005/8/layout/list1"/>
    <dgm:cxn modelId="{1E90628A-5241-4A0F-8087-1B39C6EF695C}" type="presParOf" srcId="{CD444CA8-57A5-4935-A237-392E291C5DC7}" destId="{64605BEA-C761-4501-B28A-7E5436A8FAC3}" srcOrd="1" destOrd="0" presId="urn:microsoft.com/office/officeart/2005/8/layout/list1"/>
    <dgm:cxn modelId="{FF9B2C7E-BEED-4D44-AE3E-2062263A8A30}" type="presParOf" srcId="{A80AB10E-C0E6-4512-90C1-AB6B303B28D2}" destId="{7F2EC144-21F6-492E-B905-6130C0C7C39E}" srcOrd="1" destOrd="0" presId="urn:microsoft.com/office/officeart/2005/8/layout/list1"/>
    <dgm:cxn modelId="{1FBA07B8-74E8-493A-970D-B0CFBC3C9000}" type="presParOf" srcId="{A80AB10E-C0E6-4512-90C1-AB6B303B28D2}" destId="{108EE3E6-BEA7-45BB-8D41-3048BF10A6B8}" srcOrd="2" destOrd="0" presId="urn:microsoft.com/office/officeart/2005/8/layout/list1"/>
    <dgm:cxn modelId="{8801B629-3CBF-41E9-AD75-E21F12EF2FE0}" type="presParOf" srcId="{A80AB10E-C0E6-4512-90C1-AB6B303B28D2}" destId="{921C0945-E83E-43B5-AC0E-252263FA4C94}" srcOrd="3" destOrd="0" presId="urn:microsoft.com/office/officeart/2005/8/layout/list1"/>
    <dgm:cxn modelId="{013E4C47-2627-45F9-9B77-BA76C49E624C}" type="presParOf" srcId="{A80AB10E-C0E6-4512-90C1-AB6B303B28D2}" destId="{0A676C0D-63A8-41E4-BD5E-350D4AD7EFC8}" srcOrd="4" destOrd="0" presId="urn:microsoft.com/office/officeart/2005/8/layout/list1"/>
    <dgm:cxn modelId="{4C8D2DD9-673D-40D8-9763-1C53F84B25CC}" type="presParOf" srcId="{0A676C0D-63A8-41E4-BD5E-350D4AD7EFC8}" destId="{E49ED5C8-0826-453E-8A82-F4533A13D7D2}" srcOrd="0" destOrd="0" presId="urn:microsoft.com/office/officeart/2005/8/layout/list1"/>
    <dgm:cxn modelId="{BDAF77E6-714C-4C93-8548-69FE1E3E08C0}" type="presParOf" srcId="{0A676C0D-63A8-41E4-BD5E-350D4AD7EFC8}" destId="{411B3779-386D-4506-BB75-BC0E9C7060D0}" srcOrd="1" destOrd="0" presId="urn:microsoft.com/office/officeart/2005/8/layout/list1"/>
    <dgm:cxn modelId="{0057BC38-455C-4C34-B0D9-931BD7B6E528}" type="presParOf" srcId="{A80AB10E-C0E6-4512-90C1-AB6B303B28D2}" destId="{D46C9E6D-6152-47AB-84E6-5DC7F4EFC894}" srcOrd="5" destOrd="0" presId="urn:microsoft.com/office/officeart/2005/8/layout/list1"/>
    <dgm:cxn modelId="{086719A5-371E-4EAB-907E-D0D3293863B4}" type="presParOf" srcId="{A80AB10E-C0E6-4512-90C1-AB6B303B28D2}" destId="{FFA5AA06-2B2E-4426-B434-29F4279314E4}" srcOrd="6" destOrd="0" presId="urn:microsoft.com/office/officeart/2005/8/layout/list1"/>
    <dgm:cxn modelId="{84E4C883-D926-4CC5-81D3-D17210020D4E}" type="presParOf" srcId="{A80AB10E-C0E6-4512-90C1-AB6B303B28D2}" destId="{9F1E8636-AB29-4B0A-8497-B133FDA5096E}" srcOrd="7" destOrd="0" presId="urn:microsoft.com/office/officeart/2005/8/layout/list1"/>
    <dgm:cxn modelId="{0673A2B1-D293-4E6D-9C42-45E7C00EB308}" type="presParOf" srcId="{A80AB10E-C0E6-4512-90C1-AB6B303B28D2}" destId="{8B47CE82-41C1-46B0-B0A6-2F6A1F2D0EB2}" srcOrd="8" destOrd="0" presId="urn:microsoft.com/office/officeart/2005/8/layout/list1"/>
    <dgm:cxn modelId="{9FF670D1-D0F0-4F89-87AE-56CD82DBEC32}" type="presParOf" srcId="{8B47CE82-41C1-46B0-B0A6-2F6A1F2D0EB2}" destId="{3E8BB56E-7076-4879-8F7D-8BB07574BFB6}" srcOrd="0" destOrd="0" presId="urn:microsoft.com/office/officeart/2005/8/layout/list1"/>
    <dgm:cxn modelId="{6555ADFF-F34D-4EC1-B359-23BB70B72A99}" type="presParOf" srcId="{8B47CE82-41C1-46B0-B0A6-2F6A1F2D0EB2}" destId="{A28E817C-F804-46CE-98F7-5B698A01EB9B}" srcOrd="1" destOrd="0" presId="urn:microsoft.com/office/officeart/2005/8/layout/list1"/>
    <dgm:cxn modelId="{2D0656D4-ABFF-4240-A420-9C25733F63E1}" type="presParOf" srcId="{A80AB10E-C0E6-4512-90C1-AB6B303B28D2}" destId="{46EF7DAC-23DC-4C65-9F6D-5395CF7DC0B5}" srcOrd="9" destOrd="0" presId="urn:microsoft.com/office/officeart/2005/8/layout/list1"/>
    <dgm:cxn modelId="{73C0D420-9BFD-4E4C-87C6-B21F499C956D}" type="presParOf" srcId="{A80AB10E-C0E6-4512-90C1-AB6B303B28D2}" destId="{9FE5EC8D-2051-4A9A-9CA7-582B2AD03C06}" srcOrd="10" destOrd="0" presId="urn:microsoft.com/office/officeart/2005/8/layout/list1"/>
    <dgm:cxn modelId="{82E4C7DB-1D3F-4663-991B-ED821B54D7BF}" type="presParOf" srcId="{A80AB10E-C0E6-4512-90C1-AB6B303B28D2}" destId="{91B0ED22-820C-47B9-8617-95DFA075543B}" srcOrd="11" destOrd="0" presId="urn:microsoft.com/office/officeart/2005/8/layout/list1"/>
    <dgm:cxn modelId="{6110506B-250C-4802-A99A-B4510C3F2451}" type="presParOf" srcId="{A80AB10E-C0E6-4512-90C1-AB6B303B28D2}" destId="{EDAAA2C0-24E0-4420-A765-1AB0E9807F07}" srcOrd="12" destOrd="0" presId="urn:microsoft.com/office/officeart/2005/8/layout/list1"/>
    <dgm:cxn modelId="{B3D6B9DA-03F5-471C-A9B1-B047271CD1F5}" type="presParOf" srcId="{EDAAA2C0-24E0-4420-A765-1AB0E9807F07}" destId="{4D57538B-5F94-40F9-8ED6-2EBE9B01E5CB}" srcOrd="0" destOrd="0" presId="urn:microsoft.com/office/officeart/2005/8/layout/list1"/>
    <dgm:cxn modelId="{2B99D5ED-AC28-4EED-B865-9ADC1BB9896F}" type="presParOf" srcId="{EDAAA2C0-24E0-4420-A765-1AB0E9807F07}" destId="{0FA9741B-1784-47E8-8AF8-CB744981EF58}" srcOrd="1" destOrd="0" presId="urn:microsoft.com/office/officeart/2005/8/layout/list1"/>
    <dgm:cxn modelId="{10DBA872-FE97-4B18-8296-FB66692ED1C9}" type="presParOf" srcId="{A80AB10E-C0E6-4512-90C1-AB6B303B28D2}" destId="{39DE3B77-06D9-4AB3-A082-BF7F622DCBBF}" srcOrd="13" destOrd="0" presId="urn:microsoft.com/office/officeart/2005/8/layout/list1"/>
    <dgm:cxn modelId="{A5825828-09E5-4218-9C00-33BF28F1FCDE}" type="presParOf" srcId="{A80AB10E-C0E6-4512-90C1-AB6B303B28D2}" destId="{185EE8CC-C499-46C8-A576-B82B73C7D37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F5AEC7-7472-447A-8C68-E2F5DCA3F3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38F9F6-F63C-4133-85C8-B26AC1B335B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bộ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nhớ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đệm</a:t>
          </a:r>
          <a:r>
            <a:rPr lang="en-US" dirty="0" smtClean="0">
              <a:solidFill>
                <a:schemeClr val="tx1"/>
              </a:solidFill>
            </a:rPr>
            <a:t>	</a:t>
          </a:r>
          <a:endParaRPr lang="en-US" dirty="0">
            <a:solidFill>
              <a:schemeClr val="tx1"/>
            </a:solidFill>
          </a:endParaRPr>
        </a:p>
      </dgm:t>
    </dgm:pt>
    <dgm:pt modelId="{5054ADBD-18EB-49BC-A49B-2E476FDE13C4}" type="parTrans" cxnId="{3DCF3173-197B-4E75-B552-ABBAB0E6F909}">
      <dgm:prSet/>
      <dgm:spPr/>
      <dgm:t>
        <a:bodyPr/>
        <a:lstStyle/>
        <a:p>
          <a:endParaRPr lang="en-US"/>
        </a:p>
      </dgm:t>
    </dgm:pt>
    <dgm:pt modelId="{B4199C4F-944B-4785-BAFD-3DE541827E24}" type="sibTrans" cxnId="{3DCF3173-197B-4E75-B552-ABBAB0E6F909}">
      <dgm:prSet/>
      <dgm:spPr/>
      <dgm:t>
        <a:bodyPr/>
        <a:lstStyle/>
        <a:p>
          <a:endParaRPr lang="en-US"/>
        </a:p>
      </dgm:t>
    </dgm:pt>
    <dgm:pt modelId="{78129A58-50E4-43EB-BDB2-F95048A61C4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Trò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chuyện</a:t>
          </a:r>
          <a:r>
            <a:rPr lang="en-US" dirty="0" smtClean="0">
              <a:solidFill>
                <a:schemeClr val="tx1"/>
              </a:solidFill>
            </a:rPr>
            <a:t>, </a:t>
          </a:r>
          <a:r>
            <a:rPr lang="en-US" dirty="0" err="1" smtClean="0">
              <a:solidFill>
                <a:schemeClr val="tx1"/>
              </a:solidFill>
            </a:rPr>
            <a:t>nhắn</a:t>
          </a:r>
          <a:r>
            <a:rPr lang="en-US" dirty="0" smtClean="0">
              <a:solidFill>
                <a:schemeClr val="tx1"/>
              </a:solidFill>
            </a:rPr>
            <a:t> tin </a:t>
          </a:r>
          <a:r>
            <a:rPr lang="en-US" dirty="0" err="1" smtClean="0">
              <a:solidFill>
                <a:schemeClr val="tx1"/>
              </a:solidFill>
            </a:rPr>
            <a:t>và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sách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tác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vụ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chờ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xử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endParaRPr lang="en-US" dirty="0">
            <a:solidFill>
              <a:schemeClr val="tx1"/>
            </a:solidFill>
          </a:endParaRPr>
        </a:p>
      </dgm:t>
    </dgm:pt>
    <dgm:pt modelId="{1E4CEB71-4C22-4245-A552-3505B26BBDC3}" type="parTrans" cxnId="{48ACE963-3CCC-4C39-A124-E28494AFDFFB}">
      <dgm:prSet/>
      <dgm:spPr/>
      <dgm:t>
        <a:bodyPr/>
        <a:lstStyle/>
        <a:p>
          <a:endParaRPr lang="en-US"/>
        </a:p>
      </dgm:t>
    </dgm:pt>
    <dgm:pt modelId="{A7D0804A-5603-433B-9EAB-4C8C2D07FF1F}" type="sibTrans" cxnId="{48ACE963-3CCC-4C39-A124-E28494AFDFFB}">
      <dgm:prSet/>
      <dgm:spPr/>
      <dgm:t>
        <a:bodyPr/>
        <a:lstStyle/>
        <a:p>
          <a:endParaRPr lang="en-US"/>
        </a:p>
      </dgm:t>
    </dgm:pt>
    <dgm:pt modelId="{B926DACD-1A7D-4DA2-A87F-3C163969A17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Bảng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xếp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hạng</a:t>
          </a:r>
          <a:r>
            <a:rPr lang="en-US" dirty="0" smtClean="0">
              <a:solidFill>
                <a:schemeClr val="tx1"/>
              </a:solidFill>
            </a:rPr>
            <a:t> Game</a:t>
          </a:r>
          <a:endParaRPr lang="en-US" dirty="0">
            <a:solidFill>
              <a:schemeClr val="tx1"/>
            </a:solidFill>
          </a:endParaRPr>
        </a:p>
      </dgm:t>
    </dgm:pt>
    <dgm:pt modelId="{4F52554F-4449-40D3-8403-0DA068364BD0}" type="parTrans" cxnId="{33FC9D27-8449-4C1A-BB28-4A4107FCBA7D}">
      <dgm:prSet/>
      <dgm:spPr/>
      <dgm:t>
        <a:bodyPr/>
        <a:lstStyle/>
        <a:p>
          <a:endParaRPr lang="en-US"/>
        </a:p>
      </dgm:t>
    </dgm:pt>
    <dgm:pt modelId="{129D1885-6E67-4E27-9367-8473F93A939E}" type="sibTrans" cxnId="{33FC9D27-8449-4C1A-BB28-4A4107FCBA7D}">
      <dgm:prSet/>
      <dgm:spPr/>
      <dgm:t>
        <a:bodyPr/>
        <a:lstStyle/>
        <a:p>
          <a:endParaRPr lang="en-US"/>
        </a:p>
      </dgm:t>
    </dgm:pt>
    <dgm:pt modelId="{13B05381-4A81-4F88-B896-EF030F7E86C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Kho </a:t>
          </a:r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phiên</a:t>
          </a:r>
          <a:endParaRPr lang="en-US" dirty="0">
            <a:solidFill>
              <a:schemeClr val="tx1"/>
            </a:solidFill>
          </a:endParaRPr>
        </a:p>
      </dgm:t>
    </dgm:pt>
    <dgm:pt modelId="{8633FFE7-C632-4882-A0B6-33543972D039}" type="parTrans" cxnId="{1D50C3A9-0346-4304-8E7E-3935C790DF7C}">
      <dgm:prSet/>
      <dgm:spPr/>
      <dgm:t>
        <a:bodyPr/>
        <a:lstStyle/>
        <a:p>
          <a:endParaRPr lang="en-US"/>
        </a:p>
      </dgm:t>
    </dgm:pt>
    <dgm:pt modelId="{FB3F8361-171D-4B49-AD40-BFFE6ADDD0A4}" type="sibTrans" cxnId="{1D50C3A9-0346-4304-8E7E-3935C790DF7C}">
      <dgm:prSet/>
      <dgm:spPr/>
      <dgm:t>
        <a:bodyPr/>
        <a:lstStyle/>
        <a:p>
          <a:endParaRPr lang="en-US"/>
        </a:p>
      </dgm:t>
    </dgm:pt>
    <dgm:pt modelId="{31D8E2CB-33C9-4B9A-BF94-80237734E0B9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Phát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nội</a:t>
          </a:r>
          <a:r>
            <a:rPr lang="en-US" dirty="0" smtClean="0">
              <a:solidFill>
                <a:schemeClr val="tx1"/>
              </a:solidFill>
            </a:rPr>
            <a:t> dung </a:t>
          </a:r>
          <a:r>
            <a:rPr lang="en-US" dirty="0" err="1" smtClean="0">
              <a:solidFill>
                <a:schemeClr val="tx1"/>
              </a:solidFill>
            </a:rPr>
            <a:t>giàu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endParaRPr lang="en-US" dirty="0">
            <a:solidFill>
              <a:schemeClr val="tx1"/>
            </a:solidFill>
          </a:endParaRPr>
        </a:p>
      </dgm:t>
    </dgm:pt>
    <dgm:pt modelId="{D34E2BC5-FD30-4E7F-9543-9C36C5348C80}" type="sibTrans" cxnId="{527322AE-DD17-4CC2-B7D4-1EAEFABB3334}">
      <dgm:prSet/>
      <dgm:spPr/>
      <dgm:t>
        <a:bodyPr/>
        <a:lstStyle/>
        <a:p>
          <a:endParaRPr lang="en-US"/>
        </a:p>
      </dgm:t>
    </dgm:pt>
    <dgm:pt modelId="{3612EC26-9EDF-4415-8946-21CF77B2D1B1}" type="parTrans" cxnId="{527322AE-DD17-4CC2-B7D4-1EAEFABB3334}">
      <dgm:prSet/>
      <dgm:spPr/>
      <dgm:t>
        <a:bodyPr/>
        <a:lstStyle/>
        <a:p>
          <a:endParaRPr lang="en-US"/>
        </a:p>
      </dgm:t>
    </dgm:pt>
    <dgm:pt modelId="{D3B42869-9675-4A61-BD1B-A5351CFD185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Dữ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liệu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không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địa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lý</a:t>
          </a:r>
          <a:endParaRPr lang="en-US" dirty="0">
            <a:solidFill>
              <a:schemeClr val="tx1"/>
            </a:solidFill>
          </a:endParaRPr>
        </a:p>
      </dgm:t>
    </dgm:pt>
    <dgm:pt modelId="{53C20BD3-56DF-46AE-A775-756919ACA140}" type="parTrans" cxnId="{E5F44DCA-2C9B-4B66-82D4-73D5988113A9}">
      <dgm:prSet/>
      <dgm:spPr/>
      <dgm:t>
        <a:bodyPr/>
        <a:lstStyle/>
        <a:p>
          <a:endParaRPr lang="en-US"/>
        </a:p>
      </dgm:t>
    </dgm:pt>
    <dgm:pt modelId="{B4FD9940-ABF3-4AD8-B000-3B4DF77158BC}" type="sibTrans" cxnId="{E5F44DCA-2C9B-4B66-82D4-73D5988113A9}">
      <dgm:prSet/>
      <dgm:spPr/>
      <dgm:t>
        <a:bodyPr/>
        <a:lstStyle/>
        <a:p>
          <a:endParaRPr lang="en-US"/>
        </a:p>
      </dgm:t>
    </dgm:pt>
    <dgm:pt modelId="{5962A70D-DD85-4A37-9FAC-F389ECF9918D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Phân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tích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theo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thời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thực</a:t>
          </a:r>
          <a:endParaRPr lang="en-US" dirty="0">
            <a:solidFill>
              <a:schemeClr val="tx1"/>
            </a:solidFill>
          </a:endParaRPr>
        </a:p>
      </dgm:t>
    </dgm:pt>
    <dgm:pt modelId="{74652E0E-AA0A-4C6C-92EF-F90AE5D01A2E}" type="parTrans" cxnId="{F2774BF5-E801-481B-8F8F-540BBBDC5B0F}">
      <dgm:prSet/>
      <dgm:spPr/>
      <dgm:t>
        <a:bodyPr/>
        <a:lstStyle/>
        <a:p>
          <a:endParaRPr lang="en-US"/>
        </a:p>
      </dgm:t>
    </dgm:pt>
    <dgm:pt modelId="{8F60C066-568A-40E8-9030-83C733D6E920}" type="sibTrans" cxnId="{F2774BF5-E801-481B-8F8F-540BBBDC5B0F}">
      <dgm:prSet/>
      <dgm:spPr/>
      <dgm:t>
        <a:bodyPr/>
        <a:lstStyle/>
        <a:p>
          <a:endParaRPr lang="en-US"/>
        </a:p>
      </dgm:t>
    </dgm:pt>
    <dgm:pt modelId="{C6EA0452-F813-4CBD-A52F-867C615A5F3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Machine learning</a:t>
          </a:r>
          <a:endParaRPr lang="en-US" dirty="0">
            <a:solidFill>
              <a:schemeClr val="tx1"/>
            </a:solidFill>
          </a:endParaRPr>
        </a:p>
      </dgm:t>
    </dgm:pt>
    <dgm:pt modelId="{545BFB69-F00F-4AFF-AD48-0C5A60CD89D0}" type="sibTrans" cxnId="{DB12B408-133E-4D06-ABD9-1D4AAC675AD0}">
      <dgm:prSet/>
      <dgm:spPr/>
      <dgm:t>
        <a:bodyPr/>
        <a:lstStyle/>
        <a:p>
          <a:endParaRPr lang="en-US"/>
        </a:p>
      </dgm:t>
    </dgm:pt>
    <dgm:pt modelId="{0A340671-C98C-4E70-B3B5-FA3A0078AB76}" type="parTrans" cxnId="{DB12B408-133E-4D06-ABD9-1D4AAC675AD0}">
      <dgm:prSet/>
      <dgm:spPr/>
      <dgm:t>
        <a:bodyPr/>
        <a:lstStyle/>
        <a:p>
          <a:endParaRPr lang="en-US"/>
        </a:p>
      </dgm:t>
    </dgm:pt>
    <dgm:pt modelId="{A80AB10E-C0E6-4512-90C1-AB6B303B28D2}" type="pres">
      <dgm:prSet presAssocID="{0CF5AEC7-7472-447A-8C68-E2F5DCA3F3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44CA8-57A5-4935-A237-392E291C5DC7}" type="pres">
      <dgm:prSet presAssocID="{0B38F9F6-F63C-4133-85C8-B26AC1B335B9}" presName="parentLin" presStyleCnt="0"/>
      <dgm:spPr/>
    </dgm:pt>
    <dgm:pt modelId="{C43A6167-2D6E-4B3B-8AC4-0E768830B78F}" type="pres">
      <dgm:prSet presAssocID="{0B38F9F6-F63C-4133-85C8-B26AC1B335B9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64605BEA-C761-4501-B28A-7E5436A8FAC3}" type="pres">
      <dgm:prSet presAssocID="{0B38F9F6-F63C-4133-85C8-B26AC1B335B9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EC144-21F6-492E-B905-6130C0C7C39E}" type="pres">
      <dgm:prSet presAssocID="{0B38F9F6-F63C-4133-85C8-B26AC1B335B9}" presName="negativeSpace" presStyleCnt="0"/>
      <dgm:spPr/>
    </dgm:pt>
    <dgm:pt modelId="{108EE3E6-BEA7-45BB-8D41-3048BF10A6B8}" type="pres">
      <dgm:prSet presAssocID="{0B38F9F6-F63C-4133-85C8-B26AC1B335B9}" presName="childText" presStyleLbl="conFgAcc1" presStyleIdx="0" presStyleCnt="8">
        <dgm:presLayoutVars>
          <dgm:bulletEnabled val="1"/>
        </dgm:presLayoutVars>
      </dgm:prSet>
      <dgm:spPr/>
    </dgm:pt>
    <dgm:pt modelId="{921C0945-E83E-43B5-AC0E-252263FA4C94}" type="pres">
      <dgm:prSet presAssocID="{B4199C4F-944B-4785-BAFD-3DE541827E24}" presName="spaceBetweenRectangles" presStyleCnt="0"/>
      <dgm:spPr/>
    </dgm:pt>
    <dgm:pt modelId="{0A676C0D-63A8-41E4-BD5E-350D4AD7EFC8}" type="pres">
      <dgm:prSet presAssocID="{78129A58-50E4-43EB-BDB2-F95048A61C4B}" presName="parentLin" presStyleCnt="0"/>
      <dgm:spPr/>
    </dgm:pt>
    <dgm:pt modelId="{E49ED5C8-0826-453E-8A82-F4533A13D7D2}" type="pres">
      <dgm:prSet presAssocID="{78129A58-50E4-43EB-BDB2-F95048A61C4B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411B3779-386D-4506-BB75-BC0E9C7060D0}" type="pres">
      <dgm:prSet presAssocID="{78129A58-50E4-43EB-BDB2-F95048A61C4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C9E6D-6152-47AB-84E6-5DC7F4EFC894}" type="pres">
      <dgm:prSet presAssocID="{78129A58-50E4-43EB-BDB2-F95048A61C4B}" presName="negativeSpace" presStyleCnt="0"/>
      <dgm:spPr/>
    </dgm:pt>
    <dgm:pt modelId="{FFA5AA06-2B2E-4426-B434-29F4279314E4}" type="pres">
      <dgm:prSet presAssocID="{78129A58-50E4-43EB-BDB2-F95048A61C4B}" presName="childText" presStyleLbl="conFgAcc1" presStyleIdx="1" presStyleCnt="8">
        <dgm:presLayoutVars>
          <dgm:bulletEnabled val="1"/>
        </dgm:presLayoutVars>
      </dgm:prSet>
      <dgm:spPr/>
    </dgm:pt>
    <dgm:pt modelId="{9F1E8636-AB29-4B0A-8497-B133FDA5096E}" type="pres">
      <dgm:prSet presAssocID="{A7D0804A-5603-433B-9EAB-4C8C2D07FF1F}" presName="spaceBetweenRectangles" presStyleCnt="0"/>
      <dgm:spPr/>
    </dgm:pt>
    <dgm:pt modelId="{8B47CE82-41C1-46B0-B0A6-2F6A1F2D0EB2}" type="pres">
      <dgm:prSet presAssocID="{B926DACD-1A7D-4DA2-A87F-3C163969A179}" presName="parentLin" presStyleCnt="0"/>
      <dgm:spPr/>
    </dgm:pt>
    <dgm:pt modelId="{3E8BB56E-7076-4879-8F7D-8BB07574BFB6}" type="pres">
      <dgm:prSet presAssocID="{B926DACD-1A7D-4DA2-A87F-3C163969A179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A28E817C-F804-46CE-98F7-5B698A01EB9B}" type="pres">
      <dgm:prSet presAssocID="{B926DACD-1A7D-4DA2-A87F-3C163969A179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F7DAC-23DC-4C65-9F6D-5395CF7DC0B5}" type="pres">
      <dgm:prSet presAssocID="{B926DACD-1A7D-4DA2-A87F-3C163969A179}" presName="negativeSpace" presStyleCnt="0"/>
      <dgm:spPr/>
    </dgm:pt>
    <dgm:pt modelId="{9FE5EC8D-2051-4A9A-9CA7-582B2AD03C06}" type="pres">
      <dgm:prSet presAssocID="{B926DACD-1A7D-4DA2-A87F-3C163969A179}" presName="childText" presStyleLbl="conFgAcc1" presStyleIdx="2" presStyleCnt="8">
        <dgm:presLayoutVars>
          <dgm:bulletEnabled val="1"/>
        </dgm:presLayoutVars>
      </dgm:prSet>
      <dgm:spPr/>
    </dgm:pt>
    <dgm:pt modelId="{91B0ED22-820C-47B9-8617-95DFA075543B}" type="pres">
      <dgm:prSet presAssocID="{129D1885-6E67-4E27-9367-8473F93A939E}" presName="spaceBetweenRectangles" presStyleCnt="0"/>
      <dgm:spPr/>
    </dgm:pt>
    <dgm:pt modelId="{EDAAA2C0-24E0-4420-A765-1AB0E9807F07}" type="pres">
      <dgm:prSet presAssocID="{13B05381-4A81-4F88-B896-EF030F7E86CD}" presName="parentLin" presStyleCnt="0"/>
      <dgm:spPr/>
    </dgm:pt>
    <dgm:pt modelId="{4D57538B-5F94-40F9-8ED6-2EBE9B01E5CB}" type="pres">
      <dgm:prSet presAssocID="{13B05381-4A81-4F88-B896-EF030F7E86CD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0FA9741B-1784-47E8-8AF8-CB744981EF58}" type="pres">
      <dgm:prSet presAssocID="{13B05381-4A81-4F88-B896-EF030F7E86CD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E3B77-06D9-4AB3-A082-BF7F622DCBBF}" type="pres">
      <dgm:prSet presAssocID="{13B05381-4A81-4F88-B896-EF030F7E86CD}" presName="negativeSpace" presStyleCnt="0"/>
      <dgm:spPr/>
    </dgm:pt>
    <dgm:pt modelId="{185EE8CC-C499-46C8-A576-B82B73C7D37B}" type="pres">
      <dgm:prSet presAssocID="{13B05381-4A81-4F88-B896-EF030F7E86CD}" presName="childText" presStyleLbl="conFgAcc1" presStyleIdx="3" presStyleCnt="8">
        <dgm:presLayoutVars>
          <dgm:bulletEnabled val="1"/>
        </dgm:presLayoutVars>
      </dgm:prSet>
      <dgm:spPr/>
    </dgm:pt>
    <dgm:pt modelId="{85046C3C-D7C9-4180-8926-E25CEDF39B27}" type="pres">
      <dgm:prSet presAssocID="{FB3F8361-171D-4B49-AD40-BFFE6ADDD0A4}" presName="spaceBetweenRectangles" presStyleCnt="0"/>
      <dgm:spPr/>
    </dgm:pt>
    <dgm:pt modelId="{B8C042D0-397C-4E77-8280-D8958C1C64CB}" type="pres">
      <dgm:prSet presAssocID="{31D8E2CB-33C9-4B9A-BF94-80237734E0B9}" presName="parentLin" presStyleCnt="0"/>
      <dgm:spPr/>
    </dgm:pt>
    <dgm:pt modelId="{EF81F3D3-36CC-4CAE-A036-7E6FDDC8C298}" type="pres">
      <dgm:prSet presAssocID="{31D8E2CB-33C9-4B9A-BF94-80237734E0B9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F2D652AF-5AEB-455F-B223-1175E366A140}" type="pres">
      <dgm:prSet presAssocID="{31D8E2CB-33C9-4B9A-BF94-80237734E0B9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B59C3-96F9-47A1-9B01-70C099C1F59E}" type="pres">
      <dgm:prSet presAssocID="{31D8E2CB-33C9-4B9A-BF94-80237734E0B9}" presName="negativeSpace" presStyleCnt="0"/>
      <dgm:spPr/>
    </dgm:pt>
    <dgm:pt modelId="{AAB78147-D4A7-4911-939D-BFFA8A747C93}" type="pres">
      <dgm:prSet presAssocID="{31D8E2CB-33C9-4B9A-BF94-80237734E0B9}" presName="childText" presStyleLbl="conFgAcc1" presStyleIdx="4" presStyleCnt="8">
        <dgm:presLayoutVars>
          <dgm:bulletEnabled val="1"/>
        </dgm:presLayoutVars>
      </dgm:prSet>
      <dgm:spPr/>
    </dgm:pt>
    <dgm:pt modelId="{41DA9C97-2CA2-40E2-B4BF-D767FCD2F926}" type="pres">
      <dgm:prSet presAssocID="{D34E2BC5-FD30-4E7F-9543-9C36C5348C80}" presName="spaceBetweenRectangles" presStyleCnt="0"/>
      <dgm:spPr/>
    </dgm:pt>
    <dgm:pt modelId="{AA641143-9E5D-40A3-AF4F-CD4BED535960}" type="pres">
      <dgm:prSet presAssocID="{D3B42869-9675-4A61-BD1B-A5351CFD185D}" presName="parentLin" presStyleCnt="0"/>
      <dgm:spPr/>
    </dgm:pt>
    <dgm:pt modelId="{9B887344-FDD6-453D-89FD-4F186D742B8F}" type="pres">
      <dgm:prSet presAssocID="{D3B42869-9675-4A61-BD1B-A5351CFD185D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6E281A4D-703F-4405-AEFE-4F0BC1C65983}" type="pres">
      <dgm:prSet presAssocID="{D3B42869-9675-4A61-BD1B-A5351CFD185D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13522-41A5-4513-91FB-4C276A9D02C0}" type="pres">
      <dgm:prSet presAssocID="{D3B42869-9675-4A61-BD1B-A5351CFD185D}" presName="negativeSpace" presStyleCnt="0"/>
      <dgm:spPr/>
    </dgm:pt>
    <dgm:pt modelId="{19B30B7C-DB0C-46A0-A837-209E0BB75210}" type="pres">
      <dgm:prSet presAssocID="{D3B42869-9675-4A61-BD1B-A5351CFD185D}" presName="childText" presStyleLbl="conFgAcc1" presStyleIdx="5" presStyleCnt="8">
        <dgm:presLayoutVars>
          <dgm:bulletEnabled val="1"/>
        </dgm:presLayoutVars>
      </dgm:prSet>
      <dgm:spPr/>
    </dgm:pt>
    <dgm:pt modelId="{BA3C94B4-6E34-4FA2-BC57-ECC111402AA8}" type="pres">
      <dgm:prSet presAssocID="{B4FD9940-ABF3-4AD8-B000-3B4DF77158BC}" presName="spaceBetweenRectangles" presStyleCnt="0"/>
      <dgm:spPr/>
    </dgm:pt>
    <dgm:pt modelId="{59661BCA-8177-4041-889C-81AF86CD4923}" type="pres">
      <dgm:prSet presAssocID="{C6EA0452-F813-4CBD-A52F-867C615A5F32}" presName="parentLin" presStyleCnt="0"/>
      <dgm:spPr/>
    </dgm:pt>
    <dgm:pt modelId="{FC34B303-A7CB-4FEA-9EDE-2CDDF2FE80B3}" type="pres">
      <dgm:prSet presAssocID="{C6EA0452-F813-4CBD-A52F-867C615A5F32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579AAF95-0836-497B-AF06-F555EFBAE0CF}" type="pres">
      <dgm:prSet presAssocID="{C6EA0452-F813-4CBD-A52F-867C615A5F3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66633-FBA2-4F54-8C33-F1933E581EA9}" type="pres">
      <dgm:prSet presAssocID="{C6EA0452-F813-4CBD-A52F-867C615A5F32}" presName="negativeSpace" presStyleCnt="0"/>
      <dgm:spPr/>
    </dgm:pt>
    <dgm:pt modelId="{5C071449-3F3D-48BF-B0B8-20FD8F8485E4}" type="pres">
      <dgm:prSet presAssocID="{C6EA0452-F813-4CBD-A52F-867C615A5F32}" presName="childText" presStyleLbl="conFgAcc1" presStyleIdx="6" presStyleCnt="8">
        <dgm:presLayoutVars>
          <dgm:bulletEnabled val="1"/>
        </dgm:presLayoutVars>
      </dgm:prSet>
      <dgm:spPr/>
    </dgm:pt>
    <dgm:pt modelId="{9B6010F6-BA0C-42BA-92B1-27E302BFF08C}" type="pres">
      <dgm:prSet presAssocID="{545BFB69-F00F-4AFF-AD48-0C5A60CD89D0}" presName="spaceBetweenRectangles" presStyleCnt="0"/>
      <dgm:spPr/>
    </dgm:pt>
    <dgm:pt modelId="{7EAE77B0-2DAA-40D7-B981-23AE0105C32C}" type="pres">
      <dgm:prSet presAssocID="{5962A70D-DD85-4A37-9FAC-F389ECF9918D}" presName="parentLin" presStyleCnt="0"/>
      <dgm:spPr/>
    </dgm:pt>
    <dgm:pt modelId="{24328C46-AA8F-4CFE-AFFC-53CC2A918958}" type="pres">
      <dgm:prSet presAssocID="{5962A70D-DD85-4A37-9FAC-F389ECF9918D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2D5E908D-E12A-47B7-93A4-5C2736C01C79}" type="pres">
      <dgm:prSet presAssocID="{5962A70D-DD85-4A37-9FAC-F389ECF9918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6D660-A2AA-47D6-9C4C-820BCA748768}" type="pres">
      <dgm:prSet presAssocID="{5962A70D-DD85-4A37-9FAC-F389ECF9918D}" presName="negativeSpace" presStyleCnt="0"/>
      <dgm:spPr/>
    </dgm:pt>
    <dgm:pt modelId="{561E2B55-6C4E-4B03-826F-46A3018B9AC4}" type="pres">
      <dgm:prSet presAssocID="{5962A70D-DD85-4A37-9FAC-F389ECF9918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2774BF5-E801-481B-8F8F-540BBBDC5B0F}" srcId="{0CF5AEC7-7472-447A-8C68-E2F5DCA3F3E3}" destId="{5962A70D-DD85-4A37-9FAC-F389ECF9918D}" srcOrd="7" destOrd="0" parTransId="{74652E0E-AA0A-4C6C-92EF-F90AE5D01A2E}" sibTransId="{8F60C066-568A-40E8-9030-83C733D6E920}"/>
    <dgm:cxn modelId="{3CD6CC95-1746-406F-89C3-EECEC4B6F2CE}" type="presOf" srcId="{78129A58-50E4-43EB-BDB2-F95048A61C4B}" destId="{411B3779-386D-4506-BB75-BC0E9C7060D0}" srcOrd="1" destOrd="0" presId="urn:microsoft.com/office/officeart/2005/8/layout/list1"/>
    <dgm:cxn modelId="{7C56F582-746F-4CCA-82F3-D9C7AE706555}" type="presOf" srcId="{C6EA0452-F813-4CBD-A52F-867C615A5F32}" destId="{FC34B303-A7CB-4FEA-9EDE-2CDDF2FE80B3}" srcOrd="0" destOrd="0" presId="urn:microsoft.com/office/officeart/2005/8/layout/list1"/>
    <dgm:cxn modelId="{D39E1BE1-4A7E-4445-963C-C3828751D62F}" type="presOf" srcId="{31D8E2CB-33C9-4B9A-BF94-80237734E0B9}" destId="{EF81F3D3-36CC-4CAE-A036-7E6FDDC8C298}" srcOrd="0" destOrd="0" presId="urn:microsoft.com/office/officeart/2005/8/layout/list1"/>
    <dgm:cxn modelId="{C24363DF-133D-4EC0-8716-C1FF26090550}" type="presOf" srcId="{13B05381-4A81-4F88-B896-EF030F7E86CD}" destId="{4D57538B-5F94-40F9-8ED6-2EBE9B01E5CB}" srcOrd="0" destOrd="0" presId="urn:microsoft.com/office/officeart/2005/8/layout/list1"/>
    <dgm:cxn modelId="{13BE9DA7-D531-4D13-BE09-FB662C05946C}" type="presOf" srcId="{B926DACD-1A7D-4DA2-A87F-3C163969A179}" destId="{A28E817C-F804-46CE-98F7-5B698A01EB9B}" srcOrd="1" destOrd="0" presId="urn:microsoft.com/office/officeart/2005/8/layout/list1"/>
    <dgm:cxn modelId="{97FCE560-679D-4F31-9A5A-60AB5C02BCC2}" type="presOf" srcId="{78129A58-50E4-43EB-BDB2-F95048A61C4B}" destId="{E49ED5C8-0826-453E-8A82-F4533A13D7D2}" srcOrd="0" destOrd="0" presId="urn:microsoft.com/office/officeart/2005/8/layout/list1"/>
    <dgm:cxn modelId="{B8FF433A-3DC6-4B6F-A35A-0FD3734C1539}" type="presOf" srcId="{0B38F9F6-F63C-4133-85C8-B26AC1B335B9}" destId="{C43A6167-2D6E-4B3B-8AC4-0E768830B78F}" srcOrd="0" destOrd="0" presId="urn:microsoft.com/office/officeart/2005/8/layout/list1"/>
    <dgm:cxn modelId="{33FC9D27-8449-4C1A-BB28-4A4107FCBA7D}" srcId="{0CF5AEC7-7472-447A-8C68-E2F5DCA3F3E3}" destId="{B926DACD-1A7D-4DA2-A87F-3C163969A179}" srcOrd="2" destOrd="0" parTransId="{4F52554F-4449-40D3-8403-0DA068364BD0}" sibTransId="{129D1885-6E67-4E27-9367-8473F93A939E}"/>
    <dgm:cxn modelId="{064B11C9-A47B-4995-B649-65C069FF8584}" type="presOf" srcId="{D3B42869-9675-4A61-BD1B-A5351CFD185D}" destId="{6E281A4D-703F-4405-AEFE-4F0BC1C65983}" srcOrd="1" destOrd="0" presId="urn:microsoft.com/office/officeart/2005/8/layout/list1"/>
    <dgm:cxn modelId="{DB12B408-133E-4D06-ABD9-1D4AAC675AD0}" srcId="{0CF5AEC7-7472-447A-8C68-E2F5DCA3F3E3}" destId="{C6EA0452-F813-4CBD-A52F-867C615A5F32}" srcOrd="6" destOrd="0" parTransId="{0A340671-C98C-4E70-B3B5-FA3A0078AB76}" sibTransId="{545BFB69-F00F-4AFF-AD48-0C5A60CD89D0}"/>
    <dgm:cxn modelId="{C94A9533-4E22-4836-8668-CC524CE27F6F}" type="presOf" srcId="{0B38F9F6-F63C-4133-85C8-B26AC1B335B9}" destId="{64605BEA-C761-4501-B28A-7E5436A8FAC3}" srcOrd="1" destOrd="0" presId="urn:microsoft.com/office/officeart/2005/8/layout/list1"/>
    <dgm:cxn modelId="{527322AE-DD17-4CC2-B7D4-1EAEFABB3334}" srcId="{0CF5AEC7-7472-447A-8C68-E2F5DCA3F3E3}" destId="{31D8E2CB-33C9-4B9A-BF94-80237734E0B9}" srcOrd="4" destOrd="0" parTransId="{3612EC26-9EDF-4415-8946-21CF77B2D1B1}" sibTransId="{D34E2BC5-FD30-4E7F-9543-9C36C5348C80}"/>
    <dgm:cxn modelId="{48ACE963-3CCC-4C39-A124-E28494AFDFFB}" srcId="{0CF5AEC7-7472-447A-8C68-E2F5DCA3F3E3}" destId="{78129A58-50E4-43EB-BDB2-F95048A61C4B}" srcOrd="1" destOrd="0" parTransId="{1E4CEB71-4C22-4245-A552-3505B26BBDC3}" sibTransId="{A7D0804A-5603-433B-9EAB-4C8C2D07FF1F}"/>
    <dgm:cxn modelId="{237083FE-05B9-4E8B-B37E-796D04E37838}" type="presOf" srcId="{13B05381-4A81-4F88-B896-EF030F7E86CD}" destId="{0FA9741B-1784-47E8-8AF8-CB744981EF58}" srcOrd="1" destOrd="0" presId="urn:microsoft.com/office/officeart/2005/8/layout/list1"/>
    <dgm:cxn modelId="{F33E1238-F6DE-43F9-9D22-316DD34D567F}" type="presOf" srcId="{5962A70D-DD85-4A37-9FAC-F389ECF9918D}" destId="{2D5E908D-E12A-47B7-93A4-5C2736C01C79}" srcOrd="1" destOrd="0" presId="urn:microsoft.com/office/officeart/2005/8/layout/list1"/>
    <dgm:cxn modelId="{E8FA84D5-51E5-47A7-8AAE-444AD7AD6615}" type="presOf" srcId="{C6EA0452-F813-4CBD-A52F-867C615A5F32}" destId="{579AAF95-0836-497B-AF06-F555EFBAE0CF}" srcOrd="1" destOrd="0" presId="urn:microsoft.com/office/officeart/2005/8/layout/list1"/>
    <dgm:cxn modelId="{2DA382D1-A2EB-465A-ADDD-D0867A0E65ED}" type="presOf" srcId="{B926DACD-1A7D-4DA2-A87F-3C163969A179}" destId="{3E8BB56E-7076-4879-8F7D-8BB07574BFB6}" srcOrd="0" destOrd="0" presId="urn:microsoft.com/office/officeart/2005/8/layout/list1"/>
    <dgm:cxn modelId="{3BC482F5-2FE6-4E9C-99B0-F93707ADFBA2}" type="presOf" srcId="{D3B42869-9675-4A61-BD1B-A5351CFD185D}" destId="{9B887344-FDD6-453D-89FD-4F186D742B8F}" srcOrd="0" destOrd="0" presId="urn:microsoft.com/office/officeart/2005/8/layout/list1"/>
    <dgm:cxn modelId="{E5F44DCA-2C9B-4B66-82D4-73D5988113A9}" srcId="{0CF5AEC7-7472-447A-8C68-E2F5DCA3F3E3}" destId="{D3B42869-9675-4A61-BD1B-A5351CFD185D}" srcOrd="5" destOrd="0" parTransId="{53C20BD3-56DF-46AE-A775-756919ACA140}" sibTransId="{B4FD9940-ABF3-4AD8-B000-3B4DF77158BC}"/>
    <dgm:cxn modelId="{083C71DD-0C1B-49CB-A9F6-E42F553F3AEC}" type="presOf" srcId="{31D8E2CB-33C9-4B9A-BF94-80237734E0B9}" destId="{F2D652AF-5AEB-455F-B223-1175E366A140}" srcOrd="1" destOrd="0" presId="urn:microsoft.com/office/officeart/2005/8/layout/list1"/>
    <dgm:cxn modelId="{04BD3E06-BB3A-432A-ABE7-0C9480CAE114}" type="presOf" srcId="{5962A70D-DD85-4A37-9FAC-F389ECF9918D}" destId="{24328C46-AA8F-4CFE-AFFC-53CC2A918958}" srcOrd="0" destOrd="0" presId="urn:microsoft.com/office/officeart/2005/8/layout/list1"/>
    <dgm:cxn modelId="{1D50C3A9-0346-4304-8E7E-3935C790DF7C}" srcId="{0CF5AEC7-7472-447A-8C68-E2F5DCA3F3E3}" destId="{13B05381-4A81-4F88-B896-EF030F7E86CD}" srcOrd="3" destOrd="0" parTransId="{8633FFE7-C632-4882-A0B6-33543972D039}" sibTransId="{FB3F8361-171D-4B49-AD40-BFFE6ADDD0A4}"/>
    <dgm:cxn modelId="{58F82EEB-1391-4189-BD23-70A0B10638B8}" type="presOf" srcId="{0CF5AEC7-7472-447A-8C68-E2F5DCA3F3E3}" destId="{A80AB10E-C0E6-4512-90C1-AB6B303B28D2}" srcOrd="0" destOrd="0" presId="urn:microsoft.com/office/officeart/2005/8/layout/list1"/>
    <dgm:cxn modelId="{3DCF3173-197B-4E75-B552-ABBAB0E6F909}" srcId="{0CF5AEC7-7472-447A-8C68-E2F5DCA3F3E3}" destId="{0B38F9F6-F63C-4133-85C8-B26AC1B335B9}" srcOrd="0" destOrd="0" parTransId="{5054ADBD-18EB-49BC-A49B-2E476FDE13C4}" sibTransId="{B4199C4F-944B-4785-BAFD-3DE541827E24}"/>
    <dgm:cxn modelId="{D2E068CB-E733-4BB1-BD07-4B8665092EB0}" type="presParOf" srcId="{A80AB10E-C0E6-4512-90C1-AB6B303B28D2}" destId="{CD444CA8-57A5-4935-A237-392E291C5DC7}" srcOrd="0" destOrd="0" presId="urn:microsoft.com/office/officeart/2005/8/layout/list1"/>
    <dgm:cxn modelId="{15DF9A96-371C-4B95-9738-37B7BFD20E8B}" type="presParOf" srcId="{CD444CA8-57A5-4935-A237-392E291C5DC7}" destId="{C43A6167-2D6E-4B3B-8AC4-0E768830B78F}" srcOrd="0" destOrd="0" presId="urn:microsoft.com/office/officeart/2005/8/layout/list1"/>
    <dgm:cxn modelId="{1E90628A-5241-4A0F-8087-1B39C6EF695C}" type="presParOf" srcId="{CD444CA8-57A5-4935-A237-392E291C5DC7}" destId="{64605BEA-C761-4501-B28A-7E5436A8FAC3}" srcOrd="1" destOrd="0" presId="urn:microsoft.com/office/officeart/2005/8/layout/list1"/>
    <dgm:cxn modelId="{FF9B2C7E-BEED-4D44-AE3E-2062263A8A30}" type="presParOf" srcId="{A80AB10E-C0E6-4512-90C1-AB6B303B28D2}" destId="{7F2EC144-21F6-492E-B905-6130C0C7C39E}" srcOrd="1" destOrd="0" presId="urn:microsoft.com/office/officeart/2005/8/layout/list1"/>
    <dgm:cxn modelId="{1FBA07B8-74E8-493A-970D-B0CFBC3C9000}" type="presParOf" srcId="{A80AB10E-C0E6-4512-90C1-AB6B303B28D2}" destId="{108EE3E6-BEA7-45BB-8D41-3048BF10A6B8}" srcOrd="2" destOrd="0" presId="urn:microsoft.com/office/officeart/2005/8/layout/list1"/>
    <dgm:cxn modelId="{8801B629-3CBF-41E9-AD75-E21F12EF2FE0}" type="presParOf" srcId="{A80AB10E-C0E6-4512-90C1-AB6B303B28D2}" destId="{921C0945-E83E-43B5-AC0E-252263FA4C94}" srcOrd="3" destOrd="0" presId="urn:microsoft.com/office/officeart/2005/8/layout/list1"/>
    <dgm:cxn modelId="{013E4C47-2627-45F9-9B77-BA76C49E624C}" type="presParOf" srcId="{A80AB10E-C0E6-4512-90C1-AB6B303B28D2}" destId="{0A676C0D-63A8-41E4-BD5E-350D4AD7EFC8}" srcOrd="4" destOrd="0" presId="urn:microsoft.com/office/officeart/2005/8/layout/list1"/>
    <dgm:cxn modelId="{4C8D2DD9-673D-40D8-9763-1C53F84B25CC}" type="presParOf" srcId="{0A676C0D-63A8-41E4-BD5E-350D4AD7EFC8}" destId="{E49ED5C8-0826-453E-8A82-F4533A13D7D2}" srcOrd="0" destOrd="0" presId="urn:microsoft.com/office/officeart/2005/8/layout/list1"/>
    <dgm:cxn modelId="{BDAF77E6-714C-4C93-8548-69FE1E3E08C0}" type="presParOf" srcId="{0A676C0D-63A8-41E4-BD5E-350D4AD7EFC8}" destId="{411B3779-386D-4506-BB75-BC0E9C7060D0}" srcOrd="1" destOrd="0" presId="urn:microsoft.com/office/officeart/2005/8/layout/list1"/>
    <dgm:cxn modelId="{0057BC38-455C-4C34-B0D9-931BD7B6E528}" type="presParOf" srcId="{A80AB10E-C0E6-4512-90C1-AB6B303B28D2}" destId="{D46C9E6D-6152-47AB-84E6-5DC7F4EFC894}" srcOrd="5" destOrd="0" presId="urn:microsoft.com/office/officeart/2005/8/layout/list1"/>
    <dgm:cxn modelId="{086719A5-371E-4EAB-907E-D0D3293863B4}" type="presParOf" srcId="{A80AB10E-C0E6-4512-90C1-AB6B303B28D2}" destId="{FFA5AA06-2B2E-4426-B434-29F4279314E4}" srcOrd="6" destOrd="0" presId="urn:microsoft.com/office/officeart/2005/8/layout/list1"/>
    <dgm:cxn modelId="{84E4C883-D926-4CC5-81D3-D17210020D4E}" type="presParOf" srcId="{A80AB10E-C0E6-4512-90C1-AB6B303B28D2}" destId="{9F1E8636-AB29-4B0A-8497-B133FDA5096E}" srcOrd="7" destOrd="0" presId="urn:microsoft.com/office/officeart/2005/8/layout/list1"/>
    <dgm:cxn modelId="{0673A2B1-D293-4E6D-9C42-45E7C00EB308}" type="presParOf" srcId="{A80AB10E-C0E6-4512-90C1-AB6B303B28D2}" destId="{8B47CE82-41C1-46B0-B0A6-2F6A1F2D0EB2}" srcOrd="8" destOrd="0" presId="urn:microsoft.com/office/officeart/2005/8/layout/list1"/>
    <dgm:cxn modelId="{9FF670D1-D0F0-4F89-87AE-56CD82DBEC32}" type="presParOf" srcId="{8B47CE82-41C1-46B0-B0A6-2F6A1F2D0EB2}" destId="{3E8BB56E-7076-4879-8F7D-8BB07574BFB6}" srcOrd="0" destOrd="0" presId="urn:microsoft.com/office/officeart/2005/8/layout/list1"/>
    <dgm:cxn modelId="{6555ADFF-F34D-4EC1-B359-23BB70B72A99}" type="presParOf" srcId="{8B47CE82-41C1-46B0-B0A6-2F6A1F2D0EB2}" destId="{A28E817C-F804-46CE-98F7-5B698A01EB9B}" srcOrd="1" destOrd="0" presId="urn:microsoft.com/office/officeart/2005/8/layout/list1"/>
    <dgm:cxn modelId="{2D0656D4-ABFF-4240-A420-9C25733F63E1}" type="presParOf" srcId="{A80AB10E-C0E6-4512-90C1-AB6B303B28D2}" destId="{46EF7DAC-23DC-4C65-9F6D-5395CF7DC0B5}" srcOrd="9" destOrd="0" presId="urn:microsoft.com/office/officeart/2005/8/layout/list1"/>
    <dgm:cxn modelId="{73C0D420-9BFD-4E4C-87C6-B21F499C956D}" type="presParOf" srcId="{A80AB10E-C0E6-4512-90C1-AB6B303B28D2}" destId="{9FE5EC8D-2051-4A9A-9CA7-582B2AD03C06}" srcOrd="10" destOrd="0" presId="urn:microsoft.com/office/officeart/2005/8/layout/list1"/>
    <dgm:cxn modelId="{82E4C7DB-1D3F-4663-991B-ED821B54D7BF}" type="presParOf" srcId="{A80AB10E-C0E6-4512-90C1-AB6B303B28D2}" destId="{91B0ED22-820C-47B9-8617-95DFA075543B}" srcOrd="11" destOrd="0" presId="urn:microsoft.com/office/officeart/2005/8/layout/list1"/>
    <dgm:cxn modelId="{6110506B-250C-4802-A99A-B4510C3F2451}" type="presParOf" srcId="{A80AB10E-C0E6-4512-90C1-AB6B303B28D2}" destId="{EDAAA2C0-24E0-4420-A765-1AB0E9807F07}" srcOrd="12" destOrd="0" presId="urn:microsoft.com/office/officeart/2005/8/layout/list1"/>
    <dgm:cxn modelId="{B3D6B9DA-03F5-471C-A9B1-B047271CD1F5}" type="presParOf" srcId="{EDAAA2C0-24E0-4420-A765-1AB0E9807F07}" destId="{4D57538B-5F94-40F9-8ED6-2EBE9B01E5CB}" srcOrd="0" destOrd="0" presId="urn:microsoft.com/office/officeart/2005/8/layout/list1"/>
    <dgm:cxn modelId="{2B99D5ED-AC28-4EED-B865-9ADC1BB9896F}" type="presParOf" srcId="{EDAAA2C0-24E0-4420-A765-1AB0E9807F07}" destId="{0FA9741B-1784-47E8-8AF8-CB744981EF58}" srcOrd="1" destOrd="0" presId="urn:microsoft.com/office/officeart/2005/8/layout/list1"/>
    <dgm:cxn modelId="{10DBA872-FE97-4B18-8296-FB66692ED1C9}" type="presParOf" srcId="{A80AB10E-C0E6-4512-90C1-AB6B303B28D2}" destId="{39DE3B77-06D9-4AB3-A082-BF7F622DCBBF}" srcOrd="13" destOrd="0" presId="urn:microsoft.com/office/officeart/2005/8/layout/list1"/>
    <dgm:cxn modelId="{A5825828-09E5-4218-9C00-33BF28F1FCDE}" type="presParOf" srcId="{A80AB10E-C0E6-4512-90C1-AB6B303B28D2}" destId="{185EE8CC-C499-46C8-A576-B82B73C7D37B}" srcOrd="14" destOrd="0" presId="urn:microsoft.com/office/officeart/2005/8/layout/list1"/>
    <dgm:cxn modelId="{EAAAF5DB-F897-4C42-8812-EE08641EBED2}" type="presParOf" srcId="{A80AB10E-C0E6-4512-90C1-AB6B303B28D2}" destId="{85046C3C-D7C9-4180-8926-E25CEDF39B27}" srcOrd="15" destOrd="0" presId="urn:microsoft.com/office/officeart/2005/8/layout/list1"/>
    <dgm:cxn modelId="{E3496B97-DA6F-4D58-890F-F1486EC9C6C2}" type="presParOf" srcId="{A80AB10E-C0E6-4512-90C1-AB6B303B28D2}" destId="{B8C042D0-397C-4E77-8280-D8958C1C64CB}" srcOrd="16" destOrd="0" presId="urn:microsoft.com/office/officeart/2005/8/layout/list1"/>
    <dgm:cxn modelId="{A20CAF0E-0353-4C20-A46D-D13AEC682576}" type="presParOf" srcId="{B8C042D0-397C-4E77-8280-D8958C1C64CB}" destId="{EF81F3D3-36CC-4CAE-A036-7E6FDDC8C298}" srcOrd="0" destOrd="0" presId="urn:microsoft.com/office/officeart/2005/8/layout/list1"/>
    <dgm:cxn modelId="{F8F39B3C-3DBF-428E-8AC4-325A5C2ED92C}" type="presParOf" srcId="{B8C042D0-397C-4E77-8280-D8958C1C64CB}" destId="{F2D652AF-5AEB-455F-B223-1175E366A140}" srcOrd="1" destOrd="0" presId="urn:microsoft.com/office/officeart/2005/8/layout/list1"/>
    <dgm:cxn modelId="{180C9C7C-998C-42B1-8FC5-0C545E8EE861}" type="presParOf" srcId="{A80AB10E-C0E6-4512-90C1-AB6B303B28D2}" destId="{444B59C3-96F9-47A1-9B01-70C099C1F59E}" srcOrd="17" destOrd="0" presId="urn:microsoft.com/office/officeart/2005/8/layout/list1"/>
    <dgm:cxn modelId="{F68A3B48-7E2B-4678-8703-EFE83C947450}" type="presParOf" srcId="{A80AB10E-C0E6-4512-90C1-AB6B303B28D2}" destId="{AAB78147-D4A7-4911-939D-BFFA8A747C93}" srcOrd="18" destOrd="0" presId="urn:microsoft.com/office/officeart/2005/8/layout/list1"/>
    <dgm:cxn modelId="{195DD42C-FE67-40D9-ADEF-31B971CB168C}" type="presParOf" srcId="{A80AB10E-C0E6-4512-90C1-AB6B303B28D2}" destId="{41DA9C97-2CA2-40E2-B4BF-D767FCD2F926}" srcOrd="19" destOrd="0" presId="urn:microsoft.com/office/officeart/2005/8/layout/list1"/>
    <dgm:cxn modelId="{F28CE17C-4ED8-4F2A-9146-C1A5A462D25D}" type="presParOf" srcId="{A80AB10E-C0E6-4512-90C1-AB6B303B28D2}" destId="{AA641143-9E5D-40A3-AF4F-CD4BED535960}" srcOrd="20" destOrd="0" presId="urn:microsoft.com/office/officeart/2005/8/layout/list1"/>
    <dgm:cxn modelId="{6D9EA303-C592-46DE-B6AA-CB269BC6B17A}" type="presParOf" srcId="{AA641143-9E5D-40A3-AF4F-CD4BED535960}" destId="{9B887344-FDD6-453D-89FD-4F186D742B8F}" srcOrd="0" destOrd="0" presId="urn:microsoft.com/office/officeart/2005/8/layout/list1"/>
    <dgm:cxn modelId="{9ADB1359-B42C-4DC1-9E0A-283D1E20E370}" type="presParOf" srcId="{AA641143-9E5D-40A3-AF4F-CD4BED535960}" destId="{6E281A4D-703F-4405-AEFE-4F0BC1C65983}" srcOrd="1" destOrd="0" presId="urn:microsoft.com/office/officeart/2005/8/layout/list1"/>
    <dgm:cxn modelId="{E03F1146-3DC4-46D7-8A4B-D7E46881787F}" type="presParOf" srcId="{A80AB10E-C0E6-4512-90C1-AB6B303B28D2}" destId="{03613522-41A5-4513-91FB-4C276A9D02C0}" srcOrd="21" destOrd="0" presId="urn:microsoft.com/office/officeart/2005/8/layout/list1"/>
    <dgm:cxn modelId="{7AEBE8E3-0E1A-4F31-AAB0-E2780B7B2292}" type="presParOf" srcId="{A80AB10E-C0E6-4512-90C1-AB6B303B28D2}" destId="{19B30B7C-DB0C-46A0-A837-209E0BB75210}" srcOrd="22" destOrd="0" presId="urn:microsoft.com/office/officeart/2005/8/layout/list1"/>
    <dgm:cxn modelId="{54F4FF9C-51E7-4B7A-9C99-7E23EEE100DF}" type="presParOf" srcId="{A80AB10E-C0E6-4512-90C1-AB6B303B28D2}" destId="{BA3C94B4-6E34-4FA2-BC57-ECC111402AA8}" srcOrd="23" destOrd="0" presId="urn:microsoft.com/office/officeart/2005/8/layout/list1"/>
    <dgm:cxn modelId="{710512E6-F5C2-493E-8C6D-E4F2BB3C41E4}" type="presParOf" srcId="{A80AB10E-C0E6-4512-90C1-AB6B303B28D2}" destId="{59661BCA-8177-4041-889C-81AF86CD4923}" srcOrd="24" destOrd="0" presId="urn:microsoft.com/office/officeart/2005/8/layout/list1"/>
    <dgm:cxn modelId="{5E775AD9-D90A-4BB4-8B04-B689FDCB9F0A}" type="presParOf" srcId="{59661BCA-8177-4041-889C-81AF86CD4923}" destId="{FC34B303-A7CB-4FEA-9EDE-2CDDF2FE80B3}" srcOrd="0" destOrd="0" presId="urn:microsoft.com/office/officeart/2005/8/layout/list1"/>
    <dgm:cxn modelId="{FF4D4279-B5D6-4C04-8E41-2B3B35F76D46}" type="presParOf" srcId="{59661BCA-8177-4041-889C-81AF86CD4923}" destId="{579AAF95-0836-497B-AF06-F555EFBAE0CF}" srcOrd="1" destOrd="0" presId="urn:microsoft.com/office/officeart/2005/8/layout/list1"/>
    <dgm:cxn modelId="{20874385-16E9-4E68-B306-D10B902CDDDA}" type="presParOf" srcId="{A80AB10E-C0E6-4512-90C1-AB6B303B28D2}" destId="{02E66633-FBA2-4F54-8C33-F1933E581EA9}" srcOrd="25" destOrd="0" presId="urn:microsoft.com/office/officeart/2005/8/layout/list1"/>
    <dgm:cxn modelId="{6B36683C-8945-4B79-8FE4-64EA94B1A37A}" type="presParOf" srcId="{A80AB10E-C0E6-4512-90C1-AB6B303B28D2}" destId="{5C071449-3F3D-48BF-B0B8-20FD8F8485E4}" srcOrd="26" destOrd="0" presId="urn:microsoft.com/office/officeart/2005/8/layout/list1"/>
    <dgm:cxn modelId="{746795C4-8878-46E6-B6D6-D3C8AC7BCA66}" type="presParOf" srcId="{A80AB10E-C0E6-4512-90C1-AB6B303B28D2}" destId="{9B6010F6-BA0C-42BA-92B1-27E302BFF08C}" srcOrd="27" destOrd="0" presId="urn:microsoft.com/office/officeart/2005/8/layout/list1"/>
    <dgm:cxn modelId="{6A72DF6F-14A4-4776-97F9-E0F485CCB9ED}" type="presParOf" srcId="{A80AB10E-C0E6-4512-90C1-AB6B303B28D2}" destId="{7EAE77B0-2DAA-40D7-B981-23AE0105C32C}" srcOrd="28" destOrd="0" presId="urn:microsoft.com/office/officeart/2005/8/layout/list1"/>
    <dgm:cxn modelId="{AD4D8E37-F741-4FB7-9C01-85114C73AC0F}" type="presParOf" srcId="{7EAE77B0-2DAA-40D7-B981-23AE0105C32C}" destId="{24328C46-AA8F-4CFE-AFFC-53CC2A918958}" srcOrd="0" destOrd="0" presId="urn:microsoft.com/office/officeart/2005/8/layout/list1"/>
    <dgm:cxn modelId="{4059455D-1F6C-4838-BAFF-EB3D2E08D0EE}" type="presParOf" srcId="{7EAE77B0-2DAA-40D7-B981-23AE0105C32C}" destId="{2D5E908D-E12A-47B7-93A4-5C2736C01C79}" srcOrd="1" destOrd="0" presId="urn:microsoft.com/office/officeart/2005/8/layout/list1"/>
    <dgm:cxn modelId="{842302FC-2C0A-4728-AC36-0E652DE65AF7}" type="presParOf" srcId="{A80AB10E-C0E6-4512-90C1-AB6B303B28D2}" destId="{1B56D660-A2AA-47D6-9C4C-820BCA748768}" srcOrd="29" destOrd="0" presId="urn:microsoft.com/office/officeart/2005/8/layout/list1"/>
    <dgm:cxn modelId="{0569B4A4-1812-41E6-905F-060EF4911B0F}" type="presParOf" srcId="{A80AB10E-C0E6-4512-90C1-AB6B303B28D2}" destId="{561E2B55-6C4E-4B03-826F-46A3018B9AC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EE3E6-BEA7-45BB-8D41-3048BF10A6B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05BEA-C761-4501-B28A-7E5436A8FAC3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Caching: </a:t>
          </a:r>
          <a:r>
            <a:rPr lang="en-US" sz="2300" kern="1200" dirty="0" err="1" smtClean="0">
              <a:solidFill>
                <a:schemeClr val="tx1"/>
              </a:solidFill>
            </a:rPr>
            <a:t>làm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bộ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nhớ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đệm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944" y="40683"/>
        <a:ext cx="4200912" cy="612672"/>
      </dsp:txXfrm>
    </dsp:sp>
    <dsp:sp modelId="{FFA5AA06-2B2E-4426-B434-29F4279314E4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B3779-386D-4506-BB75-BC0E9C7060D0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Counter: </a:t>
          </a:r>
          <a:r>
            <a:rPr lang="en-US" sz="2300" kern="1200" dirty="0" err="1" smtClean="0">
              <a:solidFill>
                <a:schemeClr val="tx1"/>
              </a:solidFill>
            </a:rPr>
            <a:t>làm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bộ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nhớ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đếm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944" y="1083963"/>
        <a:ext cx="4200912" cy="612672"/>
      </dsp:txXfrm>
    </dsp:sp>
    <dsp:sp modelId="{9FE5EC8D-2051-4A9A-9CA7-582B2AD03C06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E817C-F804-46CE-98F7-5B698A01EB9B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Publish/</a:t>
          </a:r>
          <a:r>
            <a:rPr lang="en-US" sz="2300" kern="1200" dirty="0" err="1" smtClean="0">
              <a:solidFill>
                <a:schemeClr val="tx1"/>
              </a:solidFill>
            </a:rPr>
            <a:t>Suscribes</a:t>
          </a:r>
          <a:r>
            <a:rPr lang="en-US" sz="2300" kern="1200" dirty="0" smtClean="0">
              <a:solidFill>
                <a:schemeClr val="tx1"/>
              </a:solidFill>
            </a:rPr>
            <a:t>: </a:t>
          </a:r>
          <a:r>
            <a:rPr lang="en-US" sz="2300" kern="1200" dirty="0" err="1" smtClean="0">
              <a:solidFill>
                <a:schemeClr val="tx1"/>
              </a:solidFill>
            </a:rPr>
            <a:t>tạo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kênh</a:t>
          </a:r>
          <a:r>
            <a:rPr lang="en-US" sz="2300" kern="1200" dirty="0" smtClean="0">
              <a:solidFill>
                <a:schemeClr val="tx1"/>
              </a:solidFill>
            </a:rPr>
            <a:t> chia </a:t>
          </a:r>
          <a:r>
            <a:rPr lang="en-US" sz="2300" kern="1200" dirty="0" err="1" smtClean="0">
              <a:solidFill>
                <a:schemeClr val="tx1"/>
              </a:solidFill>
            </a:rPr>
            <a:t>sẻ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dữ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liệu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944" y="2127244"/>
        <a:ext cx="4200912" cy="612672"/>
      </dsp:txXfrm>
    </dsp:sp>
    <dsp:sp modelId="{185EE8CC-C499-46C8-A576-B82B73C7D37B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9741B-1784-47E8-8AF8-CB744981EF58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Queues: </a:t>
          </a:r>
          <a:r>
            <a:rPr lang="en-US" sz="2300" kern="1200" dirty="0" err="1" smtClean="0">
              <a:solidFill>
                <a:schemeClr val="tx1"/>
              </a:solidFill>
            </a:rPr>
            <a:t>tạo</a:t>
          </a:r>
          <a:r>
            <a:rPr lang="en-US" sz="2300" kern="1200" dirty="0" smtClean="0">
              <a:solidFill>
                <a:schemeClr val="tx1"/>
              </a:solidFill>
            </a:rPr>
            <a:t> hang </a:t>
          </a:r>
          <a:r>
            <a:rPr lang="en-US" sz="2300" kern="1200" dirty="0" err="1" smtClean="0">
              <a:solidFill>
                <a:schemeClr val="tx1"/>
              </a:solidFill>
            </a:rPr>
            <a:t>đợt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để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xử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lý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lần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lượng</a:t>
          </a:r>
          <a:r>
            <a:rPr lang="en-US" sz="2300" kern="1200" dirty="0" smtClean="0">
              <a:solidFill>
                <a:schemeClr val="tx1"/>
              </a:solidFill>
            </a:rPr>
            <a:t> </a:t>
          </a:r>
          <a:r>
            <a:rPr lang="en-US" sz="2300" kern="1200" dirty="0" err="1" smtClean="0">
              <a:solidFill>
                <a:schemeClr val="tx1"/>
              </a:solidFill>
            </a:rPr>
            <a:t>các</a:t>
          </a:r>
          <a:r>
            <a:rPr lang="en-US" sz="2300" kern="1200" dirty="0" smtClean="0">
              <a:solidFill>
                <a:schemeClr val="tx1"/>
              </a:solidFill>
            </a:rPr>
            <a:t> Request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337944" y="3170524"/>
        <a:ext cx="42009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EE3E6-BEA7-45BB-8D41-3048BF10A6B8}">
      <dsp:nvSpPr>
        <dsp:cNvPr id="0" name=""/>
        <dsp:cNvSpPr/>
      </dsp:nvSpPr>
      <dsp:spPr>
        <a:xfrm>
          <a:off x="0" y="352535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05BEA-C761-4501-B28A-7E5436A8FAC3}">
      <dsp:nvSpPr>
        <dsp:cNvPr id="0" name=""/>
        <dsp:cNvSpPr/>
      </dsp:nvSpPr>
      <dsp:spPr>
        <a:xfrm>
          <a:off x="396056" y="160655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Lưu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trữ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bộ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nhớ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đệm</a:t>
          </a:r>
          <a:r>
            <a:rPr lang="en-US" sz="1300" kern="1200" dirty="0" smtClean="0">
              <a:solidFill>
                <a:schemeClr val="tx1"/>
              </a:solidFill>
            </a:rPr>
            <a:t>	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179389"/>
        <a:ext cx="5507320" cy="346292"/>
      </dsp:txXfrm>
    </dsp:sp>
    <dsp:sp modelId="{FFA5AA06-2B2E-4426-B434-29F4279314E4}">
      <dsp:nvSpPr>
        <dsp:cNvPr id="0" name=""/>
        <dsp:cNvSpPr/>
      </dsp:nvSpPr>
      <dsp:spPr>
        <a:xfrm>
          <a:off x="0" y="94221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B3779-386D-4506-BB75-BC0E9C7060D0}">
      <dsp:nvSpPr>
        <dsp:cNvPr id="0" name=""/>
        <dsp:cNvSpPr/>
      </dsp:nvSpPr>
      <dsp:spPr>
        <a:xfrm>
          <a:off x="396056" y="75033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Trò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chuyện</a:t>
          </a:r>
          <a:r>
            <a:rPr lang="en-US" sz="1300" kern="1200" dirty="0" smtClean="0">
              <a:solidFill>
                <a:schemeClr val="tx1"/>
              </a:solidFill>
            </a:rPr>
            <a:t>, </a:t>
          </a:r>
          <a:r>
            <a:rPr lang="en-US" sz="1300" kern="1200" dirty="0" err="1" smtClean="0">
              <a:solidFill>
                <a:schemeClr val="tx1"/>
              </a:solidFill>
            </a:rPr>
            <a:t>nhắn</a:t>
          </a:r>
          <a:r>
            <a:rPr lang="en-US" sz="1300" kern="1200" dirty="0" smtClean="0">
              <a:solidFill>
                <a:schemeClr val="tx1"/>
              </a:solidFill>
            </a:rPr>
            <a:t> tin </a:t>
          </a:r>
          <a:r>
            <a:rPr lang="en-US" sz="1300" kern="1200" dirty="0" err="1" smtClean="0">
              <a:solidFill>
                <a:schemeClr val="tx1"/>
              </a:solidFill>
            </a:rPr>
            <a:t>và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danh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sách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tác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vụ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chờ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xử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lý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769070"/>
        <a:ext cx="5507320" cy="346292"/>
      </dsp:txXfrm>
    </dsp:sp>
    <dsp:sp modelId="{9FE5EC8D-2051-4A9A-9CA7-582B2AD03C06}">
      <dsp:nvSpPr>
        <dsp:cNvPr id="0" name=""/>
        <dsp:cNvSpPr/>
      </dsp:nvSpPr>
      <dsp:spPr>
        <a:xfrm>
          <a:off x="0" y="153189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E817C-F804-46CE-98F7-5B698A01EB9B}">
      <dsp:nvSpPr>
        <dsp:cNvPr id="0" name=""/>
        <dsp:cNvSpPr/>
      </dsp:nvSpPr>
      <dsp:spPr>
        <a:xfrm>
          <a:off x="396056" y="134001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Bảng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xếp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hạng</a:t>
          </a:r>
          <a:r>
            <a:rPr lang="en-US" sz="1300" kern="1200" dirty="0" smtClean="0">
              <a:solidFill>
                <a:schemeClr val="tx1"/>
              </a:solidFill>
            </a:rPr>
            <a:t> Game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1358750"/>
        <a:ext cx="5507320" cy="346292"/>
      </dsp:txXfrm>
    </dsp:sp>
    <dsp:sp modelId="{185EE8CC-C499-46C8-A576-B82B73C7D37B}">
      <dsp:nvSpPr>
        <dsp:cNvPr id="0" name=""/>
        <dsp:cNvSpPr/>
      </dsp:nvSpPr>
      <dsp:spPr>
        <a:xfrm>
          <a:off x="0" y="212157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9741B-1784-47E8-8AF8-CB744981EF58}">
      <dsp:nvSpPr>
        <dsp:cNvPr id="0" name=""/>
        <dsp:cNvSpPr/>
      </dsp:nvSpPr>
      <dsp:spPr>
        <a:xfrm>
          <a:off x="396056" y="192969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Kho </a:t>
          </a:r>
          <a:r>
            <a:rPr lang="en-US" sz="1300" kern="1200" dirty="0" err="1" smtClean="0">
              <a:solidFill>
                <a:schemeClr val="tx1"/>
              </a:solidFill>
            </a:rPr>
            <a:t>lưu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trữ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phiên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1948430"/>
        <a:ext cx="5507320" cy="346292"/>
      </dsp:txXfrm>
    </dsp:sp>
    <dsp:sp modelId="{AAB78147-D4A7-4911-939D-BFFA8A747C93}">
      <dsp:nvSpPr>
        <dsp:cNvPr id="0" name=""/>
        <dsp:cNvSpPr/>
      </dsp:nvSpPr>
      <dsp:spPr>
        <a:xfrm>
          <a:off x="0" y="271125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652AF-5AEB-455F-B223-1175E366A140}">
      <dsp:nvSpPr>
        <dsp:cNvPr id="0" name=""/>
        <dsp:cNvSpPr/>
      </dsp:nvSpPr>
      <dsp:spPr>
        <a:xfrm>
          <a:off x="396056" y="251937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Phát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nội</a:t>
          </a:r>
          <a:r>
            <a:rPr lang="en-US" sz="1300" kern="1200" dirty="0" smtClean="0">
              <a:solidFill>
                <a:schemeClr val="tx1"/>
              </a:solidFill>
            </a:rPr>
            <a:t> dung </a:t>
          </a:r>
          <a:r>
            <a:rPr lang="en-US" sz="1300" kern="1200" dirty="0" err="1" smtClean="0">
              <a:solidFill>
                <a:schemeClr val="tx1"/>
              </a:solidFill>
            </a:rPr>
            <a:t>giàu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dữ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liệu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2538110"/>
        <a:ext cx="5507320" cy="346292"/>
      </dsp:txXfrm>
    </dsp:sp>
    <dsp:sp modelId="{19B30B7C-DB0C-46A0-A837-209E0BB75210}">
      <dsp:nvSpPr>
        <dsp:cNvPr id="0" name=""/>
        <dsp:cNvSpPr/>
      </dsp:nvSpPr>
      <dsp:spPr>
        <a:xfrm>
          <a:off x="0" y="330093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81A4D-703F-4405-AEFE-4F0BC1C65983}">
      <dsp:nvSpPr>
        <dsp:cNvPr id="0" name=""/>
        <dsp:cNvSpPr/>
      </dsp:nvSpPr>
      <dsp:spPr>
        <a:xfrm>
          <a:off x="396056" y="310905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Dữ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liệu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không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gian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địa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lý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3127790"/>
        <a:ext cx="5507320" cy="346292"/>
      </dsp:txXfrm>
    </dsp:sp>
    <dsp:sp modelId="{5C071449-3F3D-48BF-B0B8-20FD8F8485E4}">
      <dsp:nvSpPr>
        <dsp:cNvPr id="0" name=""/>
        <dsp:cNvSpPr/>
      </dsp:nvSpPr>
      <dsp:spPr>
        <a:xfrm>
          <a:off x="0" y="389061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AAF95-0836-497B-AF06-F555EFBAE0CF}">
      <dsp:nvSpPr>
        <dsp:cNvPr id="0" name=""/>
        <dsp:cNvSpPr/>
      </dsp:nvSpPr>
      <dsp:spPr>
        <a:xfrm>
          <a:off x="396056" y="369873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Machine learning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3717470"/>
        <a:ext cx="5507320" cy="346292"/>
      </dsp:txXfrm>
    </dsp:sp>
    <dsp:sp modelId="{561E2B55-6C4E-4B03-826F-46A3018B9AC4}">
      <dsp:nvSpPr>
        <dsp:cNvPr id="0" name=""/>
        <dsp:cNvSpPr/>
      </dsp:nvSpPr>
      <dsp:spPr>
        <a:xfrm>
          <a:off x="0" y="4480296"/>
          <a:ext cx="792112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E908D-E12A-47B7-93A4-5C2736C01C79}">
      <dsp:nvSpPr>
        <dsp:cNvPr id="0" name=""/>
        <dsp:cNvSpPr/>
      </dsp:nvSpPr>
      <dsp:spPr>
        <a:xfrm>
          <a:off x="396056" y="4288416"/>
          <a:ext cx="554478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80" tIns="0" rIns="209580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/>
              </a:solidFill>
            </a:rPr>
            <a:t>Phân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tích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theo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thời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gian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thực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4790" y="4307150"/>
        <a:ext cx="550732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1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1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2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89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36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owerpointstyl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7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>
                <a:hlinkClick r:id="rId14"/>
              </a:rPr>
              <a:t>Powerpoint Templates</a:t>
            </a:r>
            <a:endParaRPr lang="fr-FR" altLang="en-US"/>
          </a:p>
        </p:txBody>
      </p:sp>
      <p:pic>
        <p:nvPicPr>
          <p:cNvPr id="1027" name="Picture 26" descr="fsd dsljfzeêfs$fsd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b="1">
                <a:solidFill>
                  <a:schemeClr val="bg1"/>
                </a:solidFill>
              </a:rPr>
              <a:t>Page </a:t>
            </a:r>
            <a:fld id="{1CA8D801-7D4C-49E5-B7B5-9C79C892AAA4}" type="slidenum">
              <a:rPr lang="fr-FR" altLang="en-US" b="1">
                <a:solidFill>
                  <a:schemeClr val="bg1"/>
                </a:solidFill>
              </a:rPr>
              <a:pPr eaLnBrk="1" hangingPunct="1"/>
              <a:t>‹#›</a:t>
            </a:fld>
            <a:endParaRPr lang="fr-FR" altLang="en-US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Archive/redis/release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insight.com.vn/nosql-co-gi-hay-phan-2-cac-dang-nosql-va-ung-dung/" TargetMode="External"/><Relationship Id="rId3" Type="http://schemas.openxmlformats.org/officeDocument/2006/relationships/hyperlink" Target="https://viblo.asia/p/gioi-thieu-ve-redis-aWj5382pK6m" TargetMode="External"/><Relationship Id="rId7" Type="http://schemas.openxmlformats.org/officeDocument/2006/relationships/hyperlink" Target="https://db-engines.com/en/system/Microsoft+SQL+Server;Redis" TargetMode="External"/><Relationship Id="rId2" Type="http://schemas.openxmlformats.org/officeDocument/2006/relationships/hyperlink" Target="https://aws.amazon.com/vi/redi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ipalog.com/posts/Tim-hieu-Redis--Phan-1" TargetMode="External"/><Relationship Id="rId5" Type="http://schemas.openxmlformats.org/officeDocument/2006/relationships/hyperlink" Target="https://medium.com/@swdream/redis-ph%E1%BA%A7n-1-redis-l%C3%A0-g%C3%AC-m%C3%A0-n%C3%B3-l%E1%BA%A1i-ph%E1%BB%95-bi%E1%BA%BFn-v%C3%A0-quan-tr%E1%BB%8Dng-nh%C6%B0-th%E1%BA%BF-d0468a4a0d1e" TargetMode="External"/><Relationship Id="rId4" Type="http://schemas.openxmlformats.org/officeDocument/2006/relationships/hyperlink" Target="https://viblo.asia/p/tong-quan-ve-redis-NznmMdXzMr69" TargetMode="External"/><Relationship Id="rId9" Type="http://schemas.openxmlformats.org/officeDocument/2006/relationships/hyperlink" Target="https://kipalog.com/posts/Hieu-va-chon-database-trong-NoSQL-DBMS--Part1----Cac-loai-NoSQL-DBMS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pdev.vn/blog/redis-la-gi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2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>
                <a:hlinkClick r:id="rId2"/>
              </a:rPr>
              <a:t>Powerpoint Templates</a:t>
            </a:r>
            <a:endParaRPr lang="fr-FR" altLang="en-US"/>
          </a:p>
        </p:txBody>
      </p:sp>
      <p:pic>
        <p:nvPicPr>
          <p:cNvPr id="2051" name="Picture 21" descr="fez 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23850" y="4408488"/>
            <a:ext cx="84963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4000" b="1" dirty="0">
                <a:latin typeface="Verdana" panose="020B0604030504040204" pitchFamily="34" charset="0"/>
              </a:rPr>
              <a:t>TÌM HIỂU VỀ REDIS</a:t>
            </a:r>
          </a:p>
          <a:p>
            <a:pPr eaLnBrk="1" hangingPunct="1"/>
            <a:r>
              <a:rPr lang="fr-FR" altLang="en-US" sz="2600" i="1" dirty="0"/>
              <a:t>BÁO CÁO MÔN CƠ SỞ DỮ LIỆU NÂNG CAO</a:t>
            </a:r>
          </a:p>
          <a:p>
            <a:pPr eaLnBrk="1" hangingPunct="1"/>
            <a:r>
              <a:rPr lang="fr-FR" altLang="en-US" sz="2600" i="1" dirty="0" err="1"/>
              <a:t>Giảng</a:t>
            </a:r>
            <a:r>
              <a:rPr lang="fr-FR" altLang="en-US" sz="2600" i="1" dirty="0"/>
              <a:t> </a:t>
            </a:r>
            <a:r>
              <a:rPr lang="fr-FR" altLang="en-US" sz="2600" i="1" dirty="0" err="1"/>
              <a:t>viên</a:t>
            </a:r>
            <a:r>
              <a:rPr lang="fr-FR" altLang="en-US" sz="2600" i="1" dirty="0"/>
              <a:t> </a:t>
            </a:r>
            <a:r>
              <a:rPr lang="fr-FR" altLang="en-US" sz="2600" i="1" dirty="0" err="1"/>
              <a:t>hướng</a:t>
            </a:r>
            <a:r>
              <a:rPr lang="fr-FR" altLang="en-US" sz="2600" i="1" dirty="0"/>
              <a:t> </a:t>
            </a:r>
            <a:r>
              <a:rPr lang="fr-FR" altLang="en-US" sz="2600" i="1" dirty="0" err="1"/>
              <a:t>dẫn</a:t>
            </a:r>
            <a:r>
              <a:rPr lang="fr-FR" altLang="en-US" sz="2600" i="1" dirty="0"/>
              <a:t>: </a:t>
            </a:r>
            <a:r>
              <a:rPr lang="fr-FR" altLang="en-US" sz="2600" i="1" dirty="0" err="1"/>
              <a:t>ThS</a:t>
            </a:r>
            <a:r>
              <a:rPr lang="fr-FR" altLang="en-US" sz="2600" i="1" dirty="0"/>
              <a:t>. </a:t>
            </a:r>
            <a:r>
              <a:rPr lang="fr-FR" altLang="en-US" sz="2600" i="1" dirty="0" err="1"/>
              <a:t>Lương</a:t>
            </a:r>
            <a:r>
              <a:rPr lang="fr-FR" altLang="en-US" sz="2600" i="1" dirty="0"/>
              <a:t> </a:t>
            </a:r>
            <a:r>
              <a:rPr lang="fr-FR" altLang="en-US" sz="2600" i="1" dirty="0" err="1"/>
              <a:t>Trần</a:t>
            </a:r>
            <a:r>
              <a:rPr lang="fr-FR" altLang="en-US" sz="2600" i="1" dirty="0"/>
              <a:t> Hy </a:t>
            </a:r>
            <a:r>
              <a:rPr lang="fr-FR" altLang="en-US" sz="2600" i="1" dirty="0" err="1"/>
              <a:t>Hiến</a:t>
            </a:r>
            <a:endParaRPr lang="fr-FR" altLang="en-US" sz="2600" i="1" dirty="0"/>
          </a:p>
          <a:p>
            <a:pPr eaLnBrk="1" hangingPunct="1"/>
            <a:r>
              <a:rPr lang="fr-FR" altLang="en-US" sz="2600" i="1" dirty="0" err="1"/>
              <a:t>Thực</a:t>
            </a:r>
            <a:r>
              <a:rPr lang="fr-FR" altLang="en-US" sz="2600" i="1" dirty="0"/>
              <a:t> </a:t>
            </a:r>
            <a:r>
              <a:rPr lang="fr-FR" altLang="en-US" sz="2600" i="1" dirty="0" err="1"/>
              <a:t>hiện</a:t>
            </a:r>
            <a:r>
              <a:rPr lang="fr-FR" altLang="en-US" sz="2600" i="1" dirty="0"/>
              <a:t>: </a:t>
            </a:r>
            <a:r>
              <a:rPr lang="fr-FR" altLang="en-US" sz="2600" i="1" dirty="0" err="1"/>
              <a:t>Nhóm</a:t>
            </a:r>
            <a:r>
              <a:rPr lang="fr-FR" altLang="en-US" sz="2600" i="1" dirty="0"/>
              <a:t>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15023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CÁCH THỨC HOẠT ĐỘNG VÀ REDIS PERSISTENCE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289" y="1471541"/>
            <a:ext cx="8425183" cy="282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 THỨC HOẠT ĐỘNG</a:t>
            </a:r>
            <a:endParaRPr lang="en-US" sz="2000" b="1" u="sng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ổ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trễ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micrô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giây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kịch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ổ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đĩa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7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15023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CÁCH THỨC HOẠT ĐỘNG VÀ REDIS PERSISTENCE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1199207"/>
            <a:ext cx="8425183" cy="3515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 PERSISTENCE: </a:t>
            </a:r>
            <a:r>
              <a:rPr lang="en-US" sz="2000" b="1" i="1" dirty="0" smtClean="0"/>
              <a:t>RDB (</a:t>
            </a:r>
            <a:r>
              <a:rPr lang="en-US" sz="2000" b="1" i="1" dirty="0" err="1" smtClean="0"/>
              <a:t>Redis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DataBase</a:t>
            </a:r>
            <a:r>
              <a:rPr lang="en-US" sz="2000" b="1" i="1" dirty="0" smtClean="0"/>
              <a:t> file)</a:t>
            </a:r>
            <a:r>
              <a:rPr lang="en-US" sz="2000" dirty="0" smtClean="0"/>
              <a:t> &amp; </a:t>
            </a:r>
            <a:r>
              <a:rPr lang="en-US" sz="2000" b="1" i="1" dirty="0" smtClean="0"/>
              <a:t>AOF (Append Only File)</a:t>
            </a:r>
            <a:r>
              <a:rPr lang="en-US" sz="2000" dirty="0" smtClean="0"/>
              <a:t> </a:t>
            </a:r>
            <a:endParaRPr lang="en-US" sz="2000" b="1" u="sng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r>
              <a:rPr lang="en-US" b="1" i="1" dirty="0" smtClean="0"/>
              <a:t>RDB (</a:t>
            </a:r>
            <a:r>
              <a:rPr lang="en-US" b="1" i="1" dirty="0" err="1" smtClean="0"/>
              <a:t>Redis</a:t>
            </a:r>
            <a:r>
              <a:rPr lang="en-US" b="1" i="1" dirty="0" smtClean="0"/>
              <a:t> </a:t>
            </a:r>
            <a:r>
              <a:rPr lang="en-US" b="1" i="1" dirty="0" err="1" smtClean="0"/>
              <a:t>DataBase</a:t>
            </a:r>
            <a:r>
              <a:rPr lang="en-US" b="1" i="1" dirty="0" smtClean="0"/>
              <a:t> file)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RDB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snapshot </a:t>
            </a:r>
            <a:r>
              <a:rPr lang="en-US" dirty="0" err="1" smtClean="0"/>
              <a:t>của</a:t>
            </a:r>
            <a:r>
              <a:rPr lang="en-US" dirty="0" smtClean="0"/>
              <a:t> DB </a:t>
            </a:r>
            <a:r>
              <a:rPr lang="en-US" dirty="0" err="1" smtClean="0"/>
              <a:t>vào</a:t>
            </a:r>
            <a:r>
              <a:rPr lang="en-US" dirty="0" smtClean="0"/>
              <a:t> ổ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r>
              <a:rPr lang="en-US" b="1" i="1" dirty="0" smtClean="0"/>
              <a:t>AOF (Append Only File)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AOF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write </a:t>
            </a:r>
            <a:r>
              <a:rPr lang="en-US" dirty="0" err="1" smtClean="0"/>
              <a:t>mà</a:t>
            </a:r>
            <a:r>
              <a:rPr lang="en-US" dirty="0" smtClean="0"/>
              <a:t> 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restart server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dataset ban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7121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15023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CÁCH THỨC HOẠT ĐỘNG VÀ REDIS PERSISTENCE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192241"/>
            <a:ext cx="8425183" cy="83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13434"/>
              </p:ext>
            </p:extLst>
          </p:nvPr>
        </p:nvGraphicFramePr>
        <p:xfrm>
          <a:off x="395289" y="1333519"/>
          <a:ext cx="8136904" cy="510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33">
                  <a:extLst>
                    <a:ext uri="{9D8B030D-6E8A-4147-A177-3AD203B41FA5}">
                      <a16:colId xmlns:a16="http://schemas.microsoft.com/office/drawing/2014/main" val="2478363939"/>
                    </a:ext>
                  </a:extLst>
                </a:gridCol>
                <a:gridCol w="3406170">
                  <a:extLst>
                    <a:ext uri="{9D8B030D-6E8A-4147-A177-3AD203B41FA5}">
                      <a16:colId xmlns:a16="http://schemas.microsoft.com/office/drawing/2014/main" val="4034988244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506178988"/>
                    </a:ext>
                  </a:extLst>
                </a:gridCol>
              </a:tblGrid>
              <a:tr h="529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AOF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12152"/>
                  </a:ext>
                </a:extLst>
              </a:tr>
              <a:tr h="2197060">
                <a:tc>
                  <a:txBody>
                    <a:bodyPr/>
                    <a:lstStyle/>
                    <a:p>
                      <a:r>
                        <a:rPr lang="en-US" dirty="0" smtClean="0"/>
                        <a:t>ƯU</a:t>
                      </a:r>
                      <a:r>
                        <a:rPr lang="en-US" baseline="0" dirty="0" smtClean="0"/>
                        <a:t> ĐIỂM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version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DB.</a:t>
                      </a:r>
                    </a:p>
                    <a:p>
                      <a:r>
                        <a:rPr lang="en-US" baseline="0" dirty="0" smtClean="0"/>
                        <a:t>-  </a:t>
                      </a:r>
                      <a:r>
                        <a:rPr lang="en-US" baseline="0" dirty="0" err="1" smtClean="0"/>
                        <a:t>Tối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Redis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chuyển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tới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Làm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data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AOF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Đảm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bảo</a:t>
                      </a:r>
                      <a:r>
                        <a:rPr lang="en-US" baseline="0" dirty="0" smtClean="0"/>
                        <a:t> dataset </a:t>
                      </a:r>
                      <a:r>
                        <a:rPr lang="en-US" baseline="0" dirty="0" err="1" smtClean="0"/>
                        <a:t>bền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so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RDB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57780"/>
                  </a:ext>
                </a:extLst>
              </a:tr>
              <a:tr h="1933412">
                <a:tc>
                  <a:txBody>
                    <a:bodyPr/>
                    <a:lstStyle/>
                    <a:p>
                      <a:r>
                        <a:rPr lang="en-US" dirty="0" smtClean="0"/>
                        <a:t>NHƯỢC</a:t>
                      </a:r>
                      <a:r>
                        <a:rPr lang="en-US" baseline="0" dirty="0" smtClean="0"/>
                        <a:t> ĐIỂM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Nguy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trình</a:t>
                      </a:r>
                      <a:r>
                        <a:rPr lang="en-US" baseline="0" dirty="0" smtClean="0"/>
                        <a:t> fork()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server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request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client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File AOF </a:t>
                      </a:r>
                      <a:r>
                        <a:rPr lang="en-US" baseline="0" dirty="0" err="1" smtClean="0"/>
                        <a:t>thường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file RDB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AOF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chậm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RDB.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AOF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r>
                        <a:rPr lang="en-US" baseline="0" dirty="0" smtClean="0"/>
                        <a:t> dataset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restart </a:t>
                      </a:r>
                      <a:r>
                        <a:rPr lang="en-US" baseline="0" dirty="0" err="1" smtClean="0"/>
                        <a:t>Redis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9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5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15023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ƯU ĐIỂM VÀ NHƯỢC ĐIỂM CỦA REDIS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192241"/>
            <a:ext cx="8425183" cy="83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11549"/>
              </p:ext>
            </p:extLst>
          </p:nvPr>
        </p:nvGraphicFramePr>
        <p:xfrm>
          <a:off x="395289" y="1333519"/>
          <a:ext cx="7993135" cy="47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155">
                  <a:extLst>
                    <a:ext uri="{9D8B030D-6E8A-4147-A177-3AD203B41FA5}">
                      <a16:colId xmlns:a16="http://schemas.microsoft.com/office/drawing/2014/main" val="2478363939"/>
                    </a:ext>
                  </a:extLst>
                </a:gridCol>
                <a:gridCol w="5018980">
                  <a:extLst>
                    <a:ext uri="{9D8B030D-6E8A-4147-A177-3AD203B41FA5}">
                      <a16:colId xmlns:a16="http://schemas.microsoft.com/office/drawing/2014/main" val="4034988244"/>
                    </a:ext>
                  </a:extLst>
                </a:gridCol>
              </a:tblGrid>
              <a:tr h="5294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REDIS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12152"/>
                  </a:ext>
                </a:extLst>
              </a:tr>
              <a:tr h="2197060">
                <a:tc>
                  <a:txBody>
                    <a:bodyPr/>
                    <a:lstStyle/>
                    <a:p>
                      <a:r>
                        <a:rPr lang="en-US" dirty="0" smtClean="0"/>
                        <a:t>ƯU</a:t>
                      </a:r>
                      <a:r>
                        <a:rPr lang="en-US" baseline="0" dirty="0" smtClean="0"/>
                        <a:t> ĐIỂM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Kho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Tốc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rệt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Redis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multiple database.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loại</a:t>
                      </a:r>
                      <a:r>
                        <a:rPr lang="en-US" baseline="0" dirty="0" smtClean="0"/>
                        <a:t> datatype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chất</a:t>
                      </a:r>
                      <a:r>
                        <a:rPr lang="en-US" baseline="0" dirty="0" smtClean="0"/>
                        <a:t> Atomic.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dung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use-case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557780"/>
                  </a:ext>
                </a:extLst>
              </a:tr>
              <a:tr h="1933412">
                <a:tc>
                  <a:txBody>
                    <a:bodyPr/>
                    <a:lstStyle/>
                    <a:p>
                      <a:r>
                        <a:rPr lang="en-US" dirty="0" smtClean="0"/>
                        <a:t>NHƯỢC</a:t>
                      </a:r>
                      <a:r>
                        <a:rPr lang="en-US" baseline="0" dirty="0" smtClean="0"/>
                        <a:t> ĐIỂM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RAM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file cache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dẫn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thiếu</a:t>
                      </a:r>
                      <a:r>
                        <a:rPr lang="en-US" baseline="0" dirty="0" smtClean="0"/>
                        <a:t> RAM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Server.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CSDL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Key-Value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xác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objects </a:t>
                      </a:r>
                      <a:r>
                        <a:rPr lang="en-US" baseline="0" dirty="0" err="1" smtClean="0"/>
                        <a:t>nào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cặp</a:t>
                      </a:r>
                      <a:r>
                        <a:rPr lang="en-US" baseline="0" dirty="0" smtClean="0"/>
                        <a:t> key-value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9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CÁC ỨNG DỤNG VÀ CÁC TRƯỜNG HỢP SỬ DỤNG.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229186"/>
            <a:ext cx="8425183" cy="866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 smtClean="0"/>
              <a:t>ỨNG DỤNG</a:t>
            </a:r>
            <a:endParaRPr lang="en-US" sz="2000" b="1" u="sng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2030444"/>
              </p:ext>
            </p:extLst>
          </p:nvPr>
        </p:nvGraphicFramePr>
        <p:xfrm>
          <a:off x="1475656" y="2178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5" grpId="0"/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CÁC ỨNG DỤNG VÀ CÁC TRƯỜNG HỢP SỬ DỤNG.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229186"/>
            <a:ext cx="8425183" cy="89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228600">
              <a:lnSpc>
                <a:spcPct val="115000"/>
              </a:lnSpc>
              <a:spcAft>
                <a:spcPts val="1000"/>
              </a:spcAft>
            </a:pPr>
            <a:r>
              <a:rPr lang="en-US" sz="2000" b="1" u="sng" dirty="0" smtClean="0"/>
              <a:t>CÁC TRƯỜNG HỢP SỬ DỤNG</a:t>
            </a:r>
            <a:endParaRPr lang="en-US" sz="2000" b="1" u="sng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016045"/>
              </p:ext>
            </p:extLst>
          </p:nvPr>
        </p:nvGraphicFramePr>
        <p:xfrm>
          <a:off x="683567" y="1700808"/>
          <a:ext cx="7921127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KẾT LUẬN: TẠI SAO SỬ DỤNG REDIS ?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229186"/>
            <a:ext cx="8425183" cy="83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lvl="1" indent="228600">
              <a:lnSpc>
                <a:spcPct val="115000"/>
              </a:lnSpc>
              <a:spcAft>
                <a:spcPts val="1000"/>
              </a:spcAft>
            </a:pPr>
            <a:endParaRPr lang="en-US" b="1" i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5824" y="1412776"/>
            <a:ext cx="8712968" cy="44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key-value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thù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key-value store (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full-text search),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nhờ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types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list, sort, set…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vời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scaleable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cross-platform, cross-server,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cross-application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đắn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caching layer.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0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1520" y="332656"/>
            <a:ext cx="8712968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1143000" indent="-1143000" algn="just" eaLnBrk="1" hangingPunct="1">
              <a:buFont typeface="+mj-lt"/>
              <a:buAutoNum type="arabicPeriod" startAt="2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SO SÁNH VỚI </a:t>
            </a: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RDBMS </a:t>
            </a: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VÀ CÁC </a:t>
            </a:r>
            <a:r>
              <a:rPr lang="fr-FR" altLang="en-US" sz="44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NoSQL</a:t>
            </a: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KHÁC   </a:t>
            </a:r>
            <a:endParaRPr lang="fr-FR" altLang="en-US" sz="4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SQL VỚI REDIS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25111"/>
              </p:ext>
            </p:extLst>
          </p:nvPr>
        </p:nvGraphicFramePr>
        <p:xfrm>
          <a:off x="395288" y="662853"/>
          <a:ext cx="849719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97">
                  <a:extLst>
                    <a:ext uri="{9D8B030D-6E8A-4147-A177-3AD203B41FA5}">
                      <a16:colId xmlns:a16="http://schemas.microsoft.com/office/drawing/2014/main" val="3027141036"/>
                    </a:ext>
                  </a:extLst>
                </a:gridCol>
                <a:gridCol w="2832397">
                  <a:extLst>
                    <a:ext uri="{9D8B030D-6E8A-4147-A177-3AD203B41FA5}">
                      <a16:colId xmlns:a16="http://schemas.microsoft.com/office/drawing/2014/main" val="726770599"/>
                    </a:ext>
                  </a:extLst>
                </a:gridCol>
                <a:gridCol w="2832397">
                  <a:extLst>
                    <a:ext uri="{9D8B030D-6E8A-4147-A177-3AD203B41FA5}">
                      <a16:colId xmlns:a16="http://schemas.microsoft.com/office/drawing/2014/main" val="115349044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(RDBMS)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20467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Khối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 OLAP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tuyến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nguồn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đệm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nhắn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chờ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274000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liệu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lưu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KEY-VALUE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RAM.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94827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(Structured Query Language)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SQL.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50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chemeClr val="lt1"/>
                </a:solidFill>
              </a:rPr>
              <a:t>RDBMS</a:t>
            </a:r>
            <a:r>
              <a:rPr lang="fr-FR" altLang="en-US" sz="3200" dirty="0" smtClean="0">
                <a:solidFill>
                  <a:schemeClr val="bg1"/>
                </a:solidFill>
              </a:rPr>
              <a:t> </a:t>
            </a:r>
            <a:r>
              <a:rPr lang="fr-FR" altLang="en-US" sz="3200" dirty="0" smtClean="0">
                <a:solidFill>
                  <a:schemeClr val="bg1"/>
                </a:solidFill>
              </a:rPr>
              <a:t>VỚI REDIS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8229"/>
              </p:ext>
            </p:extLst>
          </p:nvPr>
        </p:nvGraphicFramePr>
        <p:xfrm>
          <a:off x="395288" y="662853"/>
          <a:ext cx="8497191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97">
                  <a:extLst>
                    <a:ext uri="{9D8B030D-6E8A-4147-A177-3AD203B41FA5}">
                      <a16:colId xmlns:a16="http://schemas.microsoft.com/office/drawing/2014/main" val="3027141036"/>
                    </a:ext>
                  </a:extLst>
                </a:gridCol>
                <a:gridCol w="2832397">
                  <a:extLst>
                    <a:ext uri="{9D8B030D-6E8A-4147-A177-3AD203B41FA5}">
                      <a16:colId xmlns:a16="http://schemas.microsoft.com/office/drawing/2014/main" val="726770599"/>
                    </a:ext>
                  </a:extLst>
                </a:gridCol>
                <a:gridCol w="2832397">
                  <a:extLst>
                    <a:ext uri="{9D8B030D-6E8A-4147-A177-3AD203B41FA5}">
                      <a16:colId xmlns:a16="http://schemas.microsoft.com/office/drawing/2014/main" val="115349044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Đặc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(RDBMS)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Redis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20467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pPr indent="228600" algn="just">
                        <a:lnSpc>
                          <a:spcPct val="115000"/>
                        </a:lnSpc>
                        <a:spcAft>
                          <a:spcPts val="750"/>
                        </a:spcAft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suất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do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đĩa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vấn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trúc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suất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Toàn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nằm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nhớ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phản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hồi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suất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nhanh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rõ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thường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mất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chưa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đầy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triệu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vụ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274000"/>
                  </a:ext>
                </a:extLst>
              </a:tr>
              <a:tr h="907301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cứng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 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kích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thước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kích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thước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tệp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nguồn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đông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đảo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ủng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hộ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nghệ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vì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hỗ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trợ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phú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9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241935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Nội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dung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:</a:t>
            </a:r>
          </a:p>
          <a:p>
            <a:pPr eaLnBrk="1" hangingPunct="1"/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Tổng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quan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Khái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niệm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điểm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kiểu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dữ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liệu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trong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thức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hoạt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động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của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Persistence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Ưu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điểm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nhược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điểm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của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ứng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dụng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trường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hợp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sử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dụng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của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914400" lvl="1" indent="-4572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Kết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luận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: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Tại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sao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chúng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ta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sử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dụng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So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sánh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với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 SQL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NoSQL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khác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SQL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với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Redis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với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NoSQL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khác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Windows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dữ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liệu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</a:t>
            </a:r>
          </a:p>
          <a:p>
            <a:pPr marL="8001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Giới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thiệu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bằng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C#</a:t>
            </a:r>
          </a:p>
          <a:p>
            <a:pPr lvl="1" algn="just" eaLnBrk="1" hangingPunct="1">
              <a:defRPr/>
            </a:pP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lvl="1" algn="just" eaLnBrk="1" hangingPunct="1">
              <a:defRPr/>
            </a:pP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Tài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liệu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tham</a:t>
            </a:r>
            <a:r>
              <a:rPr lang="fr-FR" altLang="en-US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20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khảo</a:t>
            </a: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 REDIS VỚI </a:t>
            </a:r>
            <a:r>
              <a:rPr lang="fr-FR" altLang="en-US" sz="3200" dirty="0" err="1" smtClean="0">
                <a:solidFill>
                  <a:schemeClr val="bg1"/>
                </a:solidFill>
              </a:rPr>
              <a:t>NoSQL</a:t>
            </a:r>
            <a:r>
              <a:rPr lang="fr-FR" altLang="en-US" sz="3200" dirty="0" smtClean="0">
                <a:solidFill>
                  <a:schemeClr val="bg1"/>
                </a:solidFill>
              </a:rPr>
              <a:t> KHÁC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052736"/>
            <a:ext cx="87129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 REDIS VỚI </a:t>
            </a:r>
            <a:r>
              <a:rPr lang="fr-FR" altLang="en-US" sz="3200" dirty="0" err="1" smtClean="0">
                <a:solidFill>
                  <a:schemeClr val="bg1"/>
                </a:solidFill>
              </a:rPr>
              <a:t>NoSQL</a:t>
            </a:r>
            <a:r>
              <a:rPr lang="fr-FR" altLang="en-US" sz="3200" dirty="0" smtClean="0">
                <a:solidFill>
                  <a:schemeClr val="bg1"/>
                </a:solidFill>
              </a:rPr>
              <a:t> KHÁC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5289" y="1268760"/>
            <a:ext cx="8137151" cy="4464496"/>
            <a:chOff x="925514" y="1478111"/>
            <a:chExt cx="7292972" cy="34521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514" y="1927730"/>
              <a:ext cx="7292972" cy="30025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135" y="1478111"/>
              <a:ext cx="7285351" cy="449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04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78078"/>
            <a:ext cx="6408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dirty="0" smtClean="0">
                <a:solidFill>
                  <a:schemeClr val="bg1"/>
                </a:solidFill>
              </a:rPr>
              <a:t> REDIS VỚI </a:t>
            </a:r>
            <a:r>
              <a:rPr lang="fr-FR" altLang="en-US" sz="3200" dirty="0" err="1" smtClean="0">
                <a:solidFill>
                  <a:schemeClr val="bg1"/>
                </a:solidFill>
              </a:rPr>
              <a:t>NoSQL</a:t>
            </a:r>
            <a:r>
              <a:rPr lang="fr-FR" altLang="en-US" sz="3200" dirty="0" smtClean="0">
                <a:solidFill>
                  <a:schemeClr val="bg1"/>
                </a:solidFill>
              </a:rPr>
              <a:t> KHÁC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1052736"/>
            <a:ext cx="8128648" cy="5169107"/>
            <a:chOff x="395289" y="1196752"/>
            <a:chExt cx="8128648" cy="516910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9" y="1196752"/>
              <a:ext cx="8128648" cy="58146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9" y="1778221"/>
              <a:ext cx="8128648" cy="4587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6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857250" indent="-857250" algn="just" eaLnBrk="1" hangingPunct="1">
              <a:buFont typeface="+mj-lt"/>
              <a:buAutoNum type="arabicPeriod" startAt="3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CÀI ĐẶT</a:t>
            </a:r>
          </a:p>
          <a:p>
            <a:pPr algn="just" eaLnBrk="1" hangingPunct="1">
              <a:defRPr/>
            </a:pPr>
            <a:endParaRPr lang="fr-FR" altLang="en-US" sz="4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 </a:t>
            </a:r>
          </a:p>
          <a:p>
            <a:pPr algn="just" eaLnBrk="1" hangingPunct="1">
              <a:defRPr/>
            </a:pPr>
            <a:r>
              <a:rPr lang="fr-FR" altLang="en-US" sz="2000" dirty="0" smtClean="0">
                <a:latin typeface="Verdana" panose="020B0604030504040204" pitchFamily="34" charset="0"/>
              </a:rPr>
              <a:t>	</a:t>
            </a:r>
            <a:r>
              <a:rPr lang="fr-FR" altLang="en-US" sz="2000" u="sng" dirty="0" err="1" smtClean="0">
                <a:latin typeface="Verdana" panose="020B0604030504040204" pitchFamily="34" charset="0"/>
              </a:rPr>
              <a:t>Truy</a:t>
            </a:r>
            <a:r>
              <a:rPr lang="fr-FR" altLang="en-US" sz="2000" u="sng" dirty="0" smtClean="0">
                <a:latin typeface="Verdana" panose="020B0604030504040204" pitchFamily="34" charset="0"/>
              </a:rPr>
              <a:t> </a:t>
            </a:r>
            <a:r>
              <a:rPr lang="fr-FR" altLang="en-US" sz="2000" u="sng" dirty="0" err="1" smtClean="0">
                <a:latin typeface="Verdana" panose="020B0604030504040204" pitchFamily="34" charset="0"/>
              </a:rPr>
              <a:t>cập</a:t>
            </a:r>
            <a:r>
              <a:rPr lang="fr-FR" altLang="en-US" sz="2000" u="sng" dirty="0" smtClean="0">
                <a:latin typeface="Verdana" panose="020B0604030504040204" pitchFamily="34" charset="0"/>
              </a:rPr>
              <a:t> </a:t>
            </a:r>
            <a:r>
              <a:rPr lang="fr-FR" altLang="en-US" sz="2000" u="sng" dirty="0" err="1" smtClean="0">
                <a:latin typeface="Verdana" panose="020B0604030504040204" pitchFamily="34" charset="0"/>
              </a:rPr>
              <a:t>link</a:t>
            </a:r>
            <a:endParaRPr lang="fr-FR" altLang="en-US" sz="2000" u="sng" dirty="0" smtClean="0">
              <a:latin typeface="Verdana" panose="020B0604030504040204" pitchFamily="34" charset="0"/>
            </a:endParaRPr>
          </a:p>
          <a:p>
            <a:pPr lvl="1"/>
            <a:r>
              <a:rPr lang="en-US" sz="2400" u="sng" dirty="0" smtClean="0">
                <a:hlinkClick r:id="rId2"/>
              </a:rPr>
              <a:t>https</a:t>
            </a:r>
            <a:r>
              <a:rPr lang="en-US" sz="2400" u="sng" dirty="0">
                <a:hlinkClick r:id="rId2"/>
              </a:rPr>
              <a:t>://github.com/MicrosoftArchive/redis/releases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download file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 err="1">
                <a:solidFill>
                  <a:srgbClr val="C00000"/>
                </a:solidFill>
              </a:rPr>
              <a:t>msi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file </a:t>
            </a:r>
            <a:r>
              <a:rPr lang="en-US" dirty="0">
                <a:solidFill>
                  <a:srgbClr val="C00000"/>
                </a:solidFill>
              </a:rPr>
              <a:t>.zip </a:t>
            </a:r>
            <a:r>
              <a:rPr lang="en-US" dirty="0"/>
              <a:t>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file </a:t>
            </a:r>
            <a:r>
              <a:rPr lang="en-US" dirty="0">
                <a:solidFill>
                  <a:srgbClr val="C00000"/>
                </a:solidFill>
              </a:rPr>
              <a:t>redis-server.exe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endParaRPr lang="fr-FR" altLang="en-US" sz="3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1640" y="2924944"/>
            <a:ext cx="6552728" cy="38290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711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752" y="2204864"/>
            <a:ext cx="4355976" cy="36278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920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image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51720" y="2276872"/>
            <a:ext cx="4788024" cy="36278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1129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9672" y="2132856"/>
            <a:ext cx="5649838" cy="360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964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b="1" i="1" dirty="0"/>
              <a:t>Install </a:t>
            </a:r>
            <a:r>
              <a:rPr lang="en-US" b="1" i="1" dirty="0" err="1"/>
              <a:t>Redis</a:t>
            </a:r>
            <a:r>
              <a:rPr lang="en-US" b="1" i="1" dirty="0"/>
              <a:t> on Windows to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nha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ô </a:t>
            </a:r>
            <a:r>
              <a:rPr lang="en-US" b="1" i="1" dirty="0"/>
              <a:t>Add the </a:t>
            </a:r>
            <a:r>
              <a:rPr lang="en-US" b="1" i="1" dirty="0" err="1"/>
              <a:t>Redis</a:t>
            </a:r>
            <a:r>
              <a:rPr lang="en-US" b="1" i="1" dirty="0"/>
              <a:t> </a:t>
            </a:r>
            <a:r>
              <a:rPr lang="en-US" dirty="0"/>
              <a:t>…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 err="1"/>
              <a:t>redis</a:t>
            </a:r>
            <a:r>
              <a:rPr lang="en-US" b="1" dirty="0"/>
              <a:t>-server</a:t>
            </a:r>
            <a:r>
              <a:rPr lang="en-US" dirty="0"/>
              <a:t>, </a:t>
            </a:r>
            <a:r>
              <a:rPr lang="en-US" b="1" dirty="0" err="1"/>
              <a:t>redis</a:t>
            </a:r>
            <a:r>
              <a:rPr lang="en-US" b="1" dirty="0"/>
              <a:t>-cli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/</a:t>
            </a:r>
            <a:r>
              <a:rPr lang="en-US" dirty="0" err="1"/>
              <a:t>powershell</a:t>
            </a:r>
            <a:endParaRPr lang="en-US" dirty="0"/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3608" y="3068960"/>
            <a:ext cx="6912768" cy="35283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07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r>
              <a:rPr lang="fr-FR" altLang="en-US" sz="2400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fr-FR" altLang="en-US" sz="2400" dirty="0" err="1" smtClean="0">
                <a:latin typeface="+mj-lt"/>
                <a:cs typeface="Times New Roman" panose="02020603050405020304" pitchFamily="18" charset="0"/>
              </a:rPr>
              <a:t>Chọn</a:t>
            </a:r>
            <a:r>
              <a:rPr lang="fr-FR" altLang="en-US" sz="2400" dirty="0" smtClean="0">
                <a:latin typeface="+mj-lt"/>
                <a:cs typeface="Times New Roman" panose="02020603050405020304" pitchFamily="18" charset="0"/>
              </a:rPr>
              <a:t> port </a:t>
            </a:r>
            <a:r>
              <a:rPr lang="fr-FR" altLang="en-US" sz="2400" dirty="0" err="1" smtClean="0">
                <a:latin typeface="+mj-lt"/>
                <a:cs typeface="Times New Roman" panose="02020603050405020304" pitchFamily="18" charset="0"/>
              </a:rPr>
              <a:t>mặc</a:t>
            </a:r>
            <a:r>
              <a:rPr lang="fr-FR" alt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fr-FR" altLang="en-US" sz="2400" dirty="0" err="1" smtClean="0">
                <a:latin typeface="+mj-lt"/>
                <a:cs typeface="Times New Roman" panose="02020603050405020304" pitchFamily="18" charset="0"/>
              </a:rPr>
              <a:t>định</a:t>
            </a:r>
            <a:endParaRPr lang="fr-FR" altLang="en-US" sz="2400" dirty="0" smtClean="0">
              <a:latin typeface="+mj-lt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87624" y="2492896"/>
            <a:ext cx="6192688" cy="35283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30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50825" y="1052513"/>
            <a:ext cx="8208963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TỔNG</a:t>
            </a:r>
            <a:r>
              <a:rPr lang="fr-FR" altLang="en-US" sz="60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QUAN</a:t>
            </a:r>
            <a:endParaRPr lang="fr-FR" altLang="en-US" sz="44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algn="just" eaLnBrk="1" hangingPunct="1">
              <a:defRPr/>
            </a:pPr>
            <a:r>
              <a:rPr lang="en-US" dirty="0" smtClean="0"/>
              <a:t>	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dung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Server (ở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)</a:t>
            </a: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1" y="2636912"/>
            <a:ext cx="7669411" cy="327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624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5616" y="2276872"/>
            <a:ext cx="6640810" cy="38164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104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1700808"/>
            <a:ext cx="7128792" cy="46085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65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260649"/>
            <a:ext cx="8208963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marL="571500" indent="-571500" algn="just" eaLnBrk="1" hangingPunct="1">
              <a:buFont typeface="Wingdings" panose="05000000000000000000" pitchFamily="2" charset="2"/>
              <a:buChar char="Ø"/>
              <a:defRPr/>
            </a:pPr>
            <a:r>
              <a:rPr lang="fr-FR" altLang="en-US" sz="44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cài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đặt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Redis-Server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trên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Windows</a:t>
            </a:r>
          </a:p>
          <a:p>
            <a:pPr algn="just" eaLnBrk="1" hangingPunct="1">
              <a:defRPr/>
            </a:pPr>
            <a:endParaRPr lang="en-US" dirty="0" smtClean="0"/>
          </a:p>
          <a:p>
            <a:pPr algn="just" eaLnBrk="1" hangingPunct="1">
              <a:defRPr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-server</a:t>
            </a: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just" eaLnBrk="1" hangingPunct="1">
              <a:defRPr/>
            </a:pP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3648" y="2492896"/>
            <a:ext cx="5734050" cy="3524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705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Giới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thiệu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bằng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C#</a:t>
            </a: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084" y="1434082"/>
            <a:ext cx="653416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package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 </a:t>
            </a: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Servicestack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nudget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5452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11560" y="2924944"/>
            <a:ext cx="3931920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Giới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thiệu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bằng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C#</a:t>
            </a: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pic>
        <p:nvPicPr>
          <p:cNvPr id="20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1" y="2090626"/>
            <a:ext cx="6048672" cy="183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43607" y="2564923"/>
            <a:ext cx="5256585" cy="4191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0507" y="1489802"/>
            <a:ext cx="31373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C#</a:t>
            </a: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8523" y="3927241"/>
            <a:ext cx="20249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1" y="4463739"/>
            <a:ext cx="6048672" cy="19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Giới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thiệu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bằng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C#</a:t>
            </a: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0507" y="1489802"/>
            <a:ext cx="4154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0507" y="1421687"/>
            <a:ext cx="181171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7" y="1988840"/>
            <a:ext cx="6342312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502013"/>
            <a:ext cx="390363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datagrid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7" y="4069166"/>
            <a:ext cx="6342312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8439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Giới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thiệu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cách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truy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vấn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Redis </a:t>
            </a:r>
            <a:r>
              <a:rPr lang="fr-FR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bằng</a:t>
            </a:r>
            <a:r>
              <a:rPr lang="fr-FR" alt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C#</a:t>
            </a: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0507" y="1489802"/>
            <a:ext cx="4154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70507" y="1529409"/>
            <a:ext cx="2858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8439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704" y="2469557"/>
            <a:ext cx="6120680" cy="38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Tham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khảo</a:t>
            </a:r>
            <a:endParaRPr lang="fr-FR" alt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0507" y="1489802"/>
            <a:ext cx="4154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8439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475" y="1484783"/>
            <a:ext cx="7614592" cy="47566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Tài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liệu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tham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khảo</a:t>
            </a:r>
            <a:endParaRPr lang="en-US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https://aws.amazon.com/vi/redis/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://viblo.asia/p/gioi-thieu-ve-redis-aWj5382pK6m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https://viblo.asia/p/tong-quan-ve-redis-NznmMdXzMr69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https://medium.com/@swdream/redis-ph%E1%BA%A7n-1-redis-l%C3%A0-g%C3%AC-m%C3%A0-n%C3%B3-l%E1%BA%A1i-ph%E1%BB%95-bi%E1%BA%BFn-v%C3%A0-quan-tr%E1%BB%8Dng-nh%C6%B0-th%E1%BA%BF-d0468a4a0d1e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https://kipalog.com/posts/Tim-hieu-Redis--Phan-1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://db-engines.com/en/system/Microsoft+SQL+Server%3BRedis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https://techinsight.com.vn/nosql-co-gi-hay-phan-2-cac-dang-nosql-va-ung-dung/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https://kipalog.com/posts/Hieu-va-chon-database-trong-NoSQL-DBMS--Part1----Cac-loai-NoSQL-DBMS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512" y="260648"/>
            <a:ext cx="6733307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/>
          <a:p>
            <a:pPr algn="just" eaLnBrk="1" hangingPunct="1">
              <a:defRPr/>
            </a:pP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CẢM ƠN THẦY VÀ CÁC BẠN ĐÃ LẮNG NGHE &lt;3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0507" y="1489802"/>
            <a:ext cx="4154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568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8439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7"/>
            <a:ext cx="9144000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151968"/>
            <a:ext cx="55547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Khái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niệm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đặc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điểm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: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5288" y="980728"/>
            <a:ext cx="77041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KHÁI NIỆM</a:t>
            </a:r>
          </a:p>
          <a:p>
            <a:r>
              <a:rPr lang="en-US" b="1" dirty="0" err="1" smtClean="0"/>
              <a:t>Redis</a:t>
            </a:r>
            <a:r>
              <a:rPr lang="en-US" b="1" dirty="0" smtClean="0"/>
              <a:t> </a:t>
            </a:r>
            <a:r>
              <a:rPr lang="en-US" b="1" dirty="0"/>
              <a:t>(Remote Dictionary Server)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NoSQL,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database,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cache </a:t>
            </a:r>
            <a:r>
              <a:rPr lang="en-US" dirty="0" err="1"/>
              <a:t>một</a:t>
            </a:r>
            <a:r>
              <a:rPr lang="en-US" dirty="0"/>
              <a:t> message broker hay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KEY-VALUE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5943600" cy="22517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5696" y="5373216"/>
            <a:ext cx="4260525" cy="38536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indent="228600"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smtClean="0">
                <a:solidFill>
                  <a:schemeClr val="accent3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https://topdev.vn/blog/redis-la-gi</a:t>
            </a:r>
            <a:r>
              <a:rPr lang="en-US" sz="1800" u="sng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8" y="151968"/>
            <a:ext cx="55547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Khái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niệm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đặc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fr-FR" alt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điểm</a:t>
            </a:r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: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3568" y="1988840"/>
            <a:ext cx="77041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ĐẶC ĐIỂM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in-memory storage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database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RAM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ổ </a:t>
            </a:r>
            <a:r>
              <a:rPr lang="en-US" dirty="0" err="1"/>
              <a:t>cứng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data types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key-value storage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data sang </a:t>
            </a:r>
            <a:r>
              <a:rPr lang="en-US" dirty="0" err="1"/>
              <a:t>nhiều</a:t>
            </a:r>
            <a:r>
              <a:rPr lang="en-US" dirty="0"/>
              <a:t> slaves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5196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CÁC KIỂU DỮ LIỆU TRONG REDIS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78857" y="2687782"/>
            <a:ext cx="7704138" cy="515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5289" y="1421687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/>
              <a:t>string, integer </a:t>
            </a:r>
            <a:r>
              <a:rPr lang="en-US" dirty="0" err="1"/>
              <a:t>hoặc</a:t>
            </a:r>
            <a:r>
              <a:rPr lang="en-US" dirty="0"/>
              <a:t> float.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string,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string,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integer, float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3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113338" cy="313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4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5196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CÁC KIỂU DỮ LIỆU TRONG REDIS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95289" y="1328009"/>
            <a:ext cx="734506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LIST: 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strings,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insert.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list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994892" y="2257829"/>
            <a:ext cx="6145855" cy="133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288" y="3933056"/>
            <a:ext cx="74890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string (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xếp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Redis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89956" y="4861776"/>
            <a:ext cx="6150791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5196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CÁC KIỂU DỮ LIỆU TRONG REDIS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5289" y="1283189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b="1" dirty="0"/>
              <a:t>HASH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hash table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key-value,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key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.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048671" cy="3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95289" y="151968"/>
            <a:ext cx="6408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CÁC KIỂU DỮ LIỆU TRONG REDIS</a:t>
            </a:r>
            <a:endParaRPr lang="fr-F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95289" y="1160079"/>
            <a:ext cx="73450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/>
              <a:t>SORTED SET (ZSET)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map </a:t>
            </a:r>
            <a:r>
              <a:rPr lang="en-US" dirty="0" err="1"/>
              <a:t>của</a:t>
            </a:r>
            <a:r>
              <a:rPr lang="en-US" dirty="0"/>
              <a:t> 1 string (member) </a:t>
            </a:r>
            <a:r>
              <a:rPr lang="en-US" dirty="0" err="1"/>
              <a:t>và</a:t>
            </a:r>
            <a:r>
              <a:rPr lang="en-US" dirty="0"/>
              <a:t> 1 floating-point number (score),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score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zset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score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2708920"/>
            <a:ext cx="3904615" cy="37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1801</Words>
  <Application>Microsoft Office PowerPoint</Application>
  <PresentationFormat>On-screen Show (4:3)</PresentationFormat>
  <Paragraphs>172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Verdana</vt:lpstr>
      <vt:lpstr>Wingdings</vt:lpstr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Cubes</dc:title>
  <dc:creator>www.powerpointstyles.com</dc:creator>
  <dc:description>Image credit to Michal Marcol / FreeDigitalPhotos.net </dc:description>
  <cp:lastModifiedBy>huy bang</cp:lastModifiedBy>
  <cp:revision>67</cp:revision>
  <dcterms:created xsi:type="dcterms:W3CDTF">2009-03-23T15:23:24Z</dcterms:created>
  <dcterms:modified xsi:type="dcterms:W3CDTF">2019-11-28T03:12:41Z</dcterms:modified>
</cp:coreProperties>
</file>