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64" r:id="rId3"/>
    <p:sldId id="257" r:id="rId4"/>
    <p:sldId id="259" r:id="rId5"/>
    <p:sldId id="258" r:id="rId6"/>
    <p:sldId id="260" r:id="rId7"/>
    <p:sldId id="261" r:id="rId8"/>
    <p:sldId id="267" r:id="rId9"/>
    <p:sldId id="269" r:id="rId10"/>
    <p:sldId id="268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B988F-0036-47CD-83EB-4E6EE7C3334E}" type="datetimeFigureOut">
              <a:rPr lang="LID4096" smtClean="0"/>
              <a:t>07/17/2024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3AA76-9BFB-445F-8D14-8B0834A06B7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3220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3AA76-9BFB-445F-8D14-8B0834A06B7F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2711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3AA76-9BFB-445F-8D14-8B0834A06B7F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992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602C-FAFB-F4D4-A1E4-1E8CFDB3B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AEC76-2E37-737F-A5A1-4B65535F7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44A38-C4B4-00D3-AF9E-64CF71E3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EDFD-A5B8-4636-B286-FC90422E4DDB}" type="datetimeFigureOut">
              <a:rPr lang="LID4096" smtClean="0"/>
              <a:t>07/17/2024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F6A7F-6187-7A46-7482-ADA13277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DF11C-31FB-A9D8-2402-9FA0FE40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89D-0607-40F4-A105-83E0BA1C0B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379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12C8-427E-6299-CAE7-9C308A8A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4D33A-D16A-09CE-3C3C-1A447C6F8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59E20-84A7-E67F-6B9B-B683E50C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EDFD-A5B8-4636-B286-FC90422E4DDB}" type="datetimeFigureOut">
              <a:rPr lang="LID4096" smtClean="0"/>
              <a:t>07/17/2024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A06EB-4D78-AFAF-5A27-61E0A7E6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0F4C-8420-8BDC-D4E7-D9B8A09D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89D-0607-40F4-A105-83E0BA1C0B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485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DA594-081B-2F00-F056-7046F7FA2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AF50D-B3CD-4C41-4E97-1D206B223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2CEE7-49FC-1AC8-3DFD-05BACEF8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EDFD-A5B8-4636-B286-FC90422E4DDB}" type="datetimeFigureOut">
              <a:rPr lang="LID4096" smtClean="0"/>
              <a:t>07/17/2024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C49FA-5DED-0BE5-5F70-38031EDB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7520-EBED-3CE9-D189-CE40E115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89D-0607-40F4-A105-83E0BA1C0B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029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1451-503F-95A6-8007-A49B6418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A1989-E805-0F82-E1F4-75635E32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0048-88E0-95C3-73F6-5A7DAE45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EDFD-A5B8-4636-B286-FC90422E4DDB}" type="datetimeFigureOut">
              <a:rPr lang="LID4096" smtClean="0"/>
              <a:t>07/17/2024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678FA-6900-36DA-3BA5-12E5A74C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80874-29F2-6054-CC33-6BF44A2F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89D-0607-40F4-A105-83E0BA1C0B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23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2E49-7C2F-BE13-0AC7-A991964B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1F90B-670A-AD13-D82D-5314ED73C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3B9C4-826D-6D08-1C12-4ED1861E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EDFD-A5B8-4636-B286-FC90422E4DDB}" type="datetimeFigureOut">
              <a:rPr lang="LID4096" smtClean="0"/>
              <a:t>07/17/2024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6F77A-40CF-6531-4E65-AB2F05A1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FFC42-A3DA-1B01-C1E5-7820F68C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89D-0607-40F4-A105-83E0BA1C0B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015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24FE-59AF-81DC-2F44-29DB6DE0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1DBE6-B9C6-B88E-51F3-A1A1FA1D1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62427-73B9-4978-7D88-DB85ED29D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67EAF-92BC-9101-408E-BBE8A19A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EDFD-A5B8-4636-B286-FC90422E4DDB}" type="datetimeFigureOut">
              <a:rPr lang="LID4096" smtClean="0"/>
              <a:t>07/17/2024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B9250-7CFD-F552-42B7-ED77A80A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DE12C-1405-1950-B8F3-9781D30B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89D-0607-40F4-A105-83E0BA1C0B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245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B1B1-2105-83FC-BA6A-5F7285DC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E306A-A01F-F68C-A2BA-91C715385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0028A-1A7E-6032-0285-318EAD24D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6E34D-9144-8753-5E53-8E445B888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F1B38-B1E6-B23F-D552-C40CFC3F9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E9C02-ED31-A2ED-0A3D-C0F73456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EDFD-A5B8-4636-B286-FC90422E4DDB}" type="datetimeFigureOut">
              <a:rPr lang="LID4096" smtClean="0"/>
              <a:t>07/17/2024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580E0-E528-9ABC-46C6-6CAF0811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BAA6B-89AB-62DD-DBC3-7398021B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89D-0607-40F4-A105-83E0BA1C0B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282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5B24-C75B-CB68-DEE7-54AC038F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3B116C-5EEE-7BA5-6187-3E414B46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EDFD-A5B8-4636-B286-FC90422E4DDB}" type="datetimeFigureOut">
              <a:rPr lang="LID4096" smtClean="0"/>
              <a:t>07/17/2024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B8F84-92E9-7B64-77A9-21C9AC3F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DBACF-0287-E311-26FE-3982F445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89D-0607-40F4-A105-83E0BA1C0B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733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8D12E-78AF-E717-5754-C67EEC06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EDFD-A5B8-4636-B286-FC90422E4DDB}" type="datetimeFigureOut">
              <a:rPr lang="LID4096" smtClean="0"/>
              <a:t>07/17/2024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2AC9B-BAC9-B72B-AF65-B5AEB5D3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926F7-81E1-0472-1108-2294D2E8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89D-0607-40F4-A105-83E0BA1C0B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491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B6DE-2435-0B54-BFC0-F0C8CA25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B4B12-4D52-AC40-E5DF-0016DD617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4CADE-2163-3242-6679-B71156C38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B63ED-FC16-FEA0-5DBA-FD3F1DC7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EDFD-A5B8-4636-B286-FC90422E4DDB}" type="datetimeFigureOut">
              <a:rPr lang="LID4096" smtClean="0"/>
              <a:t>07/17/2024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6E535-CA92-F60D-AEFF-6756AF54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8065C-7A2E-8D3F-AABF-86F9C713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89D-0607-40F4-A105-83E0BA1C0B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799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E432-5947-BBF1-A79A-FFE1FCE3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69C86-06E3-2581-5279-388C83D3A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59C58-B6BF-D29A-294A-B8C3D403D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F40B3-1758-B623-57F0-DFAA19F3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EDFD-A5B8-4636-B286-FC90422E4DDB}" type="datetimeFigureOut">
              <a:rPr lang="LID4096" smtClean="0"/>
              <a:t>07/17/2024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90F55-6B20-346F-4A50-E3D28F22E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4AA32-BA54-1AF8-D249-0A3B8A9C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89D-0607-40F4-A105-83E0BA1C0B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04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D00CD4-BA4B-9AC0-9694-9C3A0B74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D1389-D332-BA00-80ED-4DD7ED525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27604-087C-CA01-5C8F-31014FDA2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ADEDFD-A5B8-4636-B286-FC90422E4DDB}" type="datetimeFigureOut">
              <a:rPr lang="LID4096" smtClean="0"/>
              <a:t>07/17/2024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1CD82-931C-946D-45FC-4C2FBEB80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C461-C070-055E-AF48-80B9752B2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85389D-0607-40F4-A105-83E0BA1C0B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671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0A3032B-1858-0F53-C396-816617CFF954}"/>
                  </a:ext>
                </a:extLst>
              </p:cNvPr>
              <p:cNvSpPr txBox="1"/>
              <p:nvPr/>
            </p:nvSpPr>
            <p:spPr>
              <a:xfrm>
                <a:off x="6110426" y="3380758"/>
                <a:ext cx="5473025" cy="328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𝑚𝑎𝑠𝑘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0A3032B-1858-0F53-C396-816617CFF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426" y="3380758"/>
                <a:ext cx="5473025" cy="3288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95335104-A38F-5256-90F6-B059B1410161}"/>
              </a:ext>
            </a:extLst>
          </p:cNvPr>
          <p:cNvGrpSpPr/>
          <p:nvPr/>
        </p:nvGrpSpPr>
        <p:grpSpPr>
          <a:xfrm>
            <a:off x="51511" y="-94758"/>
            <a:ext cx="7896149" cy="5302409"/>
            <a:chOff x="51511" y="-94758"/>
            <a:chExt cx="7896149" cy="53024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7C140EC-2E13-9972-28EE-0DFF4609E994}"/>
                    </a:ext>
                  </a:extLst>
                </p:cNvPr>
                <p:cNvSpPr txBox="1"/>
                <p:nvPr/>
              </p:nvSpPr>
              <p:spPr>
                <a:xfrm>
                  <a:off x="918737" y="4755925"/>
                  <a:ext cx="14281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LID4096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7C140EC-2E13-9972-28EE-0DFF4609E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37" y="4755925"/>
                  <a:ext cx="142818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AECBD48-5E7C-1705-B9A9-FEA04AB67F50}"/>
                    </a:ext>
                  </a:extLst>
                </p:cNvPr>
                <p:cNvSpPr txBox="1"/>
                <p:nvPr/>
              </p:nvSpPr>
              <p:spPr>
                <a:xfrm>
                  <a:off x="2954561" y="4838319"/>
                  <a:ext cx="14281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LID4096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AECBD48-5E7C-1705-B9A9-FEA04AB67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4561" y="4838319"/>
                  <a:ext cx="142818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7FB1208-3026-1C35-42C2-ED17CB341AF7}"/>
                </a:ext>
              </a:extLst>
            </p:cNvPr>
            <p:cNvGrpSpPr/>
            <p:nvPr/>
          </p:nvGrpSpPr>
          <p:grpSpPr>
            <a:xfrm>
              <a:off x="51511" y="-94758"/>
              <a:ext cx="7896149" cy="4610087"/>
              <a:chOff x="493471" y="22540"/>
              <a:chExt cx="9229264" cy="5422429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B3F649B-BA7C-16E2-6A08-00A01E76C775}"/>
                  </a:ext>
                </a:extLst>
              </p:cNvPr>
              <p:cNvGrpSpPr/>
              <p:nvPr/>
            </p:nvGrpSpPr>
            <p:grpSpPr>
              <a:xfrm>
                <a:off x="493471" y="22540"/>
                <a:ext cx="9229264" cy="5422429"/>
                <a:chOff x="493470" y="22540"/>
                <a:chExt cx="9960519" cy="6047520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78A66A5A-4763-C751-D3B4-18691ADD3F02}"/>
                    </a:ext>
                  </a:extLst>
                </p:cNvPr>
                <p:cNvGrpSpPr/>
                <p:nvPr/>
              </p:nvGrpSpPr>
              <p:grpSpPr>
                <a:xfrm>
                  <a:off x="2188723" y="22540"/>
                  <a:ext cx="8265266" cy="6047520"/>
                  <a:chOff x="2188723" y="22540"/>
                  <a:chExt cx="8265266" cy="6047520"/>
                </a:xfrm>
              </p:grpSpPr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FEB7EA25-D181-8D3B-EDA6-98148F3C2BFC}"/>
                      </a:ext>
                    </a:extLst>
                  </p:cNvPr>
                  <p:cNvCxnSpPr/>
                  <p:nvPr/>
                </p:nvCxnSpPr>
                <p:spPr>
                  <a:xfrm>
                    <a:off x="2188723" y="1274323"/>
                    <a:ext cx="8249056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37D9E2B3-0052-A1F2-99C2-8580B31D0FF6}"/>
                      </a:ext>
                    </a:extLst>
                  </p:cNvPr>
                  <p:cNvCxnSpPr/>
                  <p:nvPr/>
                </p:nvCxnSpPr>
                <p:spPr>
                  <a:xfrm>
                    <a:off x="2204933" y="4889780"/>
                    <a:ext cx="8249056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8FF3841B-6BB6-B6BB-752C-52A111EB6E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58374" y="22540"/>
                    <a:ext cx="4520606" cy="518175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502136D-D13E-8AEB-3D96-C3E9D4AC3F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69277" y="61611"/>
                    <a:ext cx="1660184" cy="5726346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7149FF4F-C618-8298-C977-13B80A4CCF0A}"/>
                      </a:ext>
                    </a:extLst>
                  </p:cNvPr>
                  <p:cNvCxnSpPr/>
                  <p:nvPr/>
                </p:nvCxnSpPr>
                <p:spPr>
                  <a:xfrm>
                    <a:off x="2840477" y="428017"/>
                    <a:ext cx="0" cy="5642043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924B52B4-06CB-25D5-7FE0-6BF4B9FE08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87537" y="153697"/>
                    <a:ext cx="0" cy="5483155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BCEF651-396F-C6A1-3C8F-3712A6DC4A6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66060" y="4272560"/>
                        <a:ext cx="4419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m:oMathPara>
                        </a14:m>
                        <a:endParaRPr lang="LID4096" dirty="0"/>
                      </a:p>
                    </p:txBody>
                  </p:sp>
                </mc:Choice>
                <mc:Fallback xmlns="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BCEF651-396F-C6A1-3C8F-3712A6DC4A6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66060" y="4272560"/>
                        <a:ext cx="441960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130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LID4096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2F1DC04C-5BDC-304A-6D7A-DDAA732D56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60752" y="1780162"/>
                        <a:ext cx="4419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m:oMathPara>
                        </a14:m>
                        <a:endParaRPr lang="LID4096" dirty="0"/>
                      </a:p>
                    </p:txBody>
                  </p:sp>
                </mc:Choice>
                <mc:Fallback xmlns=""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2F1DC04C-5BDC-304A-6D7A-DDAA732D565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60752" y="1780162"/>
                        <a:ext cx="441960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52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LID4096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961A199A-8DC8-9054-3D54-88EAC6617E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14949" y="4036829"/>
                        <a:ext cx="4419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m:oMathPara>
                        </a14:m>
                        <a:endParaRPr lang="LID4096" dirty="0"/>
                      </a:p>
                    </p:txBody>
                  </p:sp>
                </mc:Choice>
                <mc:Fallback xmlns=""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961A199A-8DC8-9054-3D54-88EAC6617E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14949" y="4036829"/>
                        <a:ext cx="441960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724" b="-4680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LID4096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22441D38-212D-68B5-5966-A93FDE8FE9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3597" y="428017"/>
                    <a:ext cx="0" cy="5483155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62F2F646-FBA6-1DC7-1BDA-B0A5D58444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54039" y="1757943"/>
                        <a:ext cx="4419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m:oMathPara>
                        </a14:m>
                        <a:endParaRPr lang="LID4096" dirty="0"/>
                      </a:p>
                    </p:txBody>
                  </p:sp>
                </mc:Choice>
                <mc:Fallback xmlns=""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62F2F646-FBA6-1DC7-1BDA-B0A5D58444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54039" y="1757943"/>
                        <a:ext cx="441960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1754" r="-1754" b="-4680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LID4096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CE472002-A81C-BCAA-9DEF-EC7D191B42B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56050" y="501294"/>
                        <a:ext cx="4419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m:oMathPara>
                        </a14:m>
                        <a:endParaRPr lang="LID4096" dirty="0"/>
                      </a:p>
                    </p:txBody>
                  </p:sp>
                </mc:Choice>
                <mc:Fallback xmlns=""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CE472002-A81C-BCAA-9DEF-EC7D191B42B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56050" y="501294"/>
                        <a:ext cx="441960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1754" r="-1754" b="-4680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LID4096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8E822A8A-499E-B7B3-FEDE-EF7B8BD2FFB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56232" y="301557"/>
                        <a:ext cx="4419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m:oMathPara>
                        </a14:m>
                        <a:endParaRPr lang="LID4096" dirty="0"/>
                      </a:p>
                    </p:txBody>
                  </p:sp>
                </mc:Choice>
                <mc:Fallback xmlns=""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8E822A8A-499E-B7B3-FEDE-EF7B8BD2FFB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56232" y="301557"/>
                        <a:ext cx="441960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1276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LID4096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7" name="Arc 46">
                    <a:extLst>
                      <a:ext uri="{FF2B5EF4-FFF2-40B4-BE49-F238E27FC236}">
                        <a16:creationId xmlns:a16="http://schemas.microsoft.com/office/drawing/2014/main" id="{F32FB8B2-BB41-ED25-9366-79B5811B848C}"/>
                      </a:ext>
                    </a:extLst>
                  </p:cNvPr>
                  <p:cNvSpPr/>
                  <p:nvPr/>
                </p:nvSpPr>
                <p:spPr>
                  <a:xfrm>
                    <a:off x="5522312" y="461577"/>
                    <a:ext cx="914400" cy="914400"/>
                  </a:xfrm>
                  <a:prstGeom prst="arc">
                    <a:avLst>
                      <a:gd name="adj1" fmla="val 16200000"/>
                      <a:gd name="adj2" fmla="val 17851514"/>
                    </a:avLst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48" name="Arc 47">
                    <a:extLst>
                      <a:ext uri="{FF2B5EF4-FFF2-40B4-BE49-F238E27FC236}">
                        <a16:creationId xmlns:a16="http://schemas.microsoft.com/office/drawing/2014/main" id="{62D119BB-79C8-9CCB-D7FA-0E3BD9981B5F}"/>
                      </a:ext>
                    </a:extLst>
                  </p:cNvPr>
                  <p:cNvSpPr/>
                  <p:nvPr/>
                </p:nvSpPr>
                <p:spPr>
                  <a:xfrm>
                    <a:off x="5603052" y="220654"/>
                    <a:ext cx="914400" cy="914400"/>
                  </a:xfrm>
                  <a:prstGeom prst="arc">
                    <a:avLst>
                      <a:gd name="adj1" fmla="val 15655377"/>
                      <a:gd name="adj2" fmla="val 20465"/>
                    </a:avLst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49" name="Arc 48">
                    <a:extLst>
                      <a:ext uri="{FF2B5EF4-FFF2-40B4-BE49-F238E27FC236}">
                        <a16:creationId xmlns:a16="http://schemas.microsoft.com/office/drawing/2014/main" id="{45C07ACD-6245-DBAA-7231-41194039A48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389042" y="1515246"/>
                    <a:ext cx="914400" cy="914400"/>
                  </a:xfrm>
                  <a:prstGeom prst="arc">
                    <a:avLst>
                      <a:gd name="adj1" fmla="val 15091273"/>
                      <a:gd name="adj2" fmla="val 20465"/>
                    </a:avLst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50" name="Arc 49">
                    <a:extLst>
                      <a:ext uri="{FF2B5EF4-FFF2-40B4-BE49-F238E27FC236}">
                        <a16:creationId xmlns:a16="http://schemas.microsoft.com/office/drawing/2014/main" id="{EA5CB339-1141-3B5B-97BF-2EB0C1631A6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383610" y="1210607"/>
                    <a:ext cx="914400" cy="914400"/>
                  </a:xfrm>
                  <a:prstGeom prst="arc">
                    <a:avLst>
                      <a:gd name="adj1" fmla="val 15091273"/>
                      <a:gd name="adj2" fmla="val 16925906"/>
                    </a:avLst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81CE5D83-79FF-BC90-3A38-41C3115F33EE}"/>
                      </a:ext>
                    </a:extLst>
                  </p:cNvPr>
                  <p:cNvSpPr/>
                  <p:nvPr/>
                </p:nvSpPr>
                <p:spPr>
                  <a:xfrm>
                    <a:off x="4494181" y="3815360"/>
                    <a:ext cx="914400" cy="914400"/>
                  </a:xfrm>
                  <a:prstGeom prst="arc">
                    <a:avLst>
                      <a:gd name="adj1" fmla="val 16200000"/>
                      <a:gd name="adj2" fmla="val 18377412"/>
                    </a:avLst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54" name="Arc 53">
                    <a:extLst>
                      <a:ext uri="{FF2B5EF4-FFF2-40B4-BE49-F238E27FC236}">
                        <a16:creationId xmlns:a16="http://schemas.microsoft.com/office/drawing/2014/main" id="{1BDA57C6-08A9-8F27-D78B-A4F1BB48F843}"/>
                      </a:ext>
                    </a:extLst>
                  </p:cNvPr>
                  <p:cNvSpPr/>
                  <p:nvPr/>
                </p:nvSpPr>
                <p:spPr>
                  <a:xfrm>
                    <a:off x="2474597" y="4124528"/>
                    <a:ext cx="914400" cy="914400"/>
                  </a:xfrm>
                  <a:prstGeom prst="arc">
                    <a:avLst>
                      <a:gd name="adj1" fmla="val 15655377"/>
                      <a:gd name="adj2" fmla="val 19671630"/>
                    </a:avLst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EFC1437-6E87-0074-C367-72E916275301}"/>
                    </a:ext>
                  </a:extLst>
                </p:cNvPr>
                <p:cNvSpPr txBox="1"/>
                <p:nvPr/>
              </p:nvSpPr>
              <p:spPr>
                <a:xfrm>
                  <a:off x="493470" y="4705114"/>
                  <a:ext cx="14281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Light Field</a:t>
                  </a:r>
                  <a:endParaRPr lang="LID4096" dirty="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401BA36-EA96-E18A-7DAA-FD3D8B8AF81C}"/>
                    </a:ext>
                  </a:extLst>
                </p:cNvPr>
                <p:cNvSpPr txBox="1"/>
                <p:nvPr/>
              </p:nvSpPr>
              <p:spPr>
                <a:xfrm>
                  <a:off x="725110" y="1135054"/>
                  <a:ext cx="14281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Mask</a:t>
                  </a:r>
                  <a:endParaRPr lang="LID4096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Freeform: Shape 62">
                      <a:extLst>
                        <a:ext uri="{FF2B5EF4-FFF2-40B4-BE49-F238E27FC236}">
                          <a16:creationId xmlns:a16="http://schemas.microsoft.com/office/drawing/2014/main" id="{3F509E9F-9436-7F64-A4C3-19B9FDD9FC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2926" y="5622506"/>
                      <a:ext cx="3182599" cy="262234"/>
                    </a:xfrm>
                    <a:custGeom>
                      <a:avLst/>
                      <a:gdLst>
                        <a:gd name="connsiteX0" fmla="*/ 0 w 3044142"/>
                        <a:gd name="connsiteY0" fmla="*/ 0 h 289368"/>
                        <a:gd name="connsiteX1" fmla="*/ 0 w 3044142"/>
                        <a:gd name="connsiteY1" fmla="*/ 243069 h 289368"/>
                        <a:gd name="connsiteX2" fmla="*/ 3044142 w 3044142"/>
                        <a:gd name="connsiteY2" fmla="*/ 289368 h 289368"/>
                        <a:gd name="connsiteX3" fmla="*/ 3044142 w 3044142"/>
                        <a:gd name="connsiteY3" fmla="*/ 92598 h 289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044142" h="289368">
                          <a:moveTo>
                            <a:pt x="0" y="0"/>
                          </a:moveTo>
                          <a:lnTo>
                            <a:pt x="0" y="243069"/>
                          </a:lnTo>
                          <a:lnTo>
                            <a:pt x="3044142" y="289368"/>
                          </a:lnTo>
                          <a:lnTo>
                            <a:pt x="3044142" y="92598"/>
                          </a:lnTo>
                        </a:path>
                      </a:pathLst>
                    </a:cu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LID4096" dirty="0"/>
                    </a:p>
                  </p:txBody>
                </p:sp>
              </mc:Choice>
              <mc:Fallback xmlns="">
                <p:sp>
                  <p:nvSpPr>
                    <p:cNvPr id="63" name="Freeform: Shape 62">
                      <a:extLst>
                        <a:ext uri="{FF2B5EF4-FFF2-40B4-BE49-F238E27FC236}">
                          <a16:creationId xmlns:a16="http://schemas.microsoft.com/office/drawing/2014/main" id="{3F509E9F-9436-7F64-A4C3-19B9FDD9FC0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2926" y="5622506"/>
                      <a:ext cx="3182599" cy="262234"/>
                    </a:xfrm>
                    <a:custGeom>
                      <a:avLst/>
                      <a:gdLst>
                        <a:gd name="connsiteX0" fmla="*/ 0 w 3044142"/>
                        <a:gd name="connsiteY0" fmla="*/ 0 h 289368"/>
                        <a:gd name="connsiteX1" fmla="*/ 0 w 3044142"/>
                        <a:gd name="connsiteY1" fmla="*/ 243069 h 289368"/>
                        <a:gd name="connsiteX2" fmla="*/ 3044142 w 3044142"/>
                        <a:gd name="connsiteY2" fmla="*/ 289368 h 289368"/>
                        <a:gd name="connsiteX3" fmla="*/ 3044142 w 3044142"/>
                        <a:gd name="connsiteY3" fmla="*/ 92598 h 289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044142" h="289368">
                          <a:moveTo>
                            <a:pt x="0" y="0"/>
                          </a:moveTo>
                          <a:lnTo>
                            <a:pt x="0" y="243069"/>
                          </a:lnTo>
                          <a:lnTo>
                            <a:pt x="3044142" y="289368"/>
                          </a:lnTo>
                          <a:lnTo>
                            <a:pt x="3044142" y="92598"/>
                          </a:lnTo>
                        </a:path>
                      </a:pathLst>
                    </a:custGeom>
                    <a:blipFill>
                      <a:blip r:embed="rId11"/>
                      <a:stretch>
                        <a:fillRect t="-11429" b="-31429"/>
                      </a:stretch>
                    </a:blipFill>
                    <a:ln>
                      <a:solidFill>
                        <a:srgbClr val="C0000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4C5A52B1-F401-95A1-A327-97195B6488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86125" y="590474"/>
                      <a:ext cx="14281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LID4096" dirty="0"/>
                    </a:p>
                  </p:txBody>
                </p:sp>
              </mc:Choice>
              <mc:Fallback xmlns="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4C5A52B1-F401-95A1-A327-97195B6488C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6125" y="590474"/>
                      <a:ext cx="1428188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2766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Freeform: Shape 65">
                      <a:extLst>
                        <a:ext uri="{FF2B5EF4-FFF2-40B4-BE49-F238E27FC236}">
                          <a16:creationId xmlns:a16="http://schemas.microsoft.com/office/drawing/2014/main" id="{21262492-81C4-EB17-B1F5-86BB818014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7437" y="5256187"/>
                      <a:ext cx="2105564" cy="275536"/>
                    </a:xfrm>
                    <a:custGeom>
                      <a:avLst/>
                      <a:gdLst>
                        <a:gd name="connsiteX0" fmla="*/ 0 w 3044142"/>
                        <a:gd name="connsiteY0" fmla="*/ 0 h 289368"/>
                        <a:gd name="connsiteX1" fmla="*/ 0 w 3044142"/>
                        <a:gd name="connsiteY1" fmla="*/ 243069 h 289368"/>
                        <a:gd name="connsiteX2" fmla="*/ 3044142 w 3044142"/>
                        <a:gd name="connsiteY2" fmla="*/ 289368 h 289368"/>
                        <a:gd name="connsiteX3" fmla="*/ 3044142 w 3044142"/>
                        <a:gd name="connsiteY3" fmla="*/ 92598 h 289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044142" h="289368">
                          <a:moveTo>
                            <a:pt x="0" y="0"/>
                          </a:moveTo>
                          <a:lnTo>
                            <a:pt x="0" y="243069"/>
                          </a:lnTo>
                          <a:lnTo>
                            <a:pt x="3044142" y="289368"/>
                          </a:lnTo>
                          <a:lnTo>
                            <a:pt x="3044142" y="92598"/>
                          </a:lnTo>
                        </a:path>
                      </a:pathLst>
                    </a:cu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LID4096" dirty="0"/>
                    </a:p>
                  </p:txBody>
                </p:sp>
              </mc:Choice>
              <mc:Fallback xmlns="">
                <p:sp>
                  <p:nvSpPr>
                    <p:cNvPr id="66" name="Freeform: Shape 65">
                      <a:extLst>
                        <a:ext uri="{FF2B5EF4-FFF2-40B4-BE49-F238E27FC236}">
                          <a16:creationId xmlns:a16="http://schemas.microsoft.com/office/drawing/2014/main" id="{21262492-81C4-EB17-B1F5-86BB8180143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7437" y="5256187"/>
                      <a:ext cx="2105564" cy="275536"/>
                    </a:xfrm>
                    <a:custGeom>
                      <a:avLst/>
                      <a:gdLst>
                        <a:gd name="connsiteX0" fmla="*/ 0 w 3044142"/>
                        <a:gd name="connsiteY0" fmla="*/ 0 h 289368"/>
                        <a:gd name="connsiteX1" fmla="*/ 0 w 3044142"/>
                        <a:gd name="connsiteY1" fmla="*/ 243069 h 289368"/>
                        <a:gd name="connsiteX2" fmla="*/ 3044142 w 3044142"/>
                        <a:gd name="connsiteY2" fmla="*/ 289368 h 289368"/>
                        <a:gd name="connsiteX3" fmla="*/ 3044142 w 3044142"/>
                        <a:gd name="connsiteY3" fmla="*/ 92598 h 289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044142" h="289368">
                          <a:moveTo>
                            <a:pt x="0" y="0"/>
                          </a:moveTo>
                          <a:lnTo>
                            <a:pt x="0" y="243069"/>
                          </a:lnTo>
                          <a:lnTo>
                            <a:pt x="3044142" y="289368"/>
                          </a:lnTo>
                          <a:lnTo>
                            <a:pt x="3044142" y="92598"/>
                          </a:lnTo>
                        </a:path>
                      </a:pathLst>
                    </a:custGeom>
                    <a:blipFill>
                      <a:blip r:embed="rId13"/>
                      <a:stretch>
                        <a:fillRect t="-8333" b="-30556"/>
                      </a:stretch>
                    </a:blipFill>
                    <a:ln>
                      <a:solidFill>
                        <a:srgbClr val="C0000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0DB391B9-DC77-78CA-546F-E7A482A7E113}"/>
                  </a:ext>
                </a:extLst>
              </p:cNvPr>
              <p:cNvSpPr/>
              <p:nvPr/>
            </p:nvSpPr>
            <p:spPr>
              <a:xfrm rot="16200000">
                <a:off x="6843327" y="2687908"/>
                <a:ext cx="3116723" cy="280526"/>
              </a:xfrm>
              <a:custGeom>
                <a:avLst/>
                <a:gdLst>
                  <a:gd name="connsiteX0" fmla="*/ 0 w 3044142"/>
                  <a:gd name="connsiteY0" fmla="*/ 0 h 289368"/>
                  <a:gd name="connsiteX1" fmla="*/ 0 w 3044142"/>
                  <a:gd name="connsiteY1" fmla="*/ 243069 h 289368"/>
                  <a:gd name="connsiteX2" fmla="*/ 3044142 w 3044142"/>
                  <a:gd name="connsiteY2" fmla="*/ 289368 h 289368"/>
                  <a:gd name="connsiteX3" fmla="*/ 3044142 w 3044142"/>
                  <a:gd name="connsiteY3" fmla="*/ 92598 h 289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4142" h="289368">
                    <a:moveTo>
                      <a:pt x="0" y="0"/>
                    </a:moveTo>
                    <a:lnTo>
                      <a:pt x="0" y="243069"/>
                    </a:lnTo>
                    <a:lnTo>
                      <a:pt x="3044142" y="289368"/>
                    </a:lnTo>
                    <a:lnTo>
                      <a:pt x="3044142" y="92598"/>
                    </a:lnTo>
                  </a:path>
                </a:pathLst>
              </a:custGeom>
              <a:ln>
                <a:solidFill>
                  <a:srgbClr val="C0000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</a:t>
                </a:r>
              </a:p>
              <a:p>
                <a:pPr algn="ctr"/>
                <a:endParaRPr lang="LID4096" dirty="0"/>
              </a:p>
            </p:txBody>
          </p: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AE291DB-800B-DB68-214E-8EE36426B2F3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 flipV="1">
              <a:off x="1632831" y="4515329"/>
              <a:ext cx="279258" cy="240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59DD5DB-C162-385B-3741-1BF0B3AEE2C7}"/>
                </a:ext>
              </a:extLst>
            </p:cNvPr>
            <p:cNvCxnSpPr>
              <a:stCxn id="71" idx="0"/>
            </p:cNvCxnSpPr>
            <p:nvPr/>
          </p:nvCxnSpPr>
          <p:spPr>
            <a:xfrm flipH="1" flipV="1">
              <a:off x="3661443" y="4483208"/>
              <a:ext cx="7212" cy="355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06D3605-47D2-767D-44A7-E7C29DBEEA57}"/>
              </a:ext>
            </a:extLst>
          </p:cNvPr>
          <p:cNvSpPr txBox="1"/>
          <p:nvPr/>
        </p:nvSpPr>
        <p:spPr>
          <a:xfrm>
            <a:off x="8362723" y="965657"/>
            <a:ext cx="318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Backward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606594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F092-A799-44CB-E54E-A1A5B776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~Gradient Algorithm - Forward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4C6374-BC4C-563B-498C-2EEBD3EC76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12509"/>
                <a:ext cx="10515600" cy="4351338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Find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the phase mask: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that follow (</a:t>
                </a:r>
                <a:r>
                  <a:rPr lang="en-US" dirty="0">
                    <a:solidFill>
                      <a:srgbClr val="C00000"/>
                    </a:solidFill>
                  </a:rPr>
                  <a:t>One time step!!!!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𝑃h𝑎𝑠𝑒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𝑃𝑖𝑥𝑒𝑙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</m:oMath>
                  </m:oMathPara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/>
                  <a:t>Find gradient of sum, by going over close values 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/>
                  <a:t>Apply a binary mask, to get rid of irrelevant locations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/>
                  <a:t>After all gradients found: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∇F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2"/>
                </a:pPr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4C6374-BC4C-563B-498C-2EEBD3EC76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12509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E3B709E-3B61-4640-B8D2-1B2850224D62}"/>
              </a:ext>
            </a:extLst>
          </p:cNvPr>
          <p:cNvGrpSpPr/>
          <p:nvPr/>
        </p:nvGrpSpPr>
        <p:grpSpPr>
          <a:xfrm>
            <a:off x="7140102" y="1348740"/>
            <a:ext cx="4762338" cy="1511192"/>
            <a:chOff x="7955280" y="1348740"/>
            <a:chExt cx="3947160" cy="10283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62CBD31-7DA5-81B3-8813-78CB292F20EE}"/>
                </a:ext>
              </a:extLst>
            </p:cNvPr>
            <p:cNvSpPr/>
            <p:nvPr/>
          </p:nvSpPr>
          <p:spPr>
            <a:xfrm>
              <a:off x="7955280" y="1348740"/>
              <a:ext cx="1166089" cy="102838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E886BC-A263-F9C1-014F-F8F34C90ABEC}"/>
                </a:ext>
              </a:extLst>
            </p:cNvPr>
            <p:cNvSpPr/>
            <p:nvPr/>
          </p:nvSpPr>
          <p:spPr>
            <a:xfrm>
              <a:off x="9534144" y="1526227"/>
              <a:ext cx="665600" cy="6159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51816F-A9E9-B9F0-082E-EB47B354040A}"/>
                </a:ext>
              </a:extLst>
            </p:cNvPr>
            <p:cNvSpPr/>
            <p:nvPr/>
          </p:nvSpPr>
          <p:spPr>
            <a:xfrm>
              <a:off x="10736351" y="1348740"/>
              <a:ext cx="1166089" cy="102838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A36D3BF-9E5A-B6F6-F281-E81C72032603}"/>
                </a:ext>
              </a:extLst>
            </p:cNvPr>
            <p:cNvSpPr/>
            <p:nvPr/>
          </p:nvSpPr>
          <p:spPr>
            <a:xfrm>
              <a:off x="11141386" y="1641072"/>
              <a:ext cx="356018" cy="3862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F38E3AB-56DF-4094-27E7-D289132B875B}"/>
                </a:ext>
              </a:extLst>
            </p:cNvPr>
            <p:cNvCxnSpPr>
              <a:cxnSpLocks/>
            </p:cNvCxnSpPr>
            <p:nvPr/>
          </p:nvCxnSpPr>
          <p:spPr>
            <a:xfrm>
              <a:off x="9944100" y="1730143"/>
              <a:ext cx="1127760" cy="4120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75A1C74-2797-FF02-4C79-9D2EF5244308}"/>
                    </a:ext>
                  </a:extLst>
                </p:cNvPr>
                <p:cNvSpPr txBox="1"/>
                <p:nvPr/>
              </p:nvSpPr>
              <p:spPr>
                <a:xfrm>
                  <a:off x="9690225" y="1477125"/>
                  <a:ext cx="152211" cy="2530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LID4096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75A1C74-2797-FF02-4C79-9D2EF5244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0225" y="1477125"/>
                  <a:ext cx="152211" cy="253018"/>
                </a:xfrm>
                <a:prstGeom prst="rect">
                  <a:avLst/>
                </a:prstGeom>
                <a:blipFill>
                  <a:blip r:embed="rId3"/>
                  <a:stretch>
                    <a:fillRect t="-22951" r="-63333" b="-6557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102B0B6-B073-574E-B7FF-9F73FD78B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96309" y="1650969"/>
              <a:ext cx="945513" cy="405003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1D9E86C-E9AC-B208-15DC-51E2F063EA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7618" y="1660322"/>
              <a:ext cx="995174" cy="5416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595C1A1-6EDA-A285-2698-646274ED2D26}"/>
                </a:ext>
              </a:extLst>
            </p:cNvPr>
            <p:cNvCxnSpPr>
              <a:cxnSpLocks/>
            </p:cNvCxnSpPr>
            <p:nvPr/>
          </p:nvCxnSpPr>
          <p:spPr>
            <a:xfrm>
              <a:off x="9976615" y="1714482"/>
              <a:ext cx="1377185" cy="716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043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0A3032B-1858-0F53-C396-816617CFF954}"/>
                  </a:ext>
                </a:extLst>
              </p:cNvPr>
              <p:cNvSpPr txBox="1"/>
              <p:nvPr/>
            </p:nvSpPr>
            <p:spPr>
              <a:xfrm>
                <a:off x="6261252" y="3378592"/>
                <a:ext cx="5142341" cy="328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𝑚𝑎𝑠𝑘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0A3032B-1858-0F53-C396-816617CFF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252" y="3378592"/>
                <a:ext cx="5142341" cy="3288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95335104-A38F-5256-90F6-B059B1410161}"/>
              </a:ext>
            </a:extLst>
          </p:cNvPr>
          <p:cNvGrpSpPr/>
          <p:nvPr/>
        </p:nvGrpSpPr>
        <p:grpSpPr>
          <a:xfrm>
            <a:off x="51511" y="-94758"/>
            <a:ext cx="7896149" cy="5302409"/>
            <a:chOff x="51511" y="-94758"/>
            <a:chExt cx="7896149" cy="53024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7C140EC-2E13-9972-28EE-0DFF4609E994}"/>
                    </a:ext>
                  </a:extLst>
                </p:cNvPr>
                <p:cNvSpPr txBox="1"/>
                <p:nvPr/>
              </p:nvSpPr>
              <p:spPr>
                <a:xfrm>
                  <a:off x="918737" y="4755925"/>
                  <a:ext cx="14281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LID4096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7C140EC-2E13-9972-28EE-0DFF4609E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37" y="4755925"/>
                  <a:ext cx="142818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AECBD48-5E7C-1705-B9A9-FEA04AB67F50}"/>
                    </a:ext>
                  </a:extLst>
                </p:cNvPr>
                <p:cNvSpPr txBox="1"/>
                <p:nvPr/>
              </p:nvSpPr>
              <p:spPr>
                <a:xfrm>
                  <a:off x="2954561" y="4838319"/>
                  <a:ext cx="14281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LID4096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AECBD48-5E7C-1705-B9A9-FEA04AB67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4561" y="4838319"/>
                  <a:ext cx="142818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7FB1208-3026-1C35-42C2-ED17CB341AF7}"/>
                </a:ext>
              </a:extLst>
            </p:cNvPr>
            <p:cNvGrpSpPr/>
            <p:nvPr/>
          </p:nvGrpSpPr>
          <p:grpSpPr>
            <a:xfrm>
              <a:off x="51511" y="-94758"/>
              <a:ext cx="7896149" cy="4610087"/>
              <a:chOff x="493471" y="22540"/>
              <a:chExt cx="9229264" cy="5422429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B3F649B-BA7C-16E2-6A08-00A01E76C775}"/>
                  </a:ext>
                </a:extLst>
              </p:cNvPr>
              <p:cNvGrpSpPr/>
              <p:nvPr/>
            </p:nvGrpSpPr>
            <p:grpSpPr>
              <a:xfrm>
                <a:off x="493471" y="22540"/>
                <a:ext cx="9229264" cy="5422429"/>
                <a:chOff x="493470" y="22540"/>
                <a:chExt cx="9960519" cy="6047520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78A66A5A-4763-C751-D3B4-18691ADD3F02}"/>
                    </a:ext>
                  </a:extLst>
                </p:cNvPr>
                <p:cNvGrpSpPr/>
                <p:nvPr/>
              </p:nvGrpSpPr>
              <p:grpSpPr>
                <a:xfrm>
                  <a:off x="2188723" y="22540"/>
                  <a:ext cx="8265266" cy="6047520"/>
                  <a:chOff x="2188723" y="22540"/>
                  <a:chExt cx="8265266" cy="6047520"/>
                </a:xfrm>
              </p:grpSpPr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FEB7EA25-D181-8D3B-EDA6-98148F3C2BFC}"/>
                      </a:ext>
                    </a:extLst>
                  </p:cNvPr>
                  <p:cNvCxnSpPr/>
                  <p:nvPr/>
                </p:nvCxnSpPr>
                <p:spPr>
                  <a:xfrm>
                    <a:off x="2188723" y="1274323"/>
                    <a:ext cx="8249056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37D9E2B3-0052-A1F2-99C2-8580B31D0FF6}"/>
                      </a:ext>
                    </a:extLst>
                  </p:cNvPr>
                  <p:cNvCxnSpPr/>
                  <p:nvPr/>
                </p:nvCxnSpPr>
                <p:spPr>
                  <a:xfrm>
                    <a:off x="2204933" y="4889780"/>
                    <a:ext cx="8249056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8FF3841B-6BB6-B6BB-752C-52A111EB6E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58374" y="22540"/>
                    <a:ext cx="4520606" cy="518175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502136D-D13E-8AEB-3D96-C3E9D4AC3F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69277" y="61611"/>
                    <a:ext cx="1660184" cy="5726346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7149FF4F-C618-8298-C977-13B80A4CCF0A}"/>
                      </a:ext>
                    </a:extLst>
                  </p:cNvPr>
                  <p:cNvCxnSpPr/>
                  <p:nvPr/>
                </p:nvCxnSpPr>
                <p:spPr>
                  <a:xfrm>
                    <a:off x="2840477" y="428017"/>
                    <a:ext cx="0" cy="5642043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924B52B4-06CB-25D5-7FE0-6BF4B9FE08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87537" y="153697"/>
                    <a:ext cx="0" cy="5483155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BCEF651-396F-C6A1-3C8F-3712A6DC4A6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66060" y="4272560"/>
                        <a:ext cx="4419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m:oMathPara>
                        </a14:m>
                        <a:endParaRPr lang="LID4096" dirty="0"/>
                      </a:p>
                    </p:txBody>
                  </p:sp>
                </mc:Choice>
                <mc:Fallback xmlns="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BCEF651-396F-C6A1-3C8F-3712A6DC4A6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66060" y="4272560"/>
                        <a:ext cx="441960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130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LID4096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2F1DC04C-5BDC-304A-6D7A-DDAA732D56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60752" y="1780162"/>
                        <a:ext cx="4419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m:oMathPara>
                        </a14:m>
                        <a:endParaRPr lang="LID4096" dirty="0"/>
                      </a:p>
                    </p:txBody>
                  </p:sp>
                </mc:Choice>
                <mc:Fallback xmlns=""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2F1DC04C-5BDC-304A-6D7A-DDAA732D565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60752" y="1780162"/>
                        <a:ext cx="441960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52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LID4096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961A199A-8DC8-9054-3D54-88EAC6617E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14949" y="4036829"/>
                        <a:ext cx="4419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m:oMathPara>
                        </a14:m>
                        <a:endParaRPr lang="LID4096" dirty="0"/>
                      </a:p>
                    </p:txBody>
                  </p:sp>
                </mc:Choice>
                <mc:Fallback xmlns=""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961A199A-8DC8-9054-3D54-88EAC6617E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14949" y="4036829"/>
                        <a:ext cx="441960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724" b="-4680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LID4096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22441D38-212D-68B5-5966-A93FDE8FE9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3597" y="428017"/>
                    <a:ext cx="0" cy="5483155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62F2F646-FBA6-1DC7-1BDA-B0A5D58444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54039" y="1757943"/>
                        <a:ext cx="4419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m:oMathPara>
                        </a14:m>
                        <a:endParaRPr lang="LID4096" dirty="0"/>
                      </a:p>
                    </p:txBody>
                  </p:sp>
                </mc:Choice>
                <mc:Fallback xmlns=""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62F2F646-FBA6-1DC7-1BDA-B0A5D58444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54039" y="1757943"/>
                        <a:ext cx="441960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1754" r="-1754" b="-4680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LID4096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CE472002-A81C-BCAA-9DEF-EC7D191B42B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56050" y="501294"/>
                        <a:ext cx="4419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m:oMathPara>
                        </a14:m>
                        <a:endParaRPr lang="LID4096" dirty="0"/>
                      </a:p>
                    </p:txBody>
                  </p:sp>
                </mc:Choice>
                <mc:Fallback xmlns=""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CE472002-A81C-BCAA-9DEF-EC7D191B42B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56050" y="501294"/>
                        <a:ext cx="441960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1754" r="-1754" b="-4680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LID4096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8E822A8A-499E-B7B3-FEDE-EF7B8BD2FFB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56232" y="301557"/>
                        <a:ext cx="4419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m:oMathPara>
                        </a14:m>
                        <a:endParaRPr lang="LID4096" dirty="0"/>
                      </a:p>
                    </p:txBody>
                  </p:sp>
                </mc:Choice>
                <mc:Fallback xmlns=""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8E822A8A-499E-B7B3-FEDE-EF7B8BD2FFB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56232" y="301557"/>
                        <a:ext cx="441960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1276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LID4096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7" name="Arc 46">
                    <a:extLst>
                      <a:ext uri="{FF2B5EF4-FFF2-40B4-BE49-F238E27FC236}">
                        <a16:creationId xmlns:a16="http://schemas.microsoft.com/office/drawing/2014/main" id="{F32FB8B2-BB41-ED25-9366-79B5811B848C}"/>
                      </a:ext>
                    </a:extLst>
                  </p:cNvPr>
                  <p:cNvSpPr/>
                  <p:nvPr/>
                </p:nvSpPr>
                <p:spPr>
                  <a:xfrm>
                    <a:off x="5522312" y="461577"/>
                    <a:ext cx="914400" cy="914400"/>
                  </a:xfrm>
                  <a:prstGeom prst="arc">
                    <a:avLst>
                      <a:gd name="adj1" fmla="val 16200000"/>
                      <a:gd name="adj2" fmla="val 17851514"/>
                    </a:avLst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48" name="Arc 47">
                    <a:extLst>
                      <a:ext uri="{FF2B5EF4-FFF2-40B4-BE49-F238E27FC236}">
                        <a16:creationId xmlns:a16="http://schemas.microsoft.com/office/drawing/2014/main" id="{62D119BB-79C8-9CCB-D7FA-0E3BD9981B5F}"/>
                      </a:ext>
                    </a:extLst>
                  </p:cNvPr>
                  <p:cNvSpPr/>
                  <p:nvPr/>
                </p:nvSpPr>
                <p:spPr>
                  <a:xfrm>
                    <a:off x="5603052" y="220654"/>
                    <a:ext cx="914400" cy="914400"/>
                  </a:xfrm>
                  <a:prstGeom prst="arc">
                    <a:avLst>
                      <a:gd name="adj1" fmla="val 15655377"/>
                      <a:gd name="adj2" fmla="val 20465"/>
                    </a:avLst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49" name="Arc 48">
                    <a:extLst>
                      <a:ext uri="{FF2B5EF4-FFF2-40B4-BE49-F238E27FC236}">
                        <a16:creationId xmlns:a16="http://schemas.microsoft.com/office/drawing/2014/main" id="{45C07ACD-6245-DBAA-7231-41194039A48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389042" y="1515246"/>
                    <a:ext cx="914400" cy="914400"/>
                  </a:xfrm>
                  <a:prstGeom prst="arc">
                    <a:avLst>
                      <a:gd name="adj1" fmla="val 15091273"/>
                      <a:gd name="adj2" fmla="val 20465"/>
                    </a:avLst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50" name="Arc 49">
                    <a:extLst>
                      <a:ext uri="{FF2B5EF4-FFF2-40B4-BE49-F238E27FC236}">
                        <a16:creationId xmlns:a16="http://schemas.microsoft.com/office/drawing/2014/main" id="{EA5CB339-1141-3B5B-97BF-2EB0C1631A6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383610" y="1210607"/>
                    <a:ext cx="914400" cy="914400"/>
                  </a:xfrm>
                  <a:prstGeom prst="arc">
                    <a:avLst>
                      <a:gd name="adj1" fmla="val 15091273"/>
                      <a:gd name="adj2" fmla="val 16925906"/>
                    </a:avLst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81CE5D83-79FF-BC90-3A38-41C3115F33EE}"/>
                      </a:ext>
                    </a:extLst>
                  </p:cNvPr>
                  <p:cNvSpPr/>
                  <p:nvPr/>
                </p:nvSpPr>
                <p:spPr>
                  <a:xfrm>
                    <a:off x="4494181" y="3815360"/>
                    <a:ext cx="914400" cy="914400"/>
                  </a:xfrm>
                  <a:prstGeom prst="arc">
                    <a:avLst>
                      <a:gd name="adj1" fmla="val 16200000"/>
                      <a:gd name="adj2" fmla="val 18377412"/>
                    </a:avLst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54" name="Arc 53">
                    <a:extLst>
                      <a:ext uri="{FF2B5EF4-FFF2-40B4-BE49-F238E27FC236}">
                        <a16:creationId xmlns:a16="http://schemas.microsoft.com/office/drawing/2014/main" id="{1BDA57C6-08A9-8F27-D78B-A4F1BB48F843}"/>
                      </a:ext>
                    </a:extLst>
                  </p:cNvPr>
                  <p:cNvSpPr/>
                  <p:nvPr/>
                </p:nvSpPr>
                <p:spPr>
                  <a:xfrm>
                    <a:off x="2474597" y="4124528"/>
                    <a:ext cx="914400" cy="914400"/>
                  </a:xfrm>
                  <a:prstGeom prst="arc">
                    <a:avLst>
                      <a:gd name="adj1" fmla="val 15655377"/>
                      <a:gd name="adj2" fmla="val 19671630"/>
                    </a:avLst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EFC1437-6E87-0074-C367-72E916275301}"/>
                    </a:ext>
                  </a:extLst>
                </p:cNvPr>
                <p:cNvSpPr txBox="1"/>
                <p:nvPr/>
              </p:nvSpPr>
              <p:spPr>
                <a:xfrm>
                  <a:off x="493470" y="4705114"/>
                  <a:ext cx="14281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Light Field</a:t>
                  </a:r>
                  <a:endParaRPr lang="LID4096" dirty="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401BA36-EA96-E18A-7DAA-FD3D8B8AF81C}"/>
                    </a:ext>
                  </a:extLst>
                </p:cNvPr>
                <p:cNvSpPr txBox="1"/>
                <p:nvPr/>
              </p:nvSpPr>
              <p:spPr>
                <a:xfrm>
                  <a:off x="725110" y="1135054"/>
                  <a:ext cx="14281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Mask</a:t>
                  </a:r>
                  <a:endParaRPr lang="LID4096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Freeform: Shape 62">
                      <a:extLst>
                        <a:ext uri="{FF2B5EF4-FFF2-40B4-BE49-F238E27FC236}">
                          <a16:creationId xmlns:a16="http://schemas.microsoft.com/office/drawing/2014/main" id="{3F509E9F-9436-7F64-A4C3-19B9FDD9FC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4972" y="5622506"/>
                      <a:ext cx="1050554" cy="428099"/>
                    </a:xfrm>
                    <a:custGeom>
                      <a:avLst/>
                      <a:gdLst>
                        <a:gd name="connsiteX0" fmla="*/ 0 w 3044142"/>
                        <a:gd name="connsiteY0" fmla="*/ 0 h 289368"/>
                        <a:gd name="connsiteX1" fmla="*/ 0 w 3044142"/>
                        <a:gd name="connsiteY1" fmla="*/ 243069 h 289368"/>
                        <a:gd name="connsiteX2" fmla="*/ 3044142 w 3044142"/>
                        <a:gd name="connsiteY2" fmla="*/ 289368 h 289368"/>
                        <a:gd name="connsiteX3" fmla="*/ 3044142 w 3044142"/>
                        <a:gd name="connsiteY3" fmla="*/ 92598 h 289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044142" h="289368">
                          <a:moveTo>
                            <a:pt x="0" y="0"/>
                          </a:moveTo>
                          <a:lnTo>
                            <a:pt x="0" y="243069"/>
                          </a:lnTo>
                          <a:lnTo>
                            <a:pt x="3044142" y="289368"/>
                          </a:lnTo>
                          <a:lnTo>
                            <a:pt x="3044142" y="92598"/>
                          </a:lnTo>
                        </a:path>
                      </a:pathLst>
                    </a:cu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LID4096" dirty="0"/>
                    </a:p>
                  </p:txBody>
                </p:sp>
              </mc:Choice>
              <mc:Fallback xmlns="">
                <p:sp>
                  <p:nvSpPr>
                    <p:cNvPr id="63" name="Freeform: Shape 62">
                      <a:extLst>
                        <a:ext uri="{FF2B5EF4-FFF2-40B4-BE49-F238E27FC236}">
                          <a16:creationId xmlns:a16="http://schemas.microsoft.com/office/drawing/2014/main" id="{3F509E9F-9436-7F64-A4C3-19B9FDD9FC0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74972" y="5622506"/>
                      <a:ext cx="1050554" cy="428099"/>
                    </a:xfrm>
                    <a:custGeom>
                      <a:avLst/>
                      <a:gdLst>
                        <a:gd name="connsiteX0" fmla="*/ 0 w 3044142"/>
                        <a:gd name="connsiteY0" fmla="*/ 0 h 289368"/>
                        <a:gd name="connsiteX1" fmla="*/ 0 w 3044142"/>
                        <a:gd name="connsiteY1" fmla="*/ 243069 h 289368"/>
                        <a:gd name="connsiteX2" fmla="*/ 3044142 w 3044142"/>
                        <a:gd name="connsiteY2" fmla="*/ 289368 h 289368"/>
                        <a:gd name="connsiteX3" fmla="*/ 3044142 w 3044142"/>
                        <a:gd name="connsiteY3" fmla="*/ 92598 h 289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044142" h="289368">
                          <a:moveTo>
                            <a:pt x="0" y="0"/>
                          </a:moveTo>
                          <a:lnTo>
                            <a:pt x="0" y="243069"/>
                          </a:lnTo>
                          <a:lnTo>
                            <a:pt x="3044142" y="289368"/>
                          </a:lnTo>
                          <a:lnTo>
                            <a:pt x="3044142" y="92598"/>
                          </a:lnTo>
                        </a:path>
                      </a:pathLst>
                    </a:custGeom>
                    <a:blipFill>
                      <a:blip r:embed="rId11"/>
                      <a:stretch>
                        <a:fillRect b="-3636"/>
                      </a:stretch>
                    </a:blipFill>
                    <a:ln>
                      <a:solidFill>
                        <a:srgbClr val="C0000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4C5A52B1-F401-95A1-A327-97195B6488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86125" y="590474"/>
                      <a:ext cx="14281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LID4096" dirty="0"/>
                    </a:p>
                  </p:txBody>
                </p:sp>
              </mc:Choice>
              <mc:Fallback xmlns="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4C5A52B1-F401-95A1-A327-97195B6488C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6125" y="590474"/>
                      <a:ext cx="1428188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2766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Freeform: Shape 65">
                      <a:extLst>
                        <a:ext uri="{FF2B5EF4-FFF2-40B4-BE49-F238E27FC236}">
                          <a16:creationId xmlns:a16="http://schemas.microsoft.com/office/drawing/2014/main" id="{21262492-81C4-EB17-B1F5-86BB818014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7437" y="5256187"/>
                      <a:ext cx="2105564" cy="275536"/>
                    </a:xfrm>
                    <a:custGeom>
                      <a:avLst/>
                      <a:gdLst>
                        <a:gd name="connsiteX0" fmla="*/ 0 w 3044142"/>
                        <a:gd name="connsiteY0" fmla="*/ 0 h 289368"/>
                        <a:gd name="connsiteX1" fmla="*/ 0 w 3044142"/>
                        <a:gd name="connsiteY1" fmla="*/ 243069 h 289368"/>
                        <a:gd name="connsiteX2" fmla="*/ 3044142 w 3044142"/>
                        <a:gd name="connsiteY2" fmla="*/ 289368 h 289368"/>
                        <a:gd name="connsiteX3" fmla="*/ 3044142 w 3044142"/>
                        <a:gd name="connsiteY3" fmla="*/ 92598 h 289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044142" h="289368">
                          <a:moveTo>
                            <a:pt x="0" y="0"/>
                          </a:moveTo>
                          <a:lnTo>
                            <a:pt x="0" y="243069"/>
                          </a:lnTo>
                          <a:lnTo>
                            <a:pt x="3044142" y="289368"/>
                          </a:lnTo>
                          <a:lnTo>
                            <a:pt x="3044142" y="92598"/>
                          </a:lnTo>
                        </a:path>
                      </a:pathLst>
                    </a:cu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LID4096" dirty="0"/>
                    </a:p>
                  </p:txBody>
                </p:sp>
              </mc:Choice>
              <mc:Fallback xmlns="">
                <p:sp>
                  <p:nvSpPr>
                    <p:cNvPr id="66" name="Freeform: Shape 65">
                      <a:extLst>
                        <a:ext uri="{FF2B5EF4-FFF2-40B4-BE49-F238E27FC236}">
                          <a16:creationId xmlns:a16="http://schemas.microsoft.com/office/drawing/2014/main" id="{21262492-81C4-EB17-B1F5-86BB8180143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7437" y="5256187"/>
                      <a:ext cx="2105564" cy="275536"/>
                    </a:xfrm>
                    <a:custGeom>
                      <a:avLst/>
                      <a:gdLst>
                        <a:gd name="connsiteX0" fmla="*/ 0 w 3044142"/>
                        <a:gd name="connsiteY0" fmla="*/ 0 h 289368"/>
                        <a:gd name="connsiteX1" fmla="*/ 0 w 3044142"/>
                        <a:gd name="connsiteY1" fmla="*/ 243069 h 289368"/>
                        <a:gd name="connsiteX2" fmla="*/ 3044142 w 3044142"/>
                        <a:gd name="connsiteY2" fmla="*/ 289368 h 289368"/>
                        <a:gd name="connsiteX3" fmla="*/ 3044142 w 3044142"/>
                        <a:gd name="connsiteY3" fmla="*/ 92598 h 289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044142" h="289368">
                          <a:moveTo>
                            <a:pt x="0" y="0"/>
                          </a:moveTo>
                          <a:lnTo>
                            <a:pt x="0" y="243069"/>
                          </a:lnTo>
                          <a:lnTo>
                            <a:pt x="3044142" y="289368"/>
                          </a:lnTo>
                          <a:lnTo>
                            <a:pt x="3044142" y="92598"/>
                          </a:lnTo>
                        </a:path>
                      </a:pathLst>
                    </a:custGeom>
                    <a:blipFill>
                      <a:blip r:embed="rId13"/>
                      <a:stretch>
                        <a:fillRect t="-8333" b="-30556"/>
                      </a:stretch>
                    </a:blipFill>
                    <a:ln>
                      <a:solidFill>
                        <a:srgbClr val="C0000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0DB391B9-DC77-78CA-546F-E7A482A7E113}"/>
                  </a:ext>
                </a:extLst>
              </p:cNvPr>
              <p:cNvSpPr/>
              <p:nvPr/>
            </p:nvSpPr>
            <p:spPr>
              <a:xfrm rot="16200000">
                <a:off x="6843327" y="2687908"/>
                <a:ext cx="3116723" cy="280526"/>
              </a:xfrm>
              <a:custGeom>
                <a:avLst/>
                <a:gdLst>
                  <a:gd name="connsiteX0" fmla="*/ 0 w 3044142"/>
                  <a:gd name="connsiteY0" fmla="*/ 0 h 289368"/>
                  <a:gd name="connsiteX1" fmla="*/ 0 w 3044142"/>
                  <a:gd name="connsiteY1" fmla="*/ 243069 h 289368"/>
                  <a:gd name="connsiteX2" fmla="*/ 3044142 w 3044142"/>
                  <a:gd name="connsiteY2" fmla="*/ 289368 h 289368"/>
                  <a:gd name="connsiteX3" fmla="*/ 3044142 w 3044142"/>
                  <a:gd name="connsiteY3" fmla="*/ 92598 h 289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4142" h="289368">
                    <a:moveTo>
                      <a:pt x="0" y="0"/>
                    </a:moveTo>
                    <a:lnTo>
                      <a:pt x="0" y="243069"/>
                    </a:lnTo>
                    <a:lnTo>
                      <a:pt x="3044142" y="289368"/>
                    </a:lnTo>
                    <a:lnTo>
                      <a:pt x="3044142" y="92598"/>
                    </a:lnTo>
                  </a:path>
                </a:pathLst>
              </a:custGeom>
              <a:ln>
                <a:solidFill>
                  <a:srgbClr val="C0000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</a:t>
                </a:r>
              </a:p>
              <a:p>
                <a:pPr algn="ctr"/>
                <a:endParaRPr lang="LID4096" dirty="0"/>
              </a:p>
            </p:txBody>
          </p: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AE291DB-800B-DB68-214E-8EE36426B2F3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 flipV="1">
              <a:off x="1632831" y="4515329"/>
              <a:ext cx="279258" cy="240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59DD5DB-C162-385B-3741-1BF0B3AEE2C7}"/>
                </a:ext>
              </a:extLst>
            </p:cNvPr>
            <p:cNvCxnSpPr>
              <a:stCxn id="71" idx="0"/>
            </p:cNvCxnSpPr>
            <p:nvPr/>
          </p:nvCxnSpPr>
          <p:spPr>
            <a:xfrm flipH="1" flipV="1">
              <a:off x="3661443" y="4483208"/>
              <a:ext cx="7212" cy="355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BCDBEFD-5738-E9EB-A1D9-B5261411B86F}"/>
              </a:ext>
            </a:extLst>
          </p:cNvPr>
          <p:cNvSpPr txBox="1"/>
          <p:nvPr/>
        </p:nvSpPr>
        <p:spPr>
          <a:xfrm>
            <a:off x="8362723" y="965657"/>
            <a:ext cx="318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Forward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426970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11A7-02DE-5706-1699-E8CF8598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95DDA7-EA54-BB84-484F-9E59BC2159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𝑅𝑎𝑡𝑖𝑜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𝑟𝑒𝑐𝑜𝑛𝑠𝑡𝑟𝑢𝑐𝑡𝑒𝑑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𝑤𝑖𝑡h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𝑚𝑎𝑠𝑘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𝑜𝑟𝑖𝑔𝑖𝑛𝑎𝑙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𝑤𝑖𝑡h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𝑚𝑎𝑠𝑘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95DDA7-EA54-BB84-484F-9E59BC2159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graph of a colored square&#10;&#10;Description automatically generated with medium confidence">
            <a:extLst>
              <a:ext uri="{FF2B5EF4-FFF2-40B4-BE49-F238E27FC236}">
                <a16:creationId xmlns:a16="http://schemas.microsoft.com/office/drawing/2014/main" id="{E80A891A-C36A-8279-967B-5D674B38C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32" y="2759349"/>
            <a:ext cx="4736734" cy="3552551"/>
          </a:xfrm>
          <a:prstGeom prst="rect">
            <a:avLst/>
          </a:prstGeom>
        </p:spPr>
      </p:pic>
      <p:pic>
        <p:nvPicPr>
          <p:cNvPr id="9" name="Picture 8" descr="A graph of a mask&#10;&#10;Description automatically generated with medium confidence">
            <a:extLst>
              <a:ext uri="{FF2B5EF4-FFF2-40B4-BE49-F238E27FC236}">
                <a16:creationId xmlns:a16="http://schemas.microsoft.com/office/drawing/2014/main" id="{417E52DA-EBA3-4406-93CC-3F99ABBAC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15" y="2691880"/>
            <a:ext cx="4736734" cy="355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9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11A7-02DE-5706-1699-E8CF8598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Frequency</a:t>
            </a:r>
            <a:endParaRPr lang="LID4096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D379F3-28A4-2C4B-E387-4DAADA8E9B47}"/>
              </a:ext>
            </a:extLst>
          </p:cNvPr>
          <p:cNvGrpSpPr/>
          <p:nvPr/>
        </p:nvGrpSpPr>
        <p:grpSpPr>
          <a:xfrm>
            <a:off x="-123919" y="2035678"/>
            <a:ext cx="4555112" cy="3800374"/>
            <a:chOff x="0" y="2414653"/>
            <a:chExt cx="4003176" cy="3339888"/>
          </a:xfrm>
        </p:grpSpPr>
        <p:pic>
          <p:nvPicPr>
            <p:cNvPr id="21" name="Picture 20" descr="A chart with a green and yellow dot&#10;&#10;Description automatically generated with medium confidence">
              <a:extLst>
                <a:ext uri="{FF2B5EF4-FFF2-40B4-BE49-F238E27FC236}">
                  <a16:creationId xmlns:a16="http://schemas.microsoft.com/office/drawing/2014/main" id="{027E987C-84F8-B3A0-2790-F1B484DD0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14653"/>
              <a:ext cx="4003176" cy="300238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EAD283-4A1B-AFE0-C116-6F4F466772E3}"/>
                </a:ext>
              </a:extLst>
            </p:cNvPr>
            <p:cNvSpPr txBox="1"/>
            <p:nvPr/>
          </p:nvSpPr>
          <p:spPr>
            <a:xfrm>
              <a:off x="1284051" y="5429960"/>
              <a:ext cx="1332689" cy="324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Backward</a:t>
              </a:r>
              <a:endParaRPr lang="LID4096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3C5F51D-FC4E-56E5-8470-9F25F30BC295}"/>
              </a:ext>
            </a:extLst>
          </p:cNvPr>
          <p:cNvSpPr txBox="1"/>
          <p:nvPr/>
        </p:nvSpPr>
        <p:spPr>
          <a:xfrm>
            <a:off x="5133619" y="5504494"/>
            <a:ext cx="1332689" cy="36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</a:t>
            </a:r>
            <a:endParaRPr lang="LID4096" dirty="0"/>
          </a:p>
        </p:txBody>
      </p:sp>
      <p:pic>
        <p:nvPicPr>
          <p:cNvPr id="17" name="Content Placeholder 16" descr="A chart with a green dot&#10;&#10;Description automatically generated with medium confidence">
            <a:extLst>
              <a:ext uri="{FF2B5EF4-FFF2-40B4-BE49-F238E27FC236}">
                <a16:creationId xmlns:a16="http://schemas.microsoft.com/office/drawing/2014/main" id="{74ECE237-ED02-53AE-EA13-C8334963C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5" r="6674"/>
          <a:stretch/>
        </p:blipFill>
        <p:spPr>
          <a:xfrm>
            <a:off x="4161535" y="2117575"/>
            <a:ext cx="3720196" cy="3386919"/>
          </a:xfrm>
        </p:spPr>
      </p:pic>
      <p:pic>
        <p:nvPicPr>
          <p:cNvPr id="19" name="Picture 18" descr="A graph of a color spectrum&#10;&#10;Description automatically generated with medium confidence">
            <a:extLst>
              <a:ext uri="{FF2B5EF4-FFF2-40B4-BE49-F238E27FC236}">
                <a16:creationId xmlns:a16="http://schemas.microsoft.com/office/drawing/2014/main" id="{E8AF4F17-CEA2-BF36-7AED-D8D5BA33D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240" y="2117575"/>
            <a:ext cx="4555112" cy="34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4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11A7-02DE-5706-1699-E8CF8598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Mask</a:t>
            </a:r>
            <a:endParaRPr lang="LID4096" dirty="0"/>
          </a:p>
        </p:txBody>
      </p:sp>
      <p:pic>
        <p:nvPicPr>
          <p:cNvPr id="7" name="Picture 6" descr="A chart with a green and yellow dot&#10;&#10;Description automatically generated with medium confidence">
            <a:extLst>
              <a:ext uri="{FF2B5EF4-FFF2-40B4-BE49-F238E27FC236}">
                <a16:creationId xmlns:a16="http://schemas.microsoft.com/office/drawing/2014/main" id="{41327E15-4800-8884-22C7-786EDED6E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844" y="2287328"/>
            <a:ext cx="4413613" cy="3310209"/>
          </a:xfrm>
          <a:prstGeom prst="rect">
            <a:avLst/>
          </a:prstGeom>
        </p:spPr>
      </p:pic>
      <p:pic>
        <p:nvPicPr>
          <p:cNvPr id="5" name="Content Placeholder 4" descr="A chart of a colorful light&#10;&#10;Description automatically generated with medium confidence">
            <a:extLst>
              <a:ext uri="{FF2B5EF4-FFF2-40B4-BE49-F238E27FC236}">
                <a16:creationId xmlns:a16="http://schemas.microsoft.com/office/drawing/2014/main" id="{E0674425-256E-FE6E-7A92-5219D0522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1"/>
          <a:stretch/>
        </p:blipFill>
        <p:spPr>
          <a:xfrm>
            <a:off x="8092125" y="2301578"/>
            <a:ext cx="3992253" cy="3281708"/>
          </a:xfrm>
        </p:spPr>
      </p:pic>
      <p:pic>
        <p:nvPicPr>
          <p:cNvPr id="9" name="Picture 8" descr="A chart with a green and yellow dot&#10;&#10;Description automatically generated with medium confidence">
            <a:extLst>
              <a:ext uri="{FF2B5EF4-FFF2-40B4-BE49-F238E27FC236}">
                <a16:creationId xmlns:a16="http://schemas.microsoft.com/office/drawing/2014/main" id="{581E192F-DE08-1009-D214-8B8E19D052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6"/>
          <a:stretch/>
        </p:blipFill>
        <p:spPr>
          <a:xfrm>
            <a:off x="3891386" y="2273077"/>
            <a:ext cx="3992252" cy="33102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D1EB6B-BD81-0DC7-070E-BC07A3C69EA4}"/>
              </a:ext>
            </a:extLst>
          </p:cNvPr>
          <p:cNvSpPr txBox="1"/>
          <p:nvPr/>
        </p:nvSpPr>
        <p:spPr>
          <a:xfrm>
            <a:off x="5221168" y="5757413"/>
            <a:ext cx="1332689" cy="36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3B771E-7496-1BAC-7C10-558E79C493B5}"/>
              </a:ext>
            </a:extLst>
          </p:cNvPr>
          <p:cNvSpPr txBox="1"/>
          <p:nvPr/>
        </p:nvSpPr>
        <p:spPr>
          <a:xfrm>
            <a:off x="1492232" y="5733699"/>
            <a:ext cx="1332689" cy="36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Backward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6299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11A7-02DE-5706-1699-E8CF8598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Ratio</a:t>
            </a:r>
            <a:endParaRPr lang="LID4096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9FC824-5A0C-5C03-9DAE-787D5AFB9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305105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390013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094454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127493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61471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Pure Freq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05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Forward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0.5</a:t>
                      </a:r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52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Backward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54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Energy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18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91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11A7-02DE-5706-1699-E8CF8598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</a:t>
            </a:r>
            <a:endParaRPr lang="LID4096" dirty="0"/>
          </a:p>
        </p:txBody>
      </p:sp>
      <p:pic>
        <p:nvPicPr>
          <p:cNvPr id="8" name="Content Placeholder 7" descr="A graph of a mask&#10;&#10;Description automatically generated with medium confidence">
            <a:extLst>
              <a:ext uri="{FF2B5EF4-FFF2-40B4-BE49-F238E27FC236}">
                <a16:creationId xmlns:a16="http://schemas.microsoft.com/office/drawing/2014/main" id="{D01DC7BA-755A-7FB1-1A40-90BAFDD08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845080"/>
            <a:ext cx="5801784" cy="4351338"/>
          </a:xfrm>
        </p:spPr>
      </p:pic>
      <p:pic>
        <p:nvPicPr>
          <p:cNvPr id="13" name="Picture 12" descr="A graph of a mask&#10;&#10;Description automatically generated with medium confidence">
            <a:extLst>
              <a:ext uri="{FF2B5EF4-FFF2-40B4-BE49-F238E27FC236}">
                <a16:creationId xmlns:a16="http://schemas.microsoft.com/office/drawing/2014/main" id="{DE15DF70-855B-4A86-77C5-6B68CEE40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48" y="180728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0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F092-A799-44CB-E54E-A1A5B776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~Gradient Algorithm – Utility Function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4C6374-BC4C-563B-498C-2EEBD3EC76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𝑎𝑟𝑔𝑚𝑎𝑥𝐹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4C6374-BC4C-563B-498C-2EEBD3EC76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61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F092-A799-44CB-E54E-A1A5B776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~Gradient Algorithm - Backward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4C6374-BC4C-563B-498C-2EEBD3EC76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16290"/>
                <a:ext cx="10515600" cy="4351338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Go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in the mask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Find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the phase mask: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that follow (</a:t>
                </a:r>
                <a:r>
                  <a:rPr lang="en-US" dirty="0">
                    <a:solidFill>
                      <a:srgbClr val="C00000"/>
                    </a:solidFill>
                  </a:rPr>
                  <a:t>One time step!!!!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𝑃h𝑎𝑠𝑒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𝑃𝑖𝑥𝑒𝑙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</m:oMath>
                  </m:oMathPara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Find gradient of sum, by going over close values 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After all gradients found: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∇F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3"/>
                </a:pPr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4C6374-BC4C-563B-498C-2EEBD3EC76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16290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EFC7F83-83B4-5E7F-D7C0-4F5DBA99B5AA}"/>
              </a:ext>
            </a:extLst>
          </p:cNvPr>
          <p:cNvGrpSpPr/>
          <p:nvPr/>
        </p:nvGrpSpPr>
        <p:grpSpPr>
          <a:xfrm>
            <a:off x="7179013" y="1494655"/>
            <a:ext cx="4713700" cy="1325563"/>
            <a:chOff x="5974080" y="2042160"/>
            <a:chExt cx="5829300" cy="15011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62CBD31-7DA5-81B3-8813-78CB292F20EE}"/>
                </a:ext>
              </a:extLst>
            </p:cNvPr>
            <p:cNvSpPr/>
            <p:nvPr/>
          </p:nvSpPr>
          <p:spPr>
            <a:xfrm>
              <a:off x="5974080" y="2042160"/>
              <a:ext cx="1722120" cy="15011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E886BC-A263-F9C1-014F-F8F34C90ABEC}"/>
                </a:ext>
              </a:extLst>
            </p:cNvPr>
            <p:cNvSpPr/>
            <p:nvPr/>
          </p:nvSpPr>
          <p:spPr>
            <a:xfrm>
              <a:off x="8305800" y="2301240"/>
              <a:ext cx="982980" cy="8991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51816F-A9E9-B9F0-082E-EB47B354040A}"/>
                </a:ext>
              </a:extLst>
            </p:cNvPr>
            <p:cNvSpPr/>
            <p:nvPr/>
          </p:nvSpPr>
          <p:spPr>
            <a:xfrm>
              <a:off x="10081260" y="2042160"/>
              <a:ext cx="1722120" cy="15011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A36D3BF-9E5A-B6F6-F281-E81C72032603}"/>
                </a:ext>
              </a:extLst>
            </p:cNvPr>
            <p:cNvSpPr/>
            <p:nvPr/>
          </p:nvSpPr>
          <p:spPr>
            <a:xfrm>
              <a:off x="10679430" y="2468880"/>
              <a:ext cx="525780" cy="563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F38E3AB-56DF-4094-27E7-D289132B875B}"/>
                </a:ext>
              </a:extLst>
            </p:cNvPr>
            <p:cNvCxnSpPr/>
            <p:nvPr/>
          </p:nvCxnSpPr>
          <p:spPr>
            <a:xfrm flipH="1" flipV="1">
              <a:off x="8797290" y="2468880"/>
              <a:ext cx="2145030" cy="2057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4C41D1-2328-39E1-188F-8911EF19A37E}"/>
                </a:ext>
              </a:extLst>
            </p:cNvPr>
            <p:cNvCxnSpPr/>
            <p:nvPr/>
          </p:nvCxnSpPr>
          <p:spPr>
            <a:xfrm flipH="1" flipV="1">
              <a:off x="8797290" y="2468880"/>
              <a:ext cx="2145030" cy="4357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75A1C74-2797-FF02-4C79-9D2EF5244308}"/>
                    </a:ext>
                  </a:extLst>
                </p:cNvPr>
                <p:cNvSpPr txBox="1"/>
                <p:nvPr/>
              </p:nvSpPr>
              <p:spPr>
                <a:xfrm>
                  <a:off x="8536305" y="2229565"/>
                  <a:ext cx="2247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LID4096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75A1C74-2797-FF02-4C79-9D2EF5244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6305" y="2229565"/>
                  <a:ext cx="22479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000" t="-33333" r="-84000" b="-54762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102B0B6-B073-574E-B7FF-9F73FD78B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6140" y="2483326"/>
              <a:ext cx="1396365" cy="5911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1D9E86C-E9AC-B208-15DC-51E2F063EA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9463" y="2496979"/>
              <a:ext cx="1469707" cy="790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727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333</Words>
  <Application>Microsoft Office PowerPoint</Application>
  <PresentationFormat>Widescreen</PresentationFormat>
  <Paragraphs>85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Baseline</vt:lpstr>
      <vt:lpstr>Pure Frequency</vt:lpstr>
      <vt:lpstr>Random Mask</vt:lpstr>
      <vt:lpstr>Energy Ratio</vt:lpstr>
      <vt:lpstr>Locations</vt:lpstr>
      <vt:lpstr>~Gradient Algorithm – Utility Function</vt:lpstr>
      <vt:lpstr>~Gradient Algorithm - Backward</vt:lpstr>
      <vt:lpstr>~Gradient Algorithm -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ליעד בן שחר</dc:creator>
  <cp:lastModifiedBy>ליעד בן שחר</cp:lastModifiedBy>
  <cp:revision>49</cp:revision>
  <dcterms:created xsi:type="dcterms:W3CDTF">2024-07-16T19:51:46Z</dcterms:created>
  <dcterms:modified xsi:type="dcterms:W3CDTF">2024-07-17T10:49:51Z</dcterms:modified>
</cp:coreProperties>
</file>