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D32F-4F49-DCEA-30B9-357D7C192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423D1-4401-A08C-5C58-0E7A0DDF8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861B-4CD6-ED50-7E14-0416314B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3BC2-625F-1AD3-5FE8-04EBE117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1363-30BB-B5BD-52C8-843E9A2D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958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F86D-3805-8F9E-41FA-E76D8C00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D6EE7-81E0-34F4-0111-BC36BD64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7F5A-E0B5-F49E-5FC2-58B6A236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87DD-76AB-7498-AE24-EF3F64A0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4187-76DB-296D-2AEE-C30A8F37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306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696F4-008E-3700-FF1F-936C519F9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8543D-DDCC-021D-FE48-6B6D016B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FB73-51D2-71AD-C3ED-A8CE0319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6C1A-0468-F785-FAFF-C0E6A46B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AF5A-ECA1-1ACD-D0F1-1830D59E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808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63C1-E787-7BA3-F5E7-C2FB5D97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D8C9-D93C-1407-6008-8254CECD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B2C7-6779-0D41-EE44-452FDABA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29CC-2DC2-688C-9FFE-71B6D788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6004-1D6C-5B05-656A-4AAEA57D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368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FD3A-965C-841F-9543-5FE8A061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3232E-BCA2-F7E8-0626-A5F35A52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7FB56-E0DA-96E6-5927-8F00D5FD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04A1-7E1D-6EA2-F961-46E53A44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82E88-0B06-670D-E829-B2803647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328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1035-49EB-C6D5-B4E1-37E31AD6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4853-3D72-8FE3-81B5-0AB01B179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D122-31E3-F6EA-B1CE-803F1A6B5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2E9C7-1D91-F306-7C5F-8DD50163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5E41A-DFB8-DBCB-20FC-48F26271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C8D05-C171-5F30-173F-600F83D4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092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7953-2116-126F-4DDD-3F0EC3C1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0C60-2E80-E55A-1648-E7A3AEA6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BB008-7A72-6E00-58F5-55A39A45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4FF5-8C29-8AC8-E0EB-9FA3DCBF7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F206B-A338-6531-95D6-4051F2A3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DCA37-478C-E0DF-593F-F4151F37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F92DF-37ED-5667-0027-FCCFAB3D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A309E-E1DB-A483-003F-EA72985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666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A4EB-21CA-4014-5632-8E75A636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26229-9E4E-395D-F80D-2FECC166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9BA31-D42E-6C86-DF08-66EC3335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5307E-F859-007B-29F4-F26C20F9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24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0F84F-7A9A-CF4C-81D5-9964F1F4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F07CF-B54E-7339-1B03-4EED25C8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946B5-90DA-216D-4567-55F5AEAC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76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FEF6-8064-3836-28C2-DDCF8C88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0041-DDE2-A325-6E25-953ACE8A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FCC1-8AB6-F5AF-E8AB-0997A397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57B78-541B-48E4-5701-7DB43770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4C912-910E-F088-BC25-7748AA6C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6A0-333C-3DEE-7753-5D0312F4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24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8098-7079-7287-05CD-AB2F97E7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2043B-5E02-F142-F346-361901560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0E9FE-4ECE-51E7-F07A-50CEE1B5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084C-44AF-6CA2-7163-A3E8ACC7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EFAD1-27DB-4E3A-8426-618761B9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FBA7-C8EC-D04D-C019-2277D054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385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297FD-7830-B5F4-C3A9-D7C9DF4A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65D5-6ACE-F626-51B2-3BFB1D8F2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78C3-12D5-C3DB-2CBD-8E6343EF9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E2A39-217C-4265-92D9-DFE1FF2609A0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0089-1B1B-D66F-AF54-5A314BA78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27BF-AE79-4572-A534-1B4E15C7C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E5C8A-D367-4B48-86E0-E3F15EC26E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66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5D5-1674-5B3E-59CF-3E311CB18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תזכורת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F3C24-C615-2A95-1422-0A06E1E41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39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7524F48-F4F9-0426-2AF9-086598CEA51C}"/>
              </a:ext>
            </a:extLst>
          </p:cNvPr>
          <p:cNvGrpSpPr/>
          <p:nvPr/>
        </p:nvGrpSpPr>
        <p:grpSpPr>
          <a:xfrm>
            <a:off x="749031" y="326243"/>
            <a:ext cx="13073382" cy="5632110"/>
            <a:chOff x="4582539" y="791343"/>
            <a:chExt cx="9394705" cy="398709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91F585-F2DE-5726-D50C-22D3CF36A02F}"/>
                </a:ext>
              </a:extLst>
            </p:cNvPr>
            <p:cNvGrpSpPr/>
            <p:nvPr/>
          </p:nvGrpSpPr>
          <p:grpSpPr>
            <a:xfrm>
              <a:off x="4582539" y="791343"/>
              <a:ext cx="7090785" cy="3987095"/>
              <a:chOff x="2762655" y="791343"/>
              <a:chExt cx="8910670" cy="491820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2E2E64-B375-150C-0E52-E5BB3B63736E}"/>
                  </a:ext>
                </a:extLst>
              </p:cNvPr>
              <p:cNvGrpSpPr/>
              <p:nvPr/>
            </p:nvGrpSpPr>
            <p:grpSpPr>
              <a:xfrm>
                <a:off x="2762655" y="791343"/>
                <a:ext cx="8910670" cy="4519960"/>
                <a:chOff x="418289" y="791342"/>
                <a:chExt cx="11268800" cy="5178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42AB7B6-5E82-4671-BF6F-E2994A0A5AA8}"/>
                    </a:ext>
                  </a:extLst>
                </p:cNvPr>
                <p:cNvSpPr/>
                <p:nvPr/>
              </p:nvSpPr>
              <p:spPr>
                <a:xfrm>
                  <a:off x="418289" y="2081719"/>
                  <a:ext cx="2791839" cy="271401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317BDD-DA92-E847-CCF3-E6BAA903E58C}"/>
                    </a:ext>
                  </a:extLst>
                </p:cNvPr>
                <p:cNvSpPr/>
                <p:nvPr/>
              </p:nvSpPr>
              <p:spPr>
                <a:xfrm>
                  <a:off x="8895251" y="1974716"/>
                  <a:ext cx="2791838" cy="271401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2B84AA6-63FA-EBA2-DAC2-5695CF21EB68}"/>
                    </a:ext>
                  </a:extLst>
                </p:cNvPr>
                <p:cNvSpPr/>
                <p:nvPr/>
              </p:nvSpPr>
              <p:spPr>
                <a:xfrm>
                  <a:off x="3498714" y="1318114"/>
                  <a:ext cx="5032443" cy="465142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11FA2D1-3390-B399-CB5E-5529AA078FAC}"/>
                    </a:ext>
                  </a:extLst>
                </p:cNvPr>
                <p:cNvSpPr/>
                <p:nvPr/>
              </p:nvSpPr>
              <p:spPr>
                <a:xfrm>
                  <a:off x="9413133" y="2616740"/>
                  <a:ext cx="1624520" cy="16245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94D856E-DC75-0B31-BAA8-716B0EEEDB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5385" y="1551816"/>
                      <a:ext cx="15661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LF(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dirty="0"/>
                        <a:t>)</a:t>
                      </a:r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94D856E-DC75-0B31-BAA8-716B0EEEDB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5385" y="1551816"/>
                      <a:ext cx="1566153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556" t="-6557" b="-262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0118FF-46A2-3FBE-28BB-D6E6FE8C24E9}"/>
                    </a:ext>
                  </a:extLst>
                </p:cNvPr>
                <p:cNvSpPr txBox="1"/>
                <p:nvPr/>
              </p:nvSpPr>
              <p:spPr>
                <a:xfrm>
                  <a:off x="3740764" y="791342"/>
                  <a:ext cx="3771757" cy="521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Phase mask(x/y)</a:t>
                  </a:r>
                  <a:endParaRPr lang="LID4096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589A42-F1E5-F883-FA6F-BC4C4A127CC5}"/>
                    </a:ext>
                  </a:extLst>
                </p:cNvPr>
                <p:cNvSpPr txBox="1"/>
                <p:nvPr/>
              </p:nvSpPr>
              <p:spPr>
                <a:xfrm>
                  <a:off x="9834664" y="1605384"/>
                  <a:ext cx="156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Mask</a:t>
                  </a:r>
                  <a:endParaRPr lang="LID4096" dirty="0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B135712-7D59-E30A-C73B-43715C8B9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8462" y="1790050"/>
                  <a:ext cx="2422187" cy="85603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6F2D5AF-DE03-E1F0-7467-5A00C0913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9235" y="1790050"/>
                  <a:ext cx="5656637" cy="1099065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6F6DED-577D-04F6-18F3-F90B5C185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1219" y="1336730"/>
                      <a:ext cx="13051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oMath>
                        </m:oMathPara>
                      </a14:m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6F6DED-577D-04F6-18F3-F90B5C185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1219" y="1336730"/>
                      <a:ext cx="130512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CA7EAD8E-DF20-DC2F-FE93-6B6D41E0C627}"/>
                  </a:ext>
                </a:extLst>
              </p:cNvPr>
              <p:cNvSpPr/>
              <p:nvPr/>
            </p:nvSpPr>
            <p:spPr>
              <a:xfrm rot="16200000">
                <a:off x="5928444" y="898704"/>
                <a:ext cx="3005267" cy="6616428"/>
              </a:xfrm>
              <a:prstGeom prst="leftBrace">
                <a:avLst>
                  <a:gd name="adj1" fmla="val 52974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B8455D-2C4C-B780-4FC8-F2CC21C97603}"/>
                    </a:ext>
                  </a:extLst>
                </p:cNvPr>
                <p:cNvSpPr txBox="1"/>
                <p:nvPr/>
              </p:nvSpPr>
              <p:spPr>
                <a:xfrm>
                  <a:off x="7882866" y="1760197"/>
                  <a:ext cx="6094378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B8455D-2C4C-B780-4FC8-F2CC21C97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866" y="1760197"/>
                  <a:ext cx="6094378" cy="4049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432145-5464-89BA-690B-424652C9BE8A}"/>
                  </a:ext>
                </a:extLst>
              </p:cNvPr>
              <p:cNvSpPr txBox="1"/>
              <p:nvPr/>
            </p:nvSpPr>
            <p:spPr>
              <a:xfrm>
                <a:off x="5336053" y="5974037"/>
                <a:ext cx="4711629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LID409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432145-5464-89BA-690B-424652C9B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053" y="5974037"/>
                <a:ext cx="4711629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83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9C3952-9A1D-B1CF-3B2E-5CEB022A07FF}"/>
              </a:ext>
            </a:extLst>
          </p:cNvPr>
          <p:cNvGrpSpPr/>
          <p:nvPr/>
        </p:nvGrpSpPr>
        <p:grpSpPr>
          <a:xfrm>
            <a:off x="1553847" y="1186772"/>
            <a:ext cx="8572646" cy="5544767"/>
            <a:chOff x="1592043" y="758757"/>
            <a:chExt cx="6390191" cy="46266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F956F2-D077-631D-0D3A-0D15B09BE58B}"/>
                </a:ext>
              </a:extLst>
            </p:cNvPr>
            <p:cNvGrpSpPr/>
            <p:nvPr/>
          </p:nvGrpSpPr>
          <p:grpSpPr>
            <a:xfrm>
              <a:off x="1592043" y="758757"/>
              <a:ext cx="6390191" cy="4626643"/>
              <a:chOff x="198171" y="791342"/>
              <a:chExt cx="8332986" cy="517819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4F2D45-7259-B201-FFD8-9CF4CCA99FBF}"/>
                  </a:ext>
                </a:extLst>
              </p:cNvPr>
              <p:cNvSpPr/>
              <p:nvPr/>
            </p:nvSpPr>
            <p:spPr>
              <a:xfrm>
                <a:off x="418289" y="2081719"/>
                <a:ext cx="2791839" cy="27140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7538D1-4C68-51D3-D4F0-DEAB3975E4EC}"/>
                  </a:ext>
                </a:extLst>
              </p:cNvPr>
              <p:cNvSpPr/>
              <p:nvPr/>
            </p:nvSpPr>
            <p:spPr>
              <a:xfrm>
                <a:off x="3498714" y="1318114"/>
                <a:ext cx="5032443" cy="46514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3D349EA-C64F-525C-A5A9-E742E9567F4D}"/>
                      </a:ext>
                    </a:extLst>
                  </p:cNvPr>
                  <p:cNvSpPr txBox="1"/>
                  <p:nvPr/>
                </p:nvSpPr>
                <p:spPr>
                  <a:xfrm>
                    <a:off x="198171" y="947931"/>
                    <a:ext cx="2962693" cy="11337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𝐺𝑟𝑎𝑑𝑖𝑒𝑛𝑡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-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𝐷𝑒𝑙𝑡𝑎</m:t>
                              </m:r>
                            </m:den>
                          </m:f>
                        </m:oMath>
                      </m:oMathPara>
                    </a14:m>
                    <a:endParaRPr lang="LID4096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3D349EA-C64F-525C-A5A9-E742E9567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71" y="947931"/>
                    <a:ext cx="2962693" cy="113378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755F5A-1B75-574F-BA30-9DF0661AB0D9}"/>
                  </a:ext>
                </a:extLst>
              </p:cNvPr>
              <p:cNvSpPr txBox="1"/>
              <p:nvPr/>
            </p:nvSpPr>
            <p:spPr>
              <a:xfrm>
                <a:off x="4560649" y="791342"/>
                <a:ext cx="3658821" cy="413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mask Gradient(x/y)</a:t>
                </a:r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0B726A-230A-6309-ED8D-3EF791D32C78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879" y="1255055"/>
                    <a:ext cx="13051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lang="LID4096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0B726A-230A-6309-ED8D-3EF791D32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879" y="1255055"/>
                    <a:ext cx="130512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78B4386-0ED5-AC27-AD80-305A69AB5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3811" y="1965177"/>
                <a:ext cx="2422187" cy="856033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B092D5-FDCE-0212-1BCA-F5C2578BF1A1}"/>
                </a:ext>
              </a:extLst>
            </p:cNvPr>
            <p:cNvSpPr/>
            <p:nvPr/>
          </p:nvSpPr>
          <p:spPr>
            <a:xfrm>
              <a:off x="4806791" y="1528519"/>
              <a:ext cx="321013" cy="32999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16B53F-5B34-0390-81B4-149BFCF04C27}"/>
              </a:ext>
            </a:extLst>
          </p:cNvPr>
          <p:cNvSpPr txBox="1"/>
          <p:nvPr/>
        </p:nvSpPr>
        <p:spPr>
          <a:xfrm>
            <a:off x="3418266" y="329400"/>
            <a:ext cx="4305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Gradient Descent</a:t>
            </a:r>
            <a:endParaRPr lang="LID4096" sz="4000" b="1" dirty="0"/>
          </a:p>
        </p:txBody>
      </p:sp>
    </p:spTree>
    <p:extLst>
      <p:ext uri="{BB962C8B-B14F-4D97-AF65-F5344CB8AC3E}">
        <p14:creationId xmlns:p14="http://schemas.microsoft.com/office/powerpoint/2010/main" val="222869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9C3952-9A1D-B1CF-3B2E-5CEB022A07FF}"/>
              </a:ext>
            </a:extLst>
          </p:cNvPr>
          <p:cNvGrpSpPr/>
          <p:nvPr/>
        </p:nvGrpSpPr>
        <p:grpSpPr>
          <a:xfrm>
            <a:off x="1553848" y="1186772"/>
            <a:ext cx="8572645" cy="5544767"/>
            <a:chOff x="1592044" y="758757"/>
            <a:chExt cx="6390190" cy="46266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F956F2-D077-631D-0D3A-0D15B09BE58B}"/>
                </a:ext>
              </a:extLst>
            </p:cNvPr>
            <p:cNvGrpSpPr/>
            <p:nvPr/>
          </p:nvGrpSpPr>
          <p:grpSpPr>
            <a:xfrm>
              <a:off x="1592044" y="758757"/>
              <a:ext cx="6390190" cy="4626643"/>
              <a:chOff x="198172" y="791342"/>
              <a:chExt cx="8332985" cy="517819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4F2D45-7259-B201-FFD8-9CF4CCA99FBF}"/>
                  </a:ext>
                </a:extLst>
              </p:cNvPr>
              <p:cNvSpPr/>
              <p:nvPr/>
            </p:nvSpPr>
            <p:spPr>
              <a:xfrm>
                <a:off x="418289" y="2081719"/>
                <a:ext cx="2791839" cy="27140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7538D1-4C68-51D3-D4F0-DEAB3975E4EC}"/>
                  </a:ext>
                </a:extLst>
              </p:cNvPr>
              <p:cNvSpPr/>
              <p:nvPr/>
            </p:nvSpPr>
            <p:spPr>
              <a:xfrm>
                <a:off x="3498714" y="1318114"/>
                <a:ext cx="5032443" cy="46514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3D349EA-C64F-525C-A5A9-E742E9567F4D}"/>
                      </a:ext>
                    </a:extLst>
                  </p:cNvPr>
                  <p:cNvSpPr txBox="1"/>
                  <p:nvPr/>
                </p:nvSpPr>
                <p:spPr>
                  <a:xfrm>
                    <a:off x="198172" y="1336967"/>
                    <a:ext cx="2962693" cy="4585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LID4096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3D349EA-C64F-525C-A5A9-E742E9567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72" y="1336967"/>
                    <a:ext cx="2962693" cy="4585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250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755F5A-1B75-574F-BA30-9DF0661AB0D9}"/>
                  </a:ext>
                </a:extLst>
              </p:cNvPr>
              <p:cNvSpPr txBox="1"/>
              <p:nvPr/>
            </p:nvSpPr>
            <p:spPr>
              <a:xfrm>
                <a:off x="4560649" y="791342"/>
                <a:ext cx="3658821" cy="34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mask Gradient(x/y)</a:t>
                </a:r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0B726A-230A-6309-ED8D-3EF791D32C78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879" y="1255055"/>
                    <a:ext cx="13051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lang="LID4096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0B726A-230A-6309-ED8D-3EF791D32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879" y="1255055"/>
                    <a:ext cx="130512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78B4386-0ED5-AC27-AD80-305A69AB5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3811" y="1965177"/>
                <a:ext cx="2422187" cy="856033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B092D5-FDCE-0212-1BCA-F5C2578BF1A1}"/>
                </a:ext>
              </a:extLst>
            </p:cNvPr>
            <p:cNvSpPr/>
            <p:nvPr/>
          </p:nvSpPr>
          <p:spPr>
            <a:xfrm>
              <a:off x="4806791" y="1528519"/>
              <a:ext cx="321013" cy="32999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16B53F-5B34-0390-81B4-149BFCF04C27}"/>
              </a:ext>
            </a:extLst>
          </p:cNvPr>
          <p:cNvSpPr txBox="1"/>
          <p:nvPr/>
        </p:nvSpPr>
        <p:spPr>
          <a:xfrm>
            <a:off x="3418266" y="329400"/>
            <a:ext cx="5540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Line Search (Walker)</a:t>
            </a:r>
            <a:endParaRPr lang="LID4096" sz="4000" b="1" dirty="0"/>
          </a:p>
        </p:txBody>
      </p:sp>
    </p:spTree>
    <p:extLst>
      <p:ext uri="{BB962C8B-B14F-4D97-AF65-F5344CB8AC3E}">
        <p14:creationId xmlns:p14="http://schemas.microsoft.com/office/powerpoint/2010/main" val="421827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DAC-5C82-0EBF-FE3B-801422F6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test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E8DA4-7343-2E41-0586-4D5EFEFD1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Phase mask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which is the correct final mask</a:t>
                </a:r>
              </a:p>
              <a:p>
                <a:r>
                  <a:rPr lang="en-US" dirty="0"/>
                  <a:t>Change middle pixels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798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802</m:t>
                    </m:r>
                  </m:oMath>
                </a14:m>
                <a:r>
                  <a:rPr lang="en-US" dirty="0"/>
                  <a:t>)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r>
                  <a:rPr lang="en-US" dirty="0"/>
                  <a:t> Thus,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dirty="0"/>
                  <a:t>. Therefore, without the switched pixels: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With the switched: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58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  <m:r>
                                <m:rPr>
                                  <m:nor/>
                                </m:rPr>
                                <a:rPr lang="en-US" b="0" dirty="0"/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difference will be only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r>
                  <a:rPr lang="en-US" dirty="0"/>
                  <a:t> which corresponds to pixel 62.</a:t>
                </a:r>
              </a:p>
              <a:p>
                <a:r>
                  <a:rPr lang="en-US" dirty="0"/>
                  <a:t>The Value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4.39 out of bounds. Thus 0.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r>
                  <a:rPr lang="en-US" dirty="0"/>
                  <a:t>. For this value in the mask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E8DA4-7343-2E41-0586-4D5EFEFD1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b="-140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26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40C-3D04-3DFF-6479-410DF830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6D448-7DB0-C8BF-46E9-4844E082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4" y="1459149"/>
            <a:ext cx="5521166" cy="4212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60576C-9A3F-F4C1-100D-8A5BFA77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700" y="1459149"/>
            <a:ext cx="6353594" cy="39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4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תזכורת</vt:lpstr>
      <vt:lpstr>PowerPoint Presentation</vt:lpstr>
      <vt:lpstr>PowerPoint Presentation</vt:lpstr>
      <vt:lpstr>PowerPoint Presentation</vt:lpstr>
      <vt:lpstr>Case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ליעד בן שחר</dc:creator>
  <cp:lastModifiedBy>ליעד בן שחר</cp:lastModifiedBy>
  <cp:revision>10</cp:revision>
  <dcterms:created xsi:type="dcterms:W3CDTF">2024-09-10T15:33:18Z</dcterms:created>
  <dcterms:modified xsi:type="dcterms:W3CDTF">2024-09-10T16:42:09Z</dcterms:modified>
</cp:coreProperties>
</file>